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29CE5-2BFF-2A48-B50B-09CE31E95982}" v="4" dt="2019-11-14T17:36:38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870D-2354-F747-A9ED-925424C2E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01FFD-435C-C64A-B411-9B19FC871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85177-136A-7C41-AF2F-62336325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EEA4-D390-C144-9648-5014C79B6D2D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BEB1A-AD1C-CA49-84E0-5AAFB3F7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5F6B2-317D-884D-91E5-7884CBB4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3C86-0C0A-8E48-9746-EFE47EBFA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2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EC78-BDE3-8445-9BDA-05464990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BD7D4-7A0A-C647-BDDA-420DE94AB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7D3CD-29CA-9848-B210-9D8AE148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EEA4-D390-C144-9648-5014C79B6D2D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7D147-DC3E-5448-AD64-49A89A66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14A6D-CF33-1548-B9D6-AD8F48F4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3C86-0C0A-8E48-9746-EFE47EBFA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4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AF4A50-505B-FD46-A1FB-302719C8C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7FEDB-0266-654D-94EA-8CE927971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43750-6421-D649-BCAE-3BA08285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EEA4-D390-C144-9648-5014C79B6D2D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EBAB7-3CC8-C74E-868E-4E6E54E9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75702-ACEA-164A-B2FC-396D077B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3C86-0C0A-8E48-9746-EFE47EBFA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5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4281-5A95-F942-806C-B9BD2774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1066D-3218-234D-84D3-9AA9C38E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4E47C-5AF2-514F-A198-83B57ED8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EEA4-D390-C144-9648-5014C79B6D2D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E1AA-24F5-F646-BC3B-3784DC11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3E8FD-3857-A048-88FF-C97D1B42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3C86-0C0A-8E48-9746-EFE47EBFA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FE95-5401-CB42-95C5-16A7AAA6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84209-D4CF-3B4D-984B-3A6D8B443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D77E1-7454-144F-BCF5-036A7214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EEA4-D390-C144-9648-5014C79B6D2D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083AA-3A53-5E42-9C88-5A25E546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7450A-9B06-A14D-8B1E-C397C976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3C86-0C0A-8E48-9746-EFE47EBFA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5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BA9C-F0E4-4540-B84F-65916FFF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7EE84-AEAB-2541-B96C-FE0C81DEA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5AA6F-B0C8-8C4B-864D-7371EDD0F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CFF18-1C08-FD44-AB32-DAA7FFB0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EEA4-D390-C144-9648-5014C79B6D2D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09CFB-9502-6348-B8D3-6261CE9B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C8061-C0AD-D34D-A9D4-9D39927D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3C86-0C0A-8E48-9746-EFE47EBFA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6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7DC2-03A7-0740-A45C-EB4728DE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90B71-CAEC-694B-B08C-AAE1CBA91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1D069-013E-0745-B7B5-D3341CB50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3D959-F137-924B-AA02-D0D694617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03E77-49F5-5F4A-BFE9-474D35F53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7FAF7-E9B8-8848-A793-1B050C3B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EEA4-D390-C144-9648-5014C79B6D2D}" type="datetimeFigureOut">
              <a:rPr lang="en-US" smtClean="0"/>
              <a:t>9/8/22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43189D-C6F8-9F49-B082-4523A8D6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46DDD-8579-B948-B4C2-6EBC3EC0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3C86-0C0A-8E48-9746-EFE47EBFA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5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B143-1AB4-7A43-956C-39D789D2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63303-0A72-724D-9515-E0C4193F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EEA4-D390-C144-9648-5014C79B6D2D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AAFAE-5E08-F24E-9059-0F90C8BB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E2F71-6F37-6143-9D36-E30D54F9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3C86-0C0A-8E48-9746-EFE47EBFA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0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01005-8B63-0E47-92C9-7B34DA42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EEA4-D390-C144-9648-5014C79B6D2D}" type="datetimeFigureOut">
              <a:rPr lang="en-US" smtClean="0"/>
              <a:t>9/8/22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35695-2B98-3444-83EA-6B61B85F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047E1-3309-1241-9CAD-CF4A9012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3C86-0C0A-8E48-9746-EFE47EBFA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2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A165-E1F4-1540-80CC-7A6030E5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3DFE-7BFE-E247-9F4A-AEC3AACDA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4D454-8621-CB49-A131-83B7EA7AB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77BFC-35CE-6143-9AEA-16CE22CE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EEA4-D390-C144-9648-5014C79B6D2D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25952-E36A-374C-9C6C-B08EF159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B5C42-4CCD-AA48-A093-4E37071F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3C86-0C0A-8E48-9746-EFE47EBFA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6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BE5D-FAEB-764F-A325-BBC3570D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6DF6E-F767-4443-B9D4-70D5C902F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00EB4-C7ED-A142-B975-995647291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E66B4-4351-7844-A842-EB8C6D0F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EEA4-D390-C144-9648-5014C79B6D2D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CF47C-6635-B447-97CC-DFE88B91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4640A-821E-4A48-9B30-0C001606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3C86-0C0A-8E48-9746-EFE47EBFA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3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E24C7-FD47-0D47-9D93-8FCEB1CA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8123-4DE6-E348-98AC-93FFB2BAB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5CA90-EEA7-1646-8CCD-7834F6982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5EEA4-D390-C144-9648-5014C79B6D2D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5A247-1B1B-074E-ACCC-371DB334D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A2094-2135-F24B-B3C3-FFE0ADF12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F3C86-0C0A-8E48-9746-EFE47EBFA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7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0182096-958B-9248-A8F9-0CD9AA9A8AA2}"/>
              </a:ext>
            </a:extLst>
          </p:cNvPr>
          <p:cNvSpPr/>
          <p:nvPr/>
        </p:nvSpPr>
        <p:spPr>
          <a:xfrm>
            <a:off x="3104103" y="3362317"/>
            <a:ext cx="1902941" cy="926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 Model </a:t>
            </a:r>
            <a:endParaRPr lang="en-US" sz="1400" dirty="0"/>
          </a:p>
          <a:p>
            <a:pPr algn="ctr"/>
            <a:r>
              <a:rPr lang="en-US" sz="1400" dirty="0"/>
              <a:t>linked scenarios for mfg steps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1D3473D-435B-3B4A-A612-F49EE62E264C}"/>
              </a:ext>
            </a:extLst>
          </p:cNvPr>
          <p:cNvSpPr/>
          <p:nvPr/>
        </p:nvSpPr>
        <p:spPr>
          <a:xfrm>
            <a:off x="5753849" y="2270022"/>
            <a:ext cx="1902941" cy="926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Mixes </a:t>
            </a:r>
            <a:endParaRPr lang="en-US" sz="1400" dirty="0"/>
          </a:p>
          <a:p>
            <a:pPr algn="ctr"/>
            <a:r>
              <a:rPr lang="en-US" sz="1400" dirty="0"/>
              <a:t>What’s in it?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BB5AAA-F1A1-E14B-93EF-5D422CB1FF5E}"/>
              </a:ext>
            </a:extLst>
          </p:cNvPr>
          <p:cNvSpPr/>
          <p:nvPr/>
        </p:nvSpPr>
        <p:spPr>
          <a:xfrm>
            <a:off x="5753849" y="3351807"/>
            <a:ext cx="1902941" cy="926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 </a:t>
            </a:r>
            <a:endParaRPr lang="en-US" sz="1400" dirty="0"/>
          </a:p>
          <a:p>
            <a:pPr algn="ctr"/>
            <a:r>
              <a:rPr lang="en-US" sz="1400" dirty="0"/>
              <a:t>How is it run? (Staffing, capital etc.)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EBA6135-5327-DB44-B139-F5320871D257}"/>
              </a:ext>
            </a:extLst>
          </p:cNvPr>
          <p:cNvSpPr/>
          <p:nvPr/>
        </p:nvSpPr>
        <p:spPr>
          <a:xfrm>
            <a:off x="5753848" y="4454612"/>
            <a:ext cx="1902941" cy="926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Financial </a:t>
            </a:r>
            <a:endParaRPr lang="en-US" sz="1400" dirty="0"/>
          </a:p>
          <a:p>
            <a:pPr algn="ctr"/>
            <a:r>
              <a:rPr lang="en-US" sz="1400" dirty="0"/>
              <a:t>Overhead and profit, taxes etc.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87317E-4D1E-0D44-8DEC-0ED97C3B6103}"/>
              </a:ext>
            </a:extLst>
          </p:cNvPr>
          <p:cNvSpPr/>
          <p:nvPr/>
        </p:nvSpPr>
        <p:spPr>
          <a:xfrm>
            <a:off x="8487106" y="2270021"/>
            <a:ext cx="1902941" cy="926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Ingredients </a:t>
            </a:r>
            <a:endParaRPr lang="en-US" sz="1400" dirty="0"/>
          </a:p>
          <a:p>
            <a:pPr algn="ctr"/>
            <a:r>
              <a:rPr lang="en-US" sz="1400" dirty="0"/>
              <a:t>Name/Cost.sm or Cost.kg</a:t>
            </a:r>
            <a:endParaRPr lang="en-US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F79D6AD-7E91-CB44-B97B-A505342361D1}"/>
              </a:ext>
            </a:extLst>
          </p:cNvPr>
          <p:cNvCxnSpPr>
            <a:stCxn id="5" idx="1"/>
            <a:endCxn id="4" idx="3"/>
          </p:cNvCxnSpPr>
          <p:nvPr/>
        </p:nvCxnSpPr>
        <p:spPr>
          <a:xfrm rot="10800000" flipV="1">
            <a:off x="5007045" y="2733400"/>
            <a:ext cx="746805" cy="1092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E2CF94F-7641-4E40-9323-A3672DED880B}"/>
              </a:ext>
            </a:extLst>
          </p:cNvPr>
          <p:cNvCxnSpPr>
            <a:stCxn id="7" idx="1"/>
            <a:endCxn id="4" idx="3"/>
          </p:cNvCxnSpPr>
          <p:nvPr/>
        </p:nvCxnSpPr>
        <p:spPr>
          <a:xfrm rot="10800000">
            <a:off x="5007044" y="3825697"/>
            <a:ext cx="746804" cy="1092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B10640F-2FEB-544D-9700-3081E129E26E}"/>
              </a:ext>
            </a:extLst>
          </p:cNvPr>
          <p:cNvCxnSpPr>
            <a:stCxn id="8" idx="0"/>
            <a:endCxn id="4" idx="1"/>
          </p:cNvCxnSpPr>
          <p:nvPr/>
        </p:nvCxnSpPr>
        <p:spPr>
          <a:xfrm rot="16200000" flipH="1" flipV="1">
            <a:off x="5493502" y="-119379"/>
            <a:ext cx="1555675" cy="6334474"/>
          </a:xfrm>
          <a:prstGeom prst="bentConnector4">
            <a:avLst>
              <a:gd name="adj1" fmla="val -14695"/>
              <a:gd name="adj2" fmla="val 103609"/>
            </a:avLst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992DE81-845B-A444-9AE4-48806F28E321}"/>
              </a:ext>
            </a:extLst>
          </p:cNvPr>
          <p:cNvSpPr txBox="1"/>
          <p:nvPr/>
        </p:nvSpPr>
        <p:spPr>
          <a:xfrm>
            <a:off x="4292766" y="1668998"/>
            <a:ext cx="3957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Supply chain intermediates as “ingredients”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403EE4-6965-2D4B-B739-2B3831E06D11}"/>
              </a:ext>
            </a:extLst>
          </p:cNvPr>
          <p:cNvCxnSpPr>
            <a:stCxn id="8" idx="1"/>
            <a:endCxn id="5" idx="3"/>
          </p:cNvCxnSpPr>
          <p:nvPr/>
        </p:nvCxnSpPr>
        <p:spPr>
          <a:xfrm flipH="1">
            <a:off x="7656790" y="2733400"/>
            <a:ext cx="8303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E6C9529-76A9-8842-8658-D12A8833568C}"/>
              </a:ext>
            </a:extLst>
          </p:cNvPr>
          <p:cNvCxnSpPr>
            <a:stCxn id="6" idx="1"/>
            <a:endCxn id="4" idx="3"/>
          </p:cNvCxnSpPr>
          <p:nvPr/>
        </p:nvCxnSpPr>
        <p:spPr>
          <a:xfrm rot="10800000" flipV="1">
            <a:off x="5007045" y="3815186"/>
            <a:ext cx="746805" cy="105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052C038-C95A-A546-8F50-E07BEE41EAB4}"/>
              </a:ext>
            </a:extLst>
          </p:cNvPr>
          <p:cNvSpPr/>
          <p:nvPr/>
        </p:nvSpPr>
        <p:spPr>
          <a:xfrm>
            <a:off x="8487106" y="3702059"/>
            <a:ext cx="1902941" cy="9267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“Utilities” </a:t>
            </a:r>
            <a:endParaRPr lang="en-US" sz="1400" dirty="0"/>
          </a:p>
          <a:p>
            <a:pPr algn="ctr"/>
            <a:r>
              <a:rPr lang="en-US" sz="1400" dirty="0"/>
              <a:t>Unit conversions etc.</a:t>
            </a:r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8E87F61-4085-494C-BAF3-EB8884071E1E}"/>
              </a:ext>
            </a:extLst>
          </p:cNvPr>
          <p:cNvSpPr/>
          <p:nvPr/>
        </p:nvSpPr>
        <p:spPr>
          <a:xfrm>
            <a:off x="1942710" y="4628816"/>
            <a:ext cx="1902941" cy="9267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Summary</a:t>
            </a:r>
            <a:endParaRPr lang="en-US" sz="1400" dirty="0"/>
          </a:p>
          <a:p>
            <a:pPr algn="ctr"/>
            <a:r>
              <a:rPr lang="en-US" sz="1400" dirty="0"/>
              <a:t>Cross-scenario comparison</a:t>
            </a:r>
            <a:endParaRPr lang="en-US" dirty="0"/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0F79EF8B-22F3-254F-B097-B5D48EBEB7EE}"/>
              </a:ext>
            </a:extLst>
          </p:cNvPr>
          <p:cNvCxnSpPr>
            <a:stCxn id="4" idx="2"/>
            <a:endCxn id="31" idx="3"/>
          </p:cNvCxnSpPr>
          <p:nvPr/>
        </p:nvCxnSpPr>
        <p:spPr>
          <a:xfrm rot="5400000">
            <a:off x="3549053" y="4585673"/>
            <a:ext cx="803121" cy="209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1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F22CAB-60B8-285F-7F95-6EE35E1301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5" b="-621"/>
          <a:stretch/>
        </p:blipFill>
        <p:spPr>
          <a:xfrm>
            <a:off x="762000" y="731520"/>
            <a:ext cx="7760458" cy="2148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B392A1-D98C-89D0-C1E5-D471197D8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418" y="1925423"/>
            <a:ext cx="4657604" cy="352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81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59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 Landgrebe</dc:creator>
  <cp:lastModifiedBy>JD Landgrebe</cp:lastModifiedBy>
  <cp:revision>3</cp:revision>
  <dcterms:created xsi:type="dcterms:W3CDTF">2019-11-14T17:24:53Z</dcterms:created>
  <dcterms:modified xsi:type="dcterms:W3CDTF">2022-09-08T13:59:48Z</dcterms:modified>
</cp:coreProperties>
</file>