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/>
    <p:restoredTop sz="96327"/>
  </p:normalViewPr>
  <p:slideViewPr>
    <p:cSldViewPr snapToGrid="0">
      <p:cViewPr varScale="1">
        <p:scale>
          <a:sx n="128" d="100"/>
          <a:sy n="128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B1BE-7CDB-D6BF-0A5B-979F49261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3C60D-D106-E3E1-1BE0-8AA88F21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C288-6C96-4C6A-9483-DB80AF44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FC96-98A2-93CD-44A5-F77090B7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ED59-4786-6DBC-29AC-3A5B169D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817-2B1B-89CE-AF67-B836766D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24761-7BC7-19A9-99F3-B1E95C2A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2470-FB62-6F7C-CD86-A8B5F3A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EF4D-7CD2-D784-C8D4-3844402E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5FBE-4B28-A12B-77DB-67CEF657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2F0DB-3DC5-4A6B-8ADA-96F096D8B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05C81-64BF-A876-B031-A71440EE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7501-EBCE-344F-E22F-02E17EFB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5ADF-5CFA-5C73-F1B9-947C7183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1EE3-2873-61BF-F7E5-E2DCC200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6A24-AB6B-54D2-7B85-3E33E4D7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DB10-2336-6B55-EA3F-F329D1FA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0A83-3803-F131-33C4-C5BFEC05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396B-1E3A-905C-41E8-4CAF9261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D341-A8F1-CAD0-54B9-5CFEACD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7A04-ABFF-EBCB-E101-46C53BB8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2A3A-3C96-11DD-75CF-0CC0F818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99E2-AB61-5F51-E2EB-F2B249B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9EAA-1B4E-5080-1FB4-361709E9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5E83-D094-39C1-05AC-FE425BA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3220-1D17-FF19-C0EF-1FF13C8A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8872-3330-AF86-89F8-241D33B7A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6E00-14EF-3040-EB28-3BA6188F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9F071-F47B-A3FA-2FA1-F5016C0C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2FE8-A5EA-A852-E236-1E12F13E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E89F1-93BD-0C1A-A382-457B3E32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EB76-E25B-F049-D9D6-03B7190A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C975-6272-99AC-2454-87365F86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4FA57-69C3-7F0B-0CD3-8E2978A2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DC007-B3B7-9E76-A8CE-5161B67BC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3EA9A-8853-F3CD-9B7B-42F930B00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925B1-5BEB-E1CE-CD4F-0B43A91E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6C7D1-021E-83CA-1DBA-31132E6B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ACA0A-A5DF-FE83-941D-35A61373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CC89-F47E-F616-3D04-D0C9AD5B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A72E-9E05-6B4E-125A-54ACE599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41225-C2F3-9849-8640-F7DE4F45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F625-7731-BB3B-3529-72A4931E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A7D74-D92E-FD62-D5A1-FF5C0419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B821C-6087-50F1-5ED7-B37A95CE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D95A2-D503-498C-A677-591FC38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139-9894-C473-A9A1-32F416DC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F260-925B-3373-F345-00A98B0B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542B-BBDD-9E49-EC67-FEC7964B7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F6BE-7898-8F19-80DB-C56FB738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FAB6-87F2-B877-A7C6-2C819F00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6274B-CA67-5BA3-B42D-98497974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A642-65BD-18F0-4A7E-2698CD88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5D3A1-C7C0-B1AF-28DA-D815F0C33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98B98-DA27-6E0D-F623-1F31F378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E9687-6DB0-51B8-2929-E88A640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EF6A2-61C7-32E5-91C1-DC30CDE6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1E380-43CB-1CEF-335E-6D9ACED2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F150F-B055-AF9C-3160-68CDAAE2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BF7C-5106-A33E-2E8D-690B53BA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800B-44D2-4E50-0D34-D96C55E0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0BF2-B5E1-3546-84F9-10425CF3B4A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1945-ACA3-8B25-195F-E2D4BBD0C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9427-65DD-CBCC-0957-3AE04AD7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3FC-6621-2B4D-A705-8ECE313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AFC06-41CC-602B-1957-092B8A96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57" y="343274"/>
            <a:ext cx="4519311" cy="35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3590F-E7F8-4A54-CAB2-4A2DD351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3" y="183874"/>
            <a:ext cx="6520343" cy="3816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7C00A-722B-189B-707A-75F4EAAF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611" y="4296565"/>
            <a:ext cx="4782930" cy="237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86511-69E1-A241-192B-E8B88307E916}"/>
              </a:ext>
            </a:extLst>
          </p:cNvPr>
          <p:cNvSpPr txBox="1"/>
          <p:nvPr/>
        </p:nvSpPr>
        <p:spPr>
          <a:xfrm>
            <a:off x="2305878" y="3429000"/>
            <a:ext cx="27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Business Simulation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24F65-B1A3-C0F2-23FE-8BB685A5242F}"/>
              </a:ext>
            </a:extLst>
          </p:cNvPr>
          <p:cNvSpPr txBox="1"/>
          <p:nvPr/>
        </p:nvSpPr>
        <p:spPr>
          <a:xfrm>
            <a:off x="4585252" y="987286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Calendar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Months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2124CFD-9264-DB06-297B-2AE5A9D6709F}"/>
              </a:ext>
            </a:extLst>
          </p:cNvPr>
          <p:cNvSpPr/>
          <p:nvPr/>
        </p:nvSpPr>
        <p:spPr>
          <a:xfrm>
            <a:off x="5600538" y="1071479"/>
            <a:ext cx="778385" cy="4779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10ED8-02A6-2CA8-F04A-3E821D2FF5B0}"/>
              </a:ext>
            </a:extLst>
          </p:cNvPr>
          <p:cNvSpPr txBox="1"/>
          <p:nvPr/>
        </p:nvSpPr>
        <p:spPr>
          <a:xfrm>
            <a:off x="8564501" y="2388486"/>
            <a:ext cx="1897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Rows/Columns Version of Simulation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7787DF9-1F4B-1893-F0BC-F3ABCDCBB1F4}"/>
              </a:ext>
            </a:extLst>
          </p:cNvPr>
          <p:cNvSpPr/>
          <p:nvPr/>
        </p:nvSpPr>
        <p:spPr>
          <a:xfrm rot="5400000">
            <a:off x="8055938" y="3161145"/>
            <a:ext cx="1540565" cy="918577"/>
          </a:xfrm>
          <a:prstGeom prst="arc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40272-69A4-7FE5-FB33-2C17658D3E72}"/>
              </a:ext>
            </a:extLst>
          </p:cNvPr>
          <p:cNvCxnSpPr/>
          <p:nvPr/>
        </p:nvCxnSpPr>
        <p:spPr>
          <a:xfrm>
            <a:off x="6476928" y="2117409"/>
            <a:ext cx="1096689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0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D1C01E-B304-5001-CC6D-61F6647121B1}"/>
              </a:ext>
            </a:extLst>
          </p:cNvPr>
          <p:cNvSpPr/>
          <p:nvPr/>
        </p:nvSpPr>
        <p:spPr>
          <a:xfrm>
            <a:off x="2922105" y="3362317"/>
            <a:ext cx="2084940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Time-Based</a:t>
            </a:r>
          </a:p>
          <a:p>
            <a:pPr algn="ctr"/>
            <a:r>
              <a:rPr lang="en-US" dirty="0"/>
              <a:t>Business Simulator</a:t>
            </a:r>
          </a:p>
          <a:p>
            <a:pPr algn="ctr"/>
            <a:r>
              <a:rPr lang="en-US" sz="1400" dirty="0"/>
              <a:t>(Scenario = 1 month)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D0E8964-282D-F19F-AB1B-95D5A2BA2FA8}"/>
              </a:ext>
            </a:extLst>
          </p:cNvPr>
          <p:cNvSpPr/>
          <p:nvPr/>
        </p:nvSpPr>
        <p:spPr>
          <a:xfrm>
            <a:off x="5753849" y="2270022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Supply </a:t>
            </a:r>
            <a:endParaRPr lang="en-US" sz="1400" dirty="0"/>
          </a:p>
          <a:p>
            <a:pPr algn="ctr"/>
            <a:r>
              <a:rPr lang="en-US" sz="1400" dirty="0"/>
              <a:t>Capacities and costs versus time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03614A-1B0F-7B79-733F-C4DD5F55B56E}"/>
              </a:ext>
            </a:extLst>
          </p:cNvPr>
          <p:cNvSpPr/>
          <p:nvPr/>
        </p:nvSpPr>
        <p:spPr>
          <a:xfrm>
            <a:off x="5753849" y="3351807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Materials </a:t>
            </a:r>
            <a:endParaRPr lang="en-US" sz="1400" dirty="0"/>
          </a:p>
          <a:p>
            <a:pPr algn="ctr"/>
            <a:r>
              <a:rPr lang="en-US" sz="1400" dirty="0"/>
              <a:t>Raw Material cost lookup table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3CDEE4-C5B3-7BF0-71E2-660775AD5E4A}"/>
              </a:ext>
            </a:extLst>
          </p:cNvPr>
          <p:cNvSpPr/>
          <p:nvPr/>
        </p:nvSpPr>
        <p:spPr>
          <a:xfrm>
            <a:off x="5753848" y="4454612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Qualn</a:t>
            </a:r>
          </a:p>
          <a:p>
            <a:pPr algn="ctr"/>
            <a:r>
              <a:rPr lang="en-US" sz="1400" dirty="0"/>
              <a:t>Single-valued Params affecting sim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AD0EC3B-8612-08B7-EEF7-C025F6D99AC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5007045" y="2733400"/>
            <a:ext cx="746804" cy="109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E0E0157-56C1-E9F5-4C79-807643BBF30F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>
            <a:off x="5007046" y="3825697"/>
            <a:ext cx="746803" cy="109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D8A5919-953F-F0DF-2561-6A06921C0254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5007045" y="3815186"/>
            <a:ext cx="746804" cy="10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FB1BCB-0F6B-D8CB-1269-ABD1E97FC51F}"/>
              </a:ext>
            </a:extLst>
          </p:cNvPr>
          <p:cNvSpPr/>
          <p:nvPr/>
        </p:nvSpPr>
        <p:spPr>
          <a:xfrm>
            <a:off x="8487106" y="3702059"/>
            <a:ext cx="1902941" cy="926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“Utilities” </a:t>
            </a:r>
            <a:endParaRPr lang="en-US" sz="1400" dirty="0"/>
          </a:p>
          <a:p>
            <a:pPr algn="ctr"/>
            <a:r>
              <a:rPr lang="en-US" sz="1400" dirty="0"/>
              <a:t>Unit conversions, Named Lists etc.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568894-25CD-3864-CB4E-11583060B085}"/>
              </a:ext>
            </a:extLst>
          </p:cNvPr>
          <p:cNvSpPr/>
          <p:nvPr/>
        </p:nvSpPr>
        <p:spPr>
          <a:xfrm>
            <a:off x="1679714" y="4628816"/>
            <a:ext cx="2165938" cy="9267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  <a:endParaRPr lang="en-US" sz="1400" dirty="0"/>
          </a:p>
          <a:p>
            <a:pPr algn="ctr"/>
            <a:r>
              <a:rPr lang="en-US" sz="1400" dirty="0"/>
              <a:t>(Concatenated simulations for graphing)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1E405C3-6FFB-FBB5-144E-51FF6AB47DAE}"/>
              </a:ext>
            </a:extLst>
          </p:cNvPr>
          <p:cNvCxnSpPr>
            <a:cxnSpLocks/>
            <a:stCxn id="4" idx="2"/>
            <a:endCxn id="16" idx="3"/>
          </p:cNvCxnSpPr>
          <p:nvPr/>
        </p:nvCxnSpPr>
        <p:spPr>
          <a:xfrm rot="5400000">
            <a:off x="3503554" y="4631173"/>
            <a:ext cx="803121" cy="118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544A5E-E674-344B-4A59-A8F25105A918}"/>
              </a:ext>
            </a:extLst>
          </p:cNvPr>
          <p:cNvSpPr txBox="1"/>
          <p:nvPr/>
        </p:nvSpPr>
        <p:spPr>
          <a:xfrm>
            <a:off x="3844282" y="1674167"/>
            <a:ext cx="6222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Time-Based simulation of New Supply Qualification Impact on Financials</a:t>
            </a:r>
          </a:p>
        </p:txBody>
      </p:sp>
    </p:spTree>
    <p:extLst>
      <p:ext uri="{BB962C8B-B14F-4D97-AF65-F5344CB8AC3E}">
        <p14:creationId xmlns:p14="http://schemas.microsoft.com/office/powerpoint/2010/main" val="147225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3</cp:revision>
  <dcterms:created xsi:type="dcterms:W3CDTF">2022-09-07T16:31:11Z</dcterms:created>
  <dcterms:modified xsi:type="dcterms:W3CDTF">2022-09-08T13:18:54Z</dcterms:modified>
</cp:coreProperties>
</file>