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2B57-1231-418D-85DC-2A85190C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9E94-13E0-4FCE-BEEB-A86F5EF7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38AB-B592-4A11-89D5-5F6FF4AF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934B-E488-4E4B-9FE6-7DFABDD1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BF56-20AE-44C7-BD76-7DD208E5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3947-336A-48F3-AD6A-BD6F58FB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BF6AB-878B-4497-BABF-A53CC046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6FD5-2220-4348-AC55-F6A3C7D4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D861-B0D7-4F9F-982A-1BC75A84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3928-0F9A-48CC-B4C5-BD3FAA09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75C0F-0B90-4D76-9CCD-B4931DDD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B321-848D-4FB2-B376-2FC84588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3EE2-D765-4FE1-AF54-CCAC4B40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C4F2-A64D-4289-BC2F-E00EF791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F352-8096-4FCF-B3A9-CF574F50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A517-57AB-4AAC-B60F-DC2BFD1C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3AF3-F816-40D5-930C-F24FC038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9B56-20E7-471F-8395-20C05972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0056-CD8D-4253-824A-10F6F36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BB5A-3E2D-4DE2-8336-D9F60397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284F-6003-4ABB-8D71-29B91B10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6416-D67F-4592-B13B-E43E6FB9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5B01-8BE6-4018-9E6B-F1BB031F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4AE4-DF87-4212-ACCF-44D4BA72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5741-ADFC-40F8-9B04-EC70037B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B232-FFD5-4197-84A1-13F96BEA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4A06-859F-472E-B7DA-58B2D8827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9A53-D362-4CF9-BC40-05FC65CAB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185-5622-4C59-B95C-10E3996F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F2ED-A6AF-47F6-8A52-39E0C04E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CFE01-1B6C-4C9F-956A-CA745A1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E983-510B-482D-B54F-58D2D914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46DE-AA81-40A2-A32F-F0B2B6C5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411D4-37A5-403E-A315-F79E7D05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6A2AA-8EF3-40D7-BD1D-C8CD31977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4F969-7EEC-45FF-BE4C-55C39BBC9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3C850-7286-4252-9EE9-3C36BFBC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0C4A9-F39C-458F-B15A-69FE82BC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DE45D-C4D5-4E49-B209-03022BE3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B29A-0D1C-4E80-A4D1-F9F9769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DBB7C-181C-4B07-95FF-11980F97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055D-935C-4762-A623-2B065AB0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5D88-ADA0-4C48-BF30-2C67918F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2C4E2-E4DB-49F1-881F-BC234C71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1BB6B-8743-4300-A9A1-C5BE04EB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2856-2664-4DC5-8237-0C1DFE6F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09AA-2439-49F9-97AD-33DDF57F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0A69D-07A8-4F68-A716-09278401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0FCA-BFF0-4ED6-9079-A70B0B266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924B-C0DE-456F-872D-D31970EB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5821-EE2E-4A6B-84D2-3A31718A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972E-D8BB-461D-A69F-70DF7B7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697A-78CC-43F8-AEF4-8C065402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F455A-F0CA-43D1-9C59-19205C188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C803-2A22-4D3D-AFC5-C439F6DB7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A094-AA5C-4DF6-844B-34D4DC27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D563E-2E03-4D06-BB2D-9D070CB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FDFA-1EF1-464A-91CA-C1C4F21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BDD84-E84B-4D5D-A437-C819BEEA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F643-AA5A-4D89-9EFE-E1423417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CCD3-9315-4D47-BAE9-51075C958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505F3-D530-4C16-B0D8-EFD7D4074C30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E58A-212E-425F-9D18-3FB1DFB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80C0-D7EA-4B5C-988B-57659E036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309E-E90E-4DFB-A0F3-A55612AEE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AE08A4-6364-4D7D-A228-935EF6880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6" y="3913876"/>
            <a:ext cx="5547645" cy="23267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BCF22-CB76-47E1-98ED-99D54737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57" y="409238"/>
            <a:ext cx="4836409" cy="312944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F715B0-7948-45EE-BA9F-B7EA835D960E}"/>
              </a:ext>
            </a:extLst>
          </p:cNvPr>
          <p:cNvSpPr/>
          <p:nvPr/>
        </p:nvSpPr>
        <p:spPr>
          <a:xfrm>
            <a:off x="3967257" y="784435"/>
            <a:ext cx="4836409" cy="556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22390-7F88-43DA-B4CE-C759C6010C6B}"/>
              </a:ext>
            </a:extLst>
          </p:cNvPr>
          <p:cNvSpPr/>
          <p:nvPr/>
        </p:nvSpPr>
        <p:spPr>
          <a:xfrm>
            <a:off x="3967256" y="1595279"/>
            <a:ext cx="4836409" cy="556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291EE-2B58-4DF9-9AD9-FDB3F5B154A5}"/>
              </a:ext>
            </a:extLst>
          </p:cNvPr>
          <p:cNvSpPr/>
          <p:nvPr/>
        </p:nvSpPr>
        <p:spPr>
          <a:xfrm>
            <a:off x="3967256" y="2377608"/>
            <a:ext cx="4836409" cy="782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B3E14-223C-4304-8AD7-45955F4FB2A1}"/>
              </a:ext>
            </a:extLst>
          </p:cNvPr>
          <p:cNvSpPr txBox="1"/>
          <p:nvPr/>
        </p:nvSpPr>
        <p:spPr>
          <a:xfrm>
            <a:off x="8935127" y="937608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83CA2-A030-4BD6-B038-37578DF4CC23}"/>
              </a:ext>
            </a:extLst>
          </p:cNvPr>
          <p:cNvSpPr txBox="1"/>
          <p:nvPr/>
        </p:nvSpPr>
        <p:spPr>
          <a:xfrm>
            <a:off x="8935127" y="1662798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6740E-238D-4933-9F1D-F57B4F6DFA67}"/>
              </a:ext>
            </a:extLst>
          </p:cNvPr>
          <p:cNvSpPr txBox="1"/>
          <p:nvPr/>
        </p:nvSpPr>
        <p:spPr>
          <a:xfrm>
            <a:off x="8935127" y="2517886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9908F1-DB5D-410D-B201-6FE284011509}"/>
              </a:ext>
            </a:extLst>
          </p:cNvPr>
          <p:cNvSpPr/>
          <p:nvPr/>
        </p:nvSpPr>
        <p:spPr>
          <a:xfrm>
            <a:off x="3967257" y="4292617"/>
            <a:ext cx="5344425" cy="2866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9A34A0-8CD5-4F4A-B26F-C93D3B3523F6}"/>
              </a:ext>
            </a:extLst>
          </p:cNvPr>
          <p:cNvSpPr/>
          <p:nvPr/>
        </p:nvSpPr>
        <p:spPr>
          <a:xfrm>
            <a:off x="3967256" y="4833137"/>
            <a:ext cx="5344425" cy="556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FF8A4B-70DA-4F20-B1CC-C645367345E2}"/>
              </a:ext>
            </a:extLst>
          </p:cNvPr>
          <p:cNvSpPr/>
          <p:nvPr/>
        </p:nvSpPr>
        <p:spPr>
          <a:xfrm>
            <a:off x="3967256" y="5615467"/>
            <a:ext cx="5344425" cy="2480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88C6A-A491-4AC8-A3B1-E117B3BA3143}"/>
              </a:ext>
            </a:extLst>
          </p:cNvPr>
          <p:cNvSpPr txBox="1"/>
          <p:nvPr/>
        </p:nvSpPr>
        <p:spPr>
          <a:xfrm>
            <a:off x="9443143" y="4231168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A0FFE-6F9B-4265-B180-BD394211F66B}"/>
              </a:ext>
            </a:extLst>
          </p:cNvPr>
          <p:cNvSpPr txBox="1"/>
          <p:nvPr/>
        </p:nvSpPr>
        <p:spPr>
          <a:xfrm>
            <a:off x="9443143" y="4900656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BDD827-72E2-45D6-876C-FA861E531BBE}"/>
              </a:ext>
            </a:extLst>
          </p:cNvPr>
          <p:cNvSpPr txBox="1"/>
          <p:nvPr/>
        </p:nvSpPr>
        <p:spPr>
          <a:xfrm>
            <a:off x="9443143" y="5560796"/>
            <a:ext cx="32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44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1</cp:revision>
  <dcterms:created xsi:type="dcterms:W3CDTF">2020-03-02T12:01:22Z</dcterms:created>
  <dcterms:modified xsi:type="dcterms:W3CDTF">2020-03-16T19:07:14Z</dcterms:modified>
</cp:coreProperties>
</file>