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CB43D-177F-D547-8CBF-A9D3C382FBF0}" v="1" dt="2020-03-24T09:26:2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5" autoAdjust="0"/>
    <p:restoredTop sz="96327"/>
  </p:normalViewPr>
  <p:slideViewPr>
    <p:cSldViewPr snapToGrid="0">
      <p:cViewPr>
        <p:scale>
          <a:sx n="145" d="100"/>
          <a:sy n="145" d="100"/>
        </p:scale>
        <p:origin x="144" y="-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D Landgrebe" userId="921edb75-05d0-42c9-b1e2-8db0895daacc" providerId="ADAL" clId="{12E92E09-945A-491A-A0D1-48F112F65D67}"/>
    <pc:docChg chg="undo custSel addSld modSld sldOrd">
      <pc:chgData name="JD Landgrebe" userId="921edb75-05d0-42c9-b1e2-8db0895daacc" providerId="ADAL" clId="{12E92E09-945A-491A-A0D1-48F112F65D67}" dt="2020-03-09T15:49:13.963" v="1508"/>
      <pc:docMkLst>
        <pc:docMk/>
      </pc:docMkLst>
      <pc:sldChg chg="modSp">
        <pc:chgData name="JD Landgrebe" userId="921edb75-05d0-42c9-b1e2-8db0895daacc" providerId="ADAL" clId="{12E92E09-945A-491A-A0D1-48F112F65D67}" dt="2020-02-18T23:27:24.867" v="78" actId="14100"/>
        <pc:sldMkLst>
          <pc:docMk/>
          <pc:sldMk cId="1160416326" sldId="256"/>
        </pc:sldMkLst>
        <pc:spChg chg="mod">
          <ac:chgData name="JD Landgrebe" userId="921edb75-05d0-42c9-b1e2-8db0895daacc" providerId="ADAL" clId="{12E92E09-945A-491A-A0D1-48F112F65D67}" dt="2020-02-18T23:27:24.867" v="78" actId="14100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12E92E09-945A-491A-A0D1-48F112F65D67}" dt="2020-02-18T23:27:14.680" v="75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12E92E09-945A-491A-A0D1-48F112F65D67}" dt="2020-02-19T15:11:09.320" v="1398" actId="20577"/>
        <pc:sldMkLst>
          <pc:docMk/>
          <pc:sldMk cId="2167497379" sldId="257"/>
        </pc:sldMkLst>
        <pc:spChg chg="mod">
          <ac:chgData name="JD Landgrebe" userId="921edb75-05d0-42c9-b1e2-8db0895daacc" providerId="ADAL" clId="{12E92E09-945A-491A-A0D1-48F112F65D67}" dt="2020-02-19T15:11:09.320" v="1398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12E92E09-945A-491A-A0D1-48F112F65D67}" dt="2020-02-19T13:29:47.659" v="283" actId="20577"/>
        <pc:sldMkLst>
          <pc:docMk/>
          <pc:sldMk cId="3420838183" sldId="259"/>
        </pc:sldMkLst>
        <pc:spChg chg="mod">
          <ac:chgData name="JD Landgrebe" userId="921edb75-05d0-42c9-b1e2-8db0895daacc" providerId="ADAL" clId="{12E92E09-945A-491A-A0D1-48F112F65D67}" dt="2020-02-19T13:29:47.659" v="283" actId="20577"/>
          <ac:spMkLst>
            <pc:docMk/>
            <pc:sldMk cId="3420838183" sldId="259"/>
            <ac:spMk id="3" creationId="{14D1BE8F-0F77-45D8-9269-F398F9BADB81}"/>
          </ac:spMkLst>
        </pc:spChg>
      </pc:sldChg>
      <pc:sldChg chg="modSp">
        <pc:chgData name="JD Landgrebe" userId="921edb75-05d0-42c9-b1e2-8db0895daacc" providerId="ADAL" clId="{12E92E09-945A-491A-A0D1-48F112F65D67}" dt="2020-02-19T21:15:34.541" v="1493" actId="14100"/>
        <pc:sldMkLst>
          <pc:docMk/>
          <pc:sldMk cId="1804068571" sldId="260"/>
        </pc:sldMkLst>
        <pc:spChg chg="mod">
          <ac:chgData name="JD Landgrebe" userId="921edb75-05d0-42c9-b1e2-8db0895daacc" providerId="ADAL" clId="{12E92E09-945A-491A-A0D1-48F112F65D67}" dt="2020-02-19T21:15:01.401" v="1491" actId="20577"/>
          <ac:spMkLst>
            <pc:docMk/>
            <pc:sldMk cId="1804068571" sldId="260"/>
            <ac:spMk id="15" creationId="{F1B7741F-94E1-4303-9F18-9E99B77FBF7D}"/>
          </ac:spMkLst>
        </pc:spChg>
        <pc:picChg chg="mod">
          <ac:chgData name="JD Landgrebe" userId="921edb75-05d0-42c9-b1e2-8db0895daacc" providerId="ADAL" clId="{12E92E09-945A-491A-A0D1-48F112F65D67}" dt="2020-02-19T21:15:34.541" v="1493" actId="14100"/>
          <ac:picMkLst>
            <pc:docMk/>
            <pc:sldMk cId="1804068571" sldId="260"/>
            <ac:picMk id="17" creationId="{85809E8F-4050-4EC0-B299-906A215AED1C}"/>
          </ac:picMkLst>
        </pc:picChg>
      </pc:sldChg>
      <pc:sldChg chg="addSp delSp modSp">
        <pc:chgData name="JD Landgrebe" userId="921edb75-05d0-42c9-b1e2-8db0895daacc" providerId="ADAL" clId="{12E92E09-945A-491A-A0D1-48F112F65D67}" dt="2020-02-19T15:11:29.445" v="1399" actId="20577"/>
        <pc:sldMkLst>
          <pc:docMk/>
          <pc:sldMk cId="492905031" sldId="261"/>
        </pc:sldMkLst>
        <pc:spChg chg="mod">
          <ac:chgData name="JD Landgrebe" userId="921edb75-05d0-42c9-b1e2-8db0895daacc" providerId="ADAL" clId="{12E92E09-945A-491A-A0D1-48F112F65D67}" dt="2020-02-19T15:11:29.445" v="1399" actId="20577"/>
          <ac:spMkLst>
            <pc:docMk/>
            <pc:sldMk cId="492905031" sldId="261"/>
            <ac:spMk id="3" creationId="{1B925E72-E667-48B7-8C7C-2F63B3F63617}"/>
          </ac:spMkLst>
        </pc:spChg>
        <pc:spChg chg="add mod or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6" creationId="{D6975873-5B48-43E5-B0D0-89F075EB985C}"/>
          </ac:spMkLst>
        </pc:spChg>
        <pc:spChg chg="add mod">
          <ac:chgData name="JD Landgrebe" userId="921edb75-05d0-42c9-b1e2-8db0895daacc" providerId="ADAL" clId="{12E92E09-945A-491A-A0D1-48F112F65D67}" dt="2020-02-19T13:41:15.332" v="974" actId="1076"/>
          <ac:spMkLst>
            <pc:docMk/>
            <pc:sldMk cId="492905031" sldId="261"/>
            <ac:spMk id="10" creationId="{2EDA6BF6-8664-4CC9-B5DC-117C6CE9CADB}"/>
          </ac:spMkLst>
        </pc:spChg>
        <pc:spChg chg="add del mod">
          <ac:chgData name="JD Landgrebe" userId="921edb75-05d0-42c9-b1e2-8db0895daacc" providerId="ADAL" clId="{12E92E09-945A-491A-A0D1-48F112F65D67}" dt="2020-02-19T13:38:28.472" v="956" actId="478"/>
          <ac:spMkLst>
            <pc:docMk/>
            <pc:sldMk cId="492905031" sldId="261"/>
            <ac:spMk id="12" creationId="{D9809DC3-F444-40D1-8E8E-D2D0B09CD214}"/>
          </ac:spMkLst>
        </pc:spChg>
        <pc:spChg chg="mo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21" creationId="{1684601E-9A5C-4524-91E2-93C013466F92}"/>
          </ac:spMkLst>
        </pc:spChg>
        <pc:spChg chg="add del mod">
          <ac:chgData name="JD Landgrebe" userId="921edb75-05d0-42c9-b1e2-8db0895daacc" providerId="ADAL" clId="{12E92E09-945A-491A-A0D1-48F112F65D67}" dt="2020-02-19T13:38:31.128" v="957" actId="478"/>
          <ac:spMkLst>
            <pc:docMk/>
            <pc:sldMk cId="492905031" sldId="261"/>
            <ac:spMk id="22" creationId="{DC2620BB-6363-48B8-A032-C17DEDE2DF75}"/>
          </ac:spMkLst>
        </pc:spChg>
        <pc:grpChg chg="mod">
          <ac:chgData name="JD Landgrebe" userId="921edb75-05d0-42c9-b1e2-8db0895daacc" providerId="ADAL" clId="{12E92E09-945A-491A-A0D1-48F112F65D67}" dt="2020-02-19T13:42:00.721" v="1018" actId="1037"/>
          <ac:grpSpMkLst>
            <pc:docMk/>
            <pc:sldMk cId="492905031" sldId="261"/>
            <ac:grpSpMk id="8" creationId="{283B3D27-239D-477B-A261-858C8C705583}"/>
          </ac:grpSpMkLst>
        </pc:grpChg>
        <pc:grpChg chg="add mod">
          <ac:chgData name="JD Landgrebe" userId="921edb75-05d0-42c9-b1e2-8db0895daacc" providerId="ADAL" clId="{12E92E09-945A-491A-A0D1-48F112F65D67}" dt="2020-02-19T15:10:31.867" v="1397" actId="1076"/>
          <ac:grpSpMkLst>
            <pc:docMk/>
            <pc:sldMk cId="492905031" sldId="261"/>
            <ac:grpSpMk id="14" creationId="{36780BF6-4742-422A-9C29-B5EC8142C8E2}"/>
          </ac:grpSpMkLst>
        </pc:grpChg>
        <pc:picChg chg="mod">
          <ac:chgData name="JD Landgrebe" userId="921edb75-05d0-42c9-b1e2-8db0895daacc" providerId="ADAL" clId="{12E92E09-945A-491A-A0D1-48F112F65D67}" dt="2020-02-19T13:40:04.674" v="969" actId="14100"/>
          <ac:picMkLst>
            <pc:docMk/>
            <pc:sldMk cId="492905031" sldId="261"/>
            <ac:picMk id="11" creationId="{DB6D40F8-9177-42CF-9750-89DEADCC7DE5}"/>
          </ac:picMkLst>
        </pc:picChg>
        <pc:picChg chg="mod">
          <ac:chgData name="JD Landgrebe" userId="921edb75-05d0-42c9-b1e2-8db0895daacc" providerId="ADAL" clId="{12E92E09-945A-491A-A0D1-48F112F65D67}" dt="2020-02-19T15:10:25.961" v="1396" actId="164"/>
          <ac:picMkLst>
            <pc:docMk/>
            <pc:sldMk cId="492905031" sldId="261"/>
            <ac:picMk id="13" creationId="{C9FE5EAF-0C19-4C8C-A830-8214E4CE6D35}"/>
          </ac:picMkLst>
        </pc:picChg>
      </pc:sldChg>
      <pc:sldChg chg="modSp ord">
        <pc:chgData name="JD Landgrebe" userId="921edb75-05d0-42c9-b1e2-8db0895daacc" providerId="ADAL" clId="{12E92E09-945A-491A-A0D1-48F112F65D67}" dt="2020-03-09T15:49:07.135" v="1506"/>
        <pc:sldMkLst>
          <pc:docMk/>
          <pc:sldMk cId="3615334521" sldId="262"/>
        </pc:sldMkLst>
        <pc:spChg chg="mod">
          <ac:chgData name="JD Landgrebe" userId="921edb75-05d0-42c9-b1e2-8db0895daacc" providerId="ADAL" clId="{12E92E09-945A-491A-A0D1-48F112F65D67}" dt="2020-02-19T15:06:53.269" v="1303" actId="20577"/>
          <ac:spMkLst>
            <pc:docMk/>
            <pc:sldMk cId="3615334521" sldId="262"/>
            <ac:spMk id="2" creationId="{6C134A98-9D4C-49FA-8724-2051B7C9E786}"/>
          </ac:spMkLst>
        </pc:spChg>
        <pc:spChg chg="mod">
          <ac:chgData name="JD Landgrebe" userId="921edb75-05d0-42c9-b1e2-8db0895daacc" providerId="ADAL" clId="{12E92E09-945A-491A-A0D1-48F112F65D67}" dt="2020-02-19T13:43:19.316" v="1036" actId="20577"/>
          <ac:spMkLst>
            <pc:docMk/>
            <pc:sldMk cId="3615334521" sldId="262"/>
            <ac:spMk id="3" creationId="{5B921F5E-D0A6-4E36-90CF-D8E2D8C4277B}"/>
          </ac:spMkLst>
        </pc:spChg>
        <pc:spChg chg="mod">
          <ac:chgData name="JD Landgrebe" userId="921edb75-05d0-42c9-b1e2-8db0895daacc" providerId="ADAL" clId="{12E92E09-945A-491A-A0D1-48F112F65D67}" dt="2020-02-19T13:43:11.596" v="1028" actId="20577"/>
          <ac:spMkLst>
            <pc:docMk/>
            <pc:sldMk cId="3615334521" sldId="262"/>
            <ac:spMk id="14" creationId="{85533834-A3A7-497F-811E-EA3DA94D1207}"/>
          </ac:spMkLst>
        </pc:spChg>
      </pc:sldChg>
      <pc:sldChg chg="modSp">
        <pc:chgData name="JD Landgrebe" userId="921edb75-05d0-42c9-b1e2-8db0895daacc" providerId="ADAL" clId="{12E92E09-945A-491A-A0D1-48F112F65D67}" dt="2020-02-19T13:43:40.631" v="1037"/>
        <pc:sldMkLst>
          <pc:docMk/>
          <pc:sldMk cId="3464965241" sldId="263"/>
        </pc:sldMkLst>
        <pc:spChg chg="mod">
          <ac:chgData name="JD Landgrebe" userId="921edb75-05d0-42c9-b1e2-8db0895daacc" providerId="ADAL" clId="{12E92E09-945A-491A-A0D1-48F112F65D67}" dt="2020-02-19T13:43:40.631" v="1037"/>
          <ac:spMkLst>
            <pc:docMk/>
            <pc:sldMk cId="3464965241" sldId="263"/>
            <ac:spMk id="3" creationId="{4114C1B1-340D-4399-9D3F-8D793DF0EE66}"/>
          </ac:spMkLst>
        </pc:spChg>
      </pc:sldChg>
      <pc:sldChg chg="addSp modSp">
        <pc:chgData name="JD Landgrebe" userId="921edb75-05d0-42c9-b1e2-8db0895daacc" providerId="ADAL" clId="{12E92E09-945A-491A-A0D1-48F112F65D67}" dt="2020-02-19T21:16:40.604" v="1497" actId="313"/>
        <pc:sldMkLst>
          <pc:docMk/>
          <pc:sldMk cId="3310138030" sldId="265"/>
        </pc:sldMkLst>
        <pc:spChg chg="mod">
          <ac:chgData name="JD Landgrebe" userId="921edb75-05d0-42c9-b1e2-8db0895daacc" providerId="ADAL" clId="{12E92E09-945A-491A-A0D1-48F112F65D67}" dt="2020-02-18T22:16:39.572" v="12" actId="20577"/>
          <ac:spMkLst>
            <pc:docMk/>
            <pc:sldMk cId="3310138030" sldId="265"/>
            <ac:spMk id="2" creationId="{C71745A1-76A8-4111-B6EA-37CC4C3820C0}"/>
          </ac:spMkLst>
        </pc:spChg>
        <pc:spChg chg="mod">
          <ac:chgData name="JD Landgrebe" userId="921edb75-05d0-42c9-b1e2-8db0895daacc" providerId="ADAL" clId="{12E92E09-945A-491A-A0D1-48F112F65D67}" dt="2020-02-19T21:16:40.604" v="1497" actId="313"/>
          <ac:spMkLst>
            <pc:docMk/>
            <pc:sldMk cId="3310138030" sldId="265"/>
            <ac:spMk id="3" creationId="{A808DE13-305A-40D8-9B7E-250728037DC2}"/>
          </ac:spMkLst>
        </pc:spChg>
        <pc:spChg chg="add mod">
          <ac:chgData name="JD Landgrebe" userId="921edb75-05d0-42c9-b1e2-8db0895daacc" providerId="ADAL" clId="{12E92E09-945A-491A-A0D1-48F112F65D67}" dt="2020-02-19T13:34:52.785" v="818" actId="20577"/>
          <ac:spMkLst>
            <pc:docMk/>
            <pc:sldMk cId="3310138030" sldId="265"/>
            <ac:spMk id="4" creationId="{52335FC3-823E-4533-9CBE-95D43F165293}"/>
          </ac:spMkLst>
        </pc:spChg>
        <pc:spChg chg="mod">
          <ac:chgData name="JD Landgrebe" userId="921edb75-05d0-42c9-b1e2-8db0895daacc" providerId="ADAL" clId="{12E92E09-945A-491A-A0D1-48F112F65D67}" dt="2020-02-18T22:18:04.946" v="49" actId="20577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12E92E09-945A-491A-A0D1-48F112F65D67}" dt="2020-02-18T22:17:39.462" v="34" actId="103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12E92E09-945A-491A-A0D1-48F112F65D67}" dt="2020-02-19T13:44:54.905" v="1085" actId="20577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12E92E09-945A-491A-A0D1-48F112F65D67}" dt="2020-02-19T13:44:51.281" v="1081" actId="20577"/>
          <ac:spMkLst>
            <pc:docMk/>
            <pc:sldMk cId="3310138030" sldId="265"/>
            <ac:spMk id="13" creationId="{A2A18BB3-8AD3-40B8-A62F-5299BBD1474C}"/>
          </ac:spMkLst>
        </pc:spChg>
        <pc:picChg chg="mod">
          <ac:chgData name="JD Landgrebe" userId="921edb75-05d0-42c9-b1e2-8db0895daacc" providerId="ADAL" clId="{12E92E09-945A-491A-A0D1-48F112F65D67}" dt="2020-02-18T22:17:25.540" v="18" actId="14100"/>
          <ac:picMkLst>
            <pc:docMk/>
            <pc:sldMk cId="3310138030" sldId="265"/>
            <ac:picMk id="17" creationId="{1EDB7CD6-3FF6-485B-8C6B-4BDC13CE7CAF}"/>
          </ac:picMkLst>
        </pc:picChg>
        <pc:picChg chg="mod">
          <ac:chgData name="JD Landgrebe" userId="921edb75-05d0-42c9-b1e2-8db0895daacc" providerId="ADAL" clId="{12E92E09-945A-491A-A0D1-48F112F65D67}" dt="2020-02-18T22:17:30.587" v="19" actId="14100"/>
          <ac:picMkLst>
            <pc:docMk/>
            <pc:sldMk cId="3310138030" sldId="265"/>
            <ac:picMk id="19" creationId="{51D71FF6-A82D-4170-A638-5EEA391AC7C9}"/>
          </ac:picMkLst>
        </pc:picChg>
        <pc:picChg chg="mod">
          <ac:chgData name="JD Landgrebe" userId="921edb75-05d0-42c9-b1e2-8db0895daacc" providerId="ADAL" clId="{12E92E09-945A-491A-A0D1-48F112F65D67}" dt="2020-02-18T22:17:33.539" v="20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modSp">
        <pc:chgData name="JD Landgrebe" userId="921edb75-05d0-42c9-b1e2-8db0895daacc" providerId="ADAL" clId="{12E92E09-945A-491A-A0D1-48F112F65D67}" dt="2020-02-19T15:06:15.504" v="1281" actId="20577"/>
        <pc:sldMkLst>
          <pc:docMk/>
          <pc:sldMk cId="4032344838" sldId="266"/>
        </pc:sldMkLst>
        <pc:spChg chg="mod">
          <ac:chgData name="JD Landgrebe" userId="921edb75-05d0-42c9-b1e2-8db0895daacc" providerId="ADAL" clId="{12E92E09-945A-491A-A0D1-48F112F65D67}" dt="2020-02-19T15:06:15.504" v="128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12E92E09-945A-491A-A0D1-48F112F65D67}" dt="2020-02-19T13:44:42.453" v="1077" actId="20577"/>
          <ac:spMkLst>
            <pc:docMk/>
            <pc:sldMk cId="4032344838" sldId="266"/>
            <ac:spMk id="3" creationId="{AC414EC2-E8E6-4D34-AE93-4534EC0FFDA3}"/>
          </ac:spMkLst>
        </pc:spChg>
        <pc:spChg chg="add mod">
          <ac:chgData name="JD Landgrebe" userId="921edb75-05d0-42c9-b1e2-8db0895daacc" providerId="ADAL" clId="{12E92E09-945A-491A-A0D1-48F112F65D67}" dt="2020-02-18T23:34:50.180" v="210" actId="207"/>
          <ac:spMkLst>
            <pc:docMk/>
            <pc:sldMk cId="4032344838" sldId="266"/>
            <ac:spMk id="4" creationId="{3EA2C295-75E1-4C09-BE96-BE6EB1DEB022}"/>
          </ac:spMkLst>
        </pc:spChg>
        <pc:spChg chg="add mod">
          <ac:chgData name="JD Landgrebe" userId="921edb75-05d0-42c9-b1e2-8db0895daacc" providerId="ADAL" clId="{12E92E09-945A-491A-A0D1-48F112F65D67}" dt="2020-02-18T23:34:59.805" v="212" actId="1076"/>
          <ac:spMkLst>
            <pc:docMk/>
            <pc:sldMk cId="4032344838" sldId="266"/>
            <ac:spMk id="10" creationId="{DAAE270C-4077-4962-A595-93C66CB33693}"/>
          </ac:spMkLst>
        </pc:spChg>
        <pc:spChg chg="add mod">
          <ac:chgData name="JD Landgrebe" userId="921edb75-05d0-42c9-b1e2-8db0895daacc" providerId="ADAL" clId="{12E92E09-945A-491A-A0D1-48F112F65D67}" dt="2020-02-18T23:35:08.165" v="214" actId="1076"/>
          <ac:spMkLst>
            <pc:docMk/>
            <pc:sldMk cId="4032344838" sldId="266"/>
            <ac:spMk id="12" creationId="{C10AFCEC-3B46-4444-9FB7-A4D6652F856A}"/>
          </ac:spMkLst>
        </pc:spChg>
        <pc:picChg chg="mod">
          <ac:chgData name="JD Landgrebe" userId="921edb75-05d0-42c9-b1e2-8db0895daacc" providerId="ADAL" clId="{12E92E09-945A-491A-A0D1-48F112F65D67}" dt="2020-02-18T23:35:13.540" v="215" actId="1076"/>
          <ac:picMkLst>
            <pc:docMk/>
            <pc:sldMk cId="4032344838" sldId="266"/>
            <ac:picMk id="11" creationId="{E8F31C6A-79D2-4BBF-AE62-4FC892EC1007}"/>
          </ac:picMkLst>
        </pc:picChg>
      </pc:sldChg>
      <pc:sldChg chg="modSp ord">
        <pc:chgData name="JD Landgrebe" userId="921edb75-05d0-42c9-b1e2-8db0895daacc" providerId="ADAL" clId="{12E92E09-945A-491A-A0D1-48F112F65D67}" dt="2020-03-09T15:49:13.963" v="1508"/>
        <pc:sldMkLst>
          <pc:docMk/>
          <pc:sldMk cId="1481202227" sldId="267"/>
        </pc:sldMkLst>
        <pc:spChg chg="mod">
          <ac:chgData name="JD Landgrebe" userId="921edb75-05d0-42c9-b1e2-8db0895daacc" providerId="ADAL" clId="{12E92E09-945A-491A-A0D1-48F112F65D67}" dt="2020-02-19T15:05:42.785" v="1261" actId="1035"/>
          <ac:spMkLst>
            <pc:docMk/>
            <pc:sldMk cId="1481202227" sldId="267"/>
            <ac:spMk id="2" creationId="{47000ED2-28E5-432C-9AB6-82E41C3571C2}"/>
          </ac:spMkLst>
        </pc:spChg>
        <pc:spChg chg="mod">
          <ac:chgData name="JD Landgrebe" userId="921edb75-05d0-42c9-b1e2-8db0895daacc" providerId="ADAL" clId="{12E92E09-945A-491A-A0D1-48F112F65D67}" dt="2020-02-19T15:05:47.659" v="1270" actId="1035"/>
          <ac:spMkLst>
            <pc:docMk/>
            <pc:sldMk cId="1481202227" sldId="267"/>
            <ac:spMk id="17" creationId="{D54BFA0E-947E-41F0-9626-960AA44CFE33}"/>
          </ac:spMkLst>
        </pc:spChg>
        <pc:spChg chg="mod">
          <ac:chgData name="JD Landgrebe" userId="921edb75-05d0-42c9-b1e2-8db0895daacc" providerId="ADAL" clId="{12E92E09-945A-491A-A0D1-48F112F65D67}" dt="2020-02-19T13:46:30.625" v="1108" actId="1036"/>
          <ac:spMkLst>
            <pc:docMk/>
            <pc:sldMk cId="1481202227" sldId="267"/>
            <ac:spMk id="19" creationId="{BC8D98B3-C578-49C2-9D92-9E300502725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28" creationId="{BD79232B-658B-40A3-914F-05556AF2E52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0" creationId="{3B317E2B-89C8-4C9F-B57F-C1A21A628959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1" creationId="{711AEABB-048D-4E65-A31E-178729088C3B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2" creationId="{AB68E727-1494-47FC-B4CD-F32B9B209517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3" creationId="{C8EB37B8-18BE-4B8B-8772-A76F1C51EC11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4" creationId="{A7EBE6B0-B19D-44A0-BDE4-551F18706A8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5" creationId="{B8A27537-0EF1-45B2-8C09-E583BE5B9B1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6" creationId="{EDB2B154-F99D-440A-869F-7F75077202D6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7" creationId="{6ED1957E-7F33-4491-AB63-44631BDB172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8" creationId="{222539E4-79B8-438C-A50A-6E1A83A75B0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9" creationId="{5A02E08C-09CA-40A6-8EF0-D58705C4ADC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0" creationId="{082B185A-5BD1-4505-B00F-DD344802E915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1" creationId="{821C3DB2-9E1A-4EE3-8D22-B2F5EF6F65B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2" creationId="{39940567-F797-443E-B80A-A60EBDF967A4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3" creationId="{7B475863-58EF-4CD8-BCAF-579C0D3FF243}"/>
          </ac:spMkLst>
        </pc:spChg>
        <pc:picChg chg="mod">
          <ac:chgData name="JD Landgrebe" userId="921edb75-05d0-42c9-b1e2-8db0895daacc" providerId="ADAL" clId="{12E92E09-945A-491A-A0D1-48F112F65D67}" dt="2020-02-19T15:04:56.329" v="1248" actId="1036"/>
          <ac:picMkLst>
            <pc:docMk/>
            <pc:sldMk cId="1481202227" sldId="267"/>
            <ac:picMk id="5" creationId="{6EEF594A-BE10-470F-93BD-A261F4F071CC}"/>
          </ac:picMkLst>
        </pc:picChg>
      </pc:sldChg>
      <pc:sldChg chg="addSp delSp modSp add">
        <pc:chgData name="JD Landgrebe" userId="921edb75-05d0-42c9-b1e2-8db0895daacc" providerId="ADAL" clId="{12E92E09-945A-491A-A0D1-48F112F65D67}" dt="2020-02-19T22:15:26.223" v="1504" actId="14100"/>
        <pc:sldMkLst>
          <pc:docMk/>
          <pc:sldMk cId="3812661892" sldId="268"/>
        </pc:sldMkLst>
        <pc:spChg chg="mod">
          <ac:chgData name="JD Landgrebe" userId="921edb75-05d0-42c9-b1e2-8db0895daacc" providerId="ADAL" clId="{12E92E09-945A-491A-A0D1-48F112F65D67}" dt="2020-02-19T14:52:13.095" v="1164" actId="20577"/>
          <ac:spMkLst>
            <pc:docMk/>
            <pc:sldMk cId="3812661892" sldId="268"/>
            <ac:spMk id="2" creationId="{987C0D89-4412-42E0-AA3B-8975B007FD5A}"/>
          </ac:spMkLst>
        </pc:spChg>
        <pc:spChg chg="mod">
          <ac:chgData name="JD Landgrebe" userId="921edb75-05d0-42c9-b1e2-8db0895daacc" providerId="ADAL" clId="{12E92E09-945A-491A-A0D1-48F112F65D67}" dt="2020-02-19T14:53:53.735" v="1199" actId="5793"/>
          <ac:spMkLst>
            <pc:docMk/>
            <pc:sldMk cId="3812661892" sldId="268"/>
            <ac:spMk id="3" creationId="{66B2E2D1-95F5-478A-8239-4BA008E55357}"/>
          </ac:spMkLst>
        </pc:spChg>
        <pc:picChg chg="add del mod">
          <ac:chgData name="JD Landgrebe" userId="921edb75-05d0-42c9-b1e2-8db0895daacc" providerId="ADAL" clId="{12E92E09-945A-491A-A0D1-48F112F65D67}" dt="2020-02-19T15:00:22.501" v="1202" actId="478"/>
          <ac:picMkLst>
            <pc:docMk/>
            <pc:sldMk cId="3812661892" sldId="268"/>
            <ac:picMk id="5" creationId="{343702D2-4FCD-4696-840F-ADAF3D3084CE}"/>
          </ac:picMkLst>
        </pc:picChg>
        <pc:picChg chg="add del mod ord">
          <ac:chgData name="JD Landgrebe" userId="921edb75-05d0-42c9-b1e2-8db0895daacc" providerId="ADAL" clId="{12E92E09-945A-491A-A0D1-48F112F65D67}" dt="2020-02-19T17:50:22.861" v="1408" actId="478"/>
          <ac:picMkLst>
            <pc:docMk/>
            <pc:sldMk cId="3812661892" sldId="268"/>
            <ac:picMk id="5" creationId="{54665406-A98A-4FBC-8100-973081265265}"/>
          </ac:picMkLst>
        </pc:picChg>
        <pc:picChg chg="add del mod">
          <ac:chgData name="JD Landgrebe" userId="921edb75-05d0-42c9-b1e2-8db0895daacc" providerId="ADAL" clId="{12E92E09-945A-491A-A0D1-48F112F65D67}" dt="2020-02-19T22:12:40.021" v="1498" actId="478"/>
          <ac:picMkLst>
            <pc:docMk/>
            <pc:sldMk cId="3812661892" sldId="268"/>
            <ac:picMk id="5" creationId="{91236101-36B9-4E38-95FA-5EBCF7C15E93}"/>
          </ac:picMkLst>
        </pc:picChg>
        <pc:picChg chg="add mod">
          <ac:chgData name="JD Landgrebe" userId="921edb75-05d0-42c9-b1e2-8db0895daacc" providerId="ADAL" clId="{12E92E09-945A-491A-A0D1-48F112F65D67}" dt="2020-02-19T22:15:26.223" v="1504" actId="14100"/>
          <ac:picMkLst>
            <pc:docMk/>
            <pc:sldMk cId="3812661892" sldId="268"/>
            <ac:picMk id="7" creationId="{4B2CA17E-03D7-483E-B118-09CBB30CF0F3}"/>
          </ac:picMkLst>
        </pc:picChg>
        <pc:picChg chg="add del mod ord">
          <ac:chgData name="JD Landgrebe" userId="921edb75-05d0-42c9-b1e2-8db0895daacc" providerId="ADAL" clId="{12E92E09-945A-491A-A0D1-48F112F65D67}" dt="2020-02-19T17:47:59.972" v="1400" actId="478"/>
          <ac:picMkLst>
            <pc:docMk/>
            <pc:sldMk cId="3812661892" sldId="268"/>
            <ac:picMk id="7" creationId="{B22A7635-6982-4330-894D-F5B98AE3B03D}"/>
          </ac:picMkLst>
        </pc:picChg>
        <pc:picChg chg="add mod ord">
          <ac:chgData name="JD Landgrebe" userId="921edb75-05d0-42c9-b1e2-8db0895daacc" providerId="ADAL" clId="{12E92E09-945A-491A-A0D1-48F112F65D67}" dt="2020-02-19T17:51:05.100" v="1464" actId="1076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E948279B-2A60-284B-B608-57307F83F4BC}"/>
    <pc:docChg chg="custSel modSld">
      <pc:chgData name="JD Landgrebe" userId="921edb75-05d0-42c9-b1e2-8db0895daacc" providerId="ADAL" clId="{E948279B-2A60-284B-B608-57307F83F4BC}" dt="2020-02-19T21:09:04.337" v="62" actId="478"/>
      <pc:docMkLst>
        <pc:docMk/>
      </pc:docMkLst>
      <pc:sldChg chg="modSp">
        <pc:chgData name="JD Landgrebe" userId="921edb75-05d0-42c9-b1e2-8db0895daacc" providerId="ADAL" clId="{E948279B-2A60-284B-B608-57307F83F4BC}" dt="2020-02-18T22:02:24.779" v="39" actId="20577"/>
        <pc:sldMkLst>
          <pc:docMk/>
          <pc:sldMk cId="1160416326" sldId="256"/>
        </pc:sldMkLst>
        <pc:spChg chg="mod">
          <ac:chgData name="JD Landgrebe" userId="921edb75-05d0-42c9-b1e2-8db0895daacc" providerId="ADAL" clId="{E948279B-2A60-284B-B608-57307F83F4BC}" dt="2020-02-18T18:30:45.823" v="14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E948279B-2A60-284B-B608-57307F83F4BC}" dt="2020-02-18T22:02:24.779" v="39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E948279B-2A60-284B-B608-57307F83F4BC}" dt="2020-02-18T22:03:20.656" v="54" actId="20577"/>
        <pc:sldMkLst>
          <pc:docMk/>
          <pc:sldMk cId="2167497379" sldId="257"/>
        </pc:sldMkLst>
        <pc:spChg chg="mod">
          <ac:chgData name="JD Landgrebe" userId="921edb75-05d0-42c9-b1e2-8db0895daacc" providerId="ADAL" clId="{E948279B-2A60-284B-B608-57307F83F4BC}" dt="2020-02-18T22:03:20.656" v="54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E948279B-2A60-284B-B608-57307F83F4BC}" dt="2020-02-18T22:04:44.616" v="56" actId="14100"/>
        <pc:sldMkLst>
          <pc:docMk/>
          <pc:sldMk cId="3420838183" sldId="259"/>
        </pc:sldMkLst>
        <pc:spChg chg="mod">
          <ac:chgData name="JD Landgrebe" userId="921edb75-05d0-42c9-b1e2-8db0895daacc" providerId="ADAL" clId="{E948279B-2A60-284B-B608-57307F83F4BC}" dt="2020-02-18T22:04:44.616" v="56" actId="14100"/>
          <ac:spMkLst>
            <pc:docMk/>
            <pc:sldMk cId="3420838183" sldId="259"/>
            <ac:spMk id="3" creationId="{14D1BE8F-0F77-45D8-9269-F398F9BADB81}"/>
          </ac:spMkLst>
        </pc:spChg>
        <pc:picChg chg="mod">
          <ac:chgData name="JD Landgrebe" userId="921edb75-05d0-42c9-b1e2-8db0895daacc" providerId="ADAL" clId="{E948279B-2A60-284B-B608-57307F83F4BC}" dt="2020-02-18T22:04:35.751" v="55" actId="1076"/>
          <ac:picMkLst>
            <pc:docMk/>
            <pc:sldMk cId="3420838183" sldId="259"/>
            <ac:picMk id="6" creationId="{20ADF578-F314-4CF0-A204-E2D6892B9F26}"/>
          </ac:picMkLst>
        </pc:picChg>
      </pc:sldChg>
      <pc:sldChg chg="modSp">
        <pc:chgData name="JD Landgrebe" userId="921edb75-05d0-42c9-b1e2-8db0895daacc" providerId="ADAL" clId="{E948279B-2A60-284B-B608-57307F83F4BC}" dt="2020-02-18T22:05:26.064" v="61" actId="20577"/>
        <pc:sldMkLst>
          <pc:docMk/>
          <pc:sldMk cId="1804068571" sldId="260"/>
        </pc:sldMkLst>
        <pc:spChg chg="mod">
          <ac:chgData name="JD Landgrebe" userId="921edb75-05d0-42c9-b1e2-8db0895daacc" providerId="ADAL" clId="{E948279B-2A60-284B-B608-57307F83F4BC}" dt="2020-02-18T22:05:26.064" v="61" actId="20577"/>
          <ac:spMkLst>
            <pc:docMk/>
            <pc:sldMk cId="1804068571" sldId="260"/>
            <ac:spMk id="2" creationId="{0345DCB9-1EE0-4525-938D-B22C48531B19}"/>
          </ac:spMkLst>
        </pc:spChg>
      </pc:sldChg>
      <pc:sldChg chg="delSp">
        <pc:chgData name="JD Landgrebe" userId="921edb75-05d0-42c9-b1e2-8db0895daacc" providerId="ADAL" clId="{E948279B-2A60-284B-B608-57307F83F4BC}" dt="2020-02-19T21:09:04.337" v="62" actId="478"/>
        <pc:sldMkLst>
          <pc:docMk/>
          <pc:sldMk cId="3812661892" sldId="268"/>
        </pc:sldMkLst>
        <pc:picChg chg="del">
          <ac:chgData name="JD Landgrebe" userId="921edb75-05d0-42c9-b1e2-8db0895daacc" providerId="ADAL" clId="{E948279B-2A60-284B-B608-57307F83F4BC}" dt="2020-02-19T21:09:04.337" v="62" actId="478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96BF1103-6DA9-40CB-A37D-6CEC1F4778D4}"/>
    <pc:docChg chg="undo custSel addSld modSld">
      <pc:chgData name="JD Landgrebe" userId="921edb75-05d0-42c9-b1e2-8db0895daacc" providerId="ADAL" clId="{96BF1103-6DA9-40CB-A37D-6CEC1F4778D4}" dt="2020-02-18T21:51:10.321" v="3041" actId="20577"/>
      <pc:docMkLst>
        <pc:docMk/>
      </pc:docMkLst>
      <pc:sldChg chg="modSp">
        <pc:chgData name="JD Landgrebe" userId="921edb75-05d0-42c9-b1e2-8db0895daacc" providerId="ADAL" clId="{96BF1103-6DA9-40CB-A37D-6CEC1F4778D4}" dt="2020-02-18T20:40:37.853" v="2294" actId="20577"/>
        <pc:sldMkLst>
          <pc:docMk/>
          <pc:sldMk cId="1160416326" sldId="256"/>
        </pc:sldMkLst>
        <pc:spChg chg="mod">
          <ac:chgData name="JD Landgrebe" userId="921edb75-05d0-42c9-b1e2-8db0895daacc" providerId="ADAL" clId="{96BF1103-6DA9-40CB-A37D-6CEC1F4778D4}" dt="2020-02-18T19:47:30.930" v="1947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96BF1103-6DA9-40CB-A37D-6CEC1F4778D4}" dt="2020-02-18T20:40:37.853" v="2294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96BF1103-6DA9-40CB-A37D-6CEC1F4778D4}" dt="2020-02-18T20:41:12.432" v="2332" actId="20577"/>
        <pc:sldMkLst>
          <pc:docMk/>
          <pc:sldMk cId="2167497379" sldId="257"/>
        </pc:sldMkLst>
        <pc:spChg chg="mod">
          <ac:chgData name="JD Landgrebe" userId="921edb75-05d0-42c9-b1e2-8db0895daacc" providerId="ADAL" clId="{96BF1103-6DA9-40CB-A37D-6CEC1F4778D4}" dt="2020-02-18T20:41:12.432" v="2332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96BF1103-6DA9-40CB-A37D-6CEC1F4778D4}" dt="2020-02-18T18:42:45.094" v="803" actId="20577"/>
        <pc:sldMkLst>
          <pc:docMk/>
          <pc:sldMk cId="3420838183" sldId="259"/>
        </pc:sldMkLst>
        <pc:spChg chg="mod">
          <ac:chgData name="JD Landgrebe" userId="921edb75-05d0-42c9-b1e2-8db0895daacc" providerId="ADAL" clId="{96BF1103-6DA9-40CB-A37D-6CEC1F4778D4}" dt="2020-02-18T18:36:12.111" v="467" actId="14100"/>
          <ac:spMkLst>
            <pc:docMk/>
            <pc:sldMk cId="3420838183" sldId="259"/>
            <ac:spMk id="2" creationId="{E56514CC-E380-42F0-80F0-9BFFCD779256}"/>
          </ac:spMkLst>
        </pc:spChg>
        <pc:spChg chg="mod">
          <ac:chgData name="JD Landgrebe" userId="921edb75-05d0-42c9-b1e2-8db0895daacc" providerId="ADAL" clId="{96BF1103-6DA9-40CB-A37D-6CEC1F4778D4}" dt="2020-02-18T18:42:08.579" v="769" actId="20577"/>
          <ac:spMkLst>
            <pc:docMk/>
            <pc:sldMk cId="3420838183" sldId="259"/>
            <ac:spMk id="3" creationId="{14D1BE8F-0F77-45D8-9269-F398F9BADB81}"/>
          </ac:spMkLst>
        </pc:spChg>
        <pc:spChg chg="mod">
          <ac:chgData name="JD Landgrebe" userId="921edb75-05d0-42c9-b1e2-8db0895daacc" providerId="ADAL" clId="{96BF1103-6DA9-40CB-A37D-6CEC1F4778D4}" dt="2020-02-18T18:42:45.094" v="803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modSp">
        <pc:chgData name="JD Landgrebe" userId="921edb75-05d0-42c9-b1e2-8db0895daacc" providerId="ADAL" clId="{96BF1103-6DA9-40CB-A37D-6CEC1F4778D4}" dt="2020-02-18T18:43:02.502" v="807" actId="20577"/>
        <pc:sldMkLst>
          <pc:docMk/>
          <pc:sldMk cId="1804068571" sldId="260"/>
        </pc:sldMkLst>
        <pc:spChg chg="mod">
          <ac:chgData name="JD Landgrebe" userId="921edb75-05d0-42c9-b1e2-8db0895daacc" providerId="ADAL" clId="{96BF1103-6DA9-40CB-A37D-6CEC1F4778D4}" dt="2020-02-18T18:36:29.002" v="483" actId="20577"/>
          <ac:spMkLst>
            <pc:docMk/>
            <pc:sldMk cId="1804068571" sldId="260"/>
            <ac:spMk id="2" creationId="{0345DCB9-1EE0-4525-938D-B22C48531B19}"/>
          </ac:spMkLst>
        </pc:spChg>
        <pc:spChg chg="mod">
          <ac:chgData name="JD Landgrebe" userId="921edb75-05d0-42c9-b1e2-8db0895daacc" providerId="ADAL" clId="{96BF1103-6DA9-40CB-A37D-6CEC1F4778D4}" dt="2020-02-18T18:43:02.502" v="807" actId="20577"/>
          <ac:spMkLst>
            <pc:docMk/>
            <pc:sldMk cId="1804068571" sldId="260"/>
            <ac:spMk id="15" creationId="{F1B7741F-94E1-4303-9F18-9E99B77FBF7D}"/>
          </ac:spMkLst>
        </pc:spChg>
      </pc:sldChg>
      <pc:sldChg chg="addSp delSp modSp">
        <pc:chgData name="JD Landgrebe" userId="921edb75-05d0-42c9-b1e2-8db0895daacc" providerId="ADAL" clId="{96BF1103-6DA9-40CB-A37D-6CEC1F4778D4}" dt="2020-02-18T20:27:55.365" v="2057" actId="14100"/>
        <pc:sldMkLst>
          <pc:docMk/>
          <pc:sldMk cId="3615334521" sldId="262"/>
        </pc:sldMkLst>
        <pc:spChg chg="mod">
          <ac:chgData name="JD Landgrebe" userId="921edb75-05d0-42c9-b1e2-8db0895daacc" providerId="ADAL" clId="{96BF1103-6DA9-40CB-A37D-6CEC1F4778D4}" dt="2020-02-18T20:27:04.146" v="2048" actId="1076"/>
          <ac:spMkLst>
            <pc:docMk/>
            <pc:sldMk cId="3615334521" sldId="262"/>
            <ac:spMk id="3" creationId="{5B921F5E-D0A6-4E36-90CF-D8E2D8C4277B}"/>
          </ac:spMkLst>
        </pc:spChg>
        <pc:spChg chg="mod ord">
          <ac:chgData name="JD Landgrebe" userId="921edb75-05d0-42c9-b1e2-8db0895daacc" providerId="ADAL" clId="{96BF1103-6DA9-40CB-A37D-6CEC1F4778D4}" dt="2020-02-18T20:26:15.177" v="2041" actId="14100"/>
          <ac:spMkLst>
            <pc:docMk/>
            <pc:sldMk cId="3615334521" sldId="262"/>
            <ac:spMk id="5" creationId="{42701E20-563C-4B0E-8941-361F6DBC5FED}"/>
          </ac:spMkLst>
        </pc:spChg>
        <pc:spChg chg="mod ord">
          <ac:chgData name="JD Landgrebe" userId="921edb75-05d0-42c9-b1e2-8db0895daacc" providerId="ADAL" clId="{96BF1103-6DA9-40CB-A37D-6CEC1F4778D4}" dt="2020-02-18T20:26:39.443" v="2045" actId="14100"/>
          <ac:spMkLst>
            <pc:docMk/>
            <pc:sldMk cId="3615334521" sldId="262"/>
            <ac:spMk id="8" creationId="{922ABA83-DCA5-4872-8064-731E48ACE7ED}"/>
          </ac:spMkLst>
        </pc:spChg>
        <pc:spChg chg="mod ord">
          <ac:chgData name="JD Landgrebe" userId="921edb75-05d0-42c9-b1e2-8db0895daacc" providerId="ADAL" clId="{96BF1103-6DA9-40CB-A37D-6CEC1F4778D4}" dt="2020-02-18T20:27:55.365" v="2057" actId="14100"/>
          <ac:spMkLst>
            <pc:docMk/>
            <pc:sldMk cId="3615334521" sldId="262"/>
            <ac:spMk id="10" creationId="{076D228A-F3DD-4654-902C-6191A929F04A}"/>
          </ac:spMkLst>
        </pc:spChg>
        <pc:spChg chg="mod">
          <ac:chgData name="JD Landgrebe" userId="921edb75-05d0-42c9-b1e2-8db0895daacc" providerId="ADAL" clId="{96BF1103-6DA9-40CB-A37D-6CEC1F4778D4}" dt="2020-02-18T20:26:21.974" v="2042" actId="1076"/>
          <ac:spMkLst>
            <pc:docMk/>
            <pc:sldMk cId="3615334521" sldId="262"/>
            <ac:spMk id="12" creationId="{4F571DF7-9F55-4B45-9284-AC126F7DB63B}"/>
          </ac:spMkLst>
        </pc:spChg>
        <pc:spChg chg="mod">
          <ac:chgData name="JD Landgrebe" userId="921edb75-05d0-42c9-b1e2-8db0895daacc" providerId="ADAL" clId="{96BF1103-6DA9-40CB-A37D-6CEC1F4778D4}" dt="2020-02-18T20:25:57.100" v="2039" actId="14100"/>
          <ac:spMkLst>
            <pc:docMk/>
            <pc:sldMk cId="3615334521" sldId="262"/>
            <ac:spMk id="13" creationId="{71132E4D-8CE8-46BC-B836-40B94F1C879A}"/>
          </ac:spMkLst>
        </pc:spChg>
        <pc:spChg chg="mod">
          <ac:chgData name="JD Landgrebe" userId="921edb75-05d0-42c9-b1e2-8db0895daacc" providerId="ADAL" clId="{96BF1103-6DA9-40CB-A37D-6CEC1F4778D4}" dt="2020-02-18T20:26:56.552" v="2047" actId="1076"/>
          <ac:spMkLst>
            <pc:docMk/>
            <pc:sldMk cId="3615334521" sldId="262"/>
            <ac:spMk id="14" creationId="{85533834-A3A7-497F-811E-EA3DA94D1207}"/>
          </ac:spMkLst>
        </pc:spChg>
        <pc:spChg chg="mod">
          <ac:chgData name="JD Landgrebe" userId="921edb75-05d0-42c9-b1e2-8db0895daacc" providerId="ADAL" clId="{96BF1103-6DA9-40CB-A37D-6CEC1F4778D4}" dt="2020-02-18T20:27:28.802" v="2055" actId="20577"/>
          <ac:spMkLst>
            <pc:docMk/>
            <pc:sldMk cId="3615334521" sldId="262"/>
            <ac:spMk id="18" creationId="{87105D32-450C-4EC4-B3AC-DE228AD5C1BB}"/>
          </ac:spMkLst>
        </pc:spChg>
        <pc:spChg chg="mod ord">
          <ac:chgData name="JD Landgrebe" userId="921edb75-05d0-42c9-b1e2-8db0895daacc" providerId="ADAL" clId="{96BF1103-6DA9-40CB-A37D-6CEC1F4778D4}" dt="2020-02-18T20:25:25.848" v="2033" actId="14100"/>
          <ac:spMkLst>
            <pc:docMk/>
            <pc:sldMk cId="3615334521" sldId="262"/>
            <ac:spMk id="22" creationId="{A78C6EC6-B69C-4126-B52B-79E5DE166536}"/>
          </ac:spMkLst>
        </pc:spChg>
        <pc:spChg chg="mod">
          <ac:chgData name="JD Landgrebe" userId="921edb75-05d0-42c9-b1e2-8db0895daacc" providerId="ADAL" clId="{96BF1103-6DA9-40CB-A37D-6CEC1F4778D4}" dt="2020-02-18T20:25:42.037" v="2036" actId="1076"/>
          <ac:spMkLst>
            <pc:docMk/>
            <pc:sldMk cId="3615334521" sldId="262"/>
            <ac:spMk id="25" creationId="{9E2A3B21-EF03-459F-BA6D-2C37B96F3D04}"/>
          </ac:spMkLst>
        </pc:spChg>
        <pc:spChg chg="del">
          <ac:chgData name="JD Landgrebe" userId="921edb75-05d0-42c9-b1e2-8db0895daacc" providerId="ADAL" clId="{96BF1103-6DA9-40CB-A37D-6CEC1F4778D4}" dt="2020-02-18T20:22:32.209" v="2012" actId="478"/>
          <ac:spMkLst>
            <pc:docMk/>
            <pc:sldMk cId="3615334521" sldId="262"/>
            <ac:spMk id="26" creationId="{4E433338-9CF9-4CB9-87CB-094FC59E9F02}"/>
          </ac:spMkLst>
        </pc:spChg>
        <pc:picChg chg="del">
          <ac:chgData name="JD Landgrebe" userId="921edb75-05d0-42c9-b1e2-8db0895daacc" providerId="ADAL" clId="{96BF1103-6DA9-40CB-A37D-6CEC1F4778D4}" dt="2020-02-18T20:22:27.193" v="2011" actId="478"/>
          <ac:picMkLst>
            <pc:docMk/>
            <pc:sldMk cId="3615334521" sldId="262"/>
            <ac:picMk id="4" creationId="{9CB4A8F8-A1C2-4597-9F93-BEA50D9E9378}"/>
          </ac:picMkLst>
        </pc:picChg>
        <pc:picChg chg="add mod ord">
          <ac:chgData name="JD Landgrebe" userId="921edb75-05d0-42c9-b1e2-8db0895daacc" providerId="ADAL" clId="{96BF1103-6DA9-40CB-A37D-6CEC1F4778D4}" dt="2020-02-18T20:24:31.896" v="2026" actId="1076"/>
          <ac:picMkLst>
            <pc:docMk/>
            <pc:sldMk cId="3615334521" sldId="262"/>
            <ac:picMk id="21" creationId="{E2964369-BBFD-40AF-8025-95916EEC7581}"/>
          </ac:picMkLst>
        </pc:picChg>
        <pc:cxnChg chg="mod ord">
          <ac:chgData name="JD Landgrebe" userId="921edb75-05d0-42c9-b1e2-8db0895daacc" providerId="ADAL" clId="{96BF1103-6DA9-40CB-A37D-6CEC1F4778D4}" dt="2020-02-18T20:26:39.443" v="2045" actId="14100"/>
          <ac:cxnSpMkLst>
            <pc:docMk/>
            <pc:sldMk cId="3615334521" sldId="262"/>
            <ac:cxnSpMk id="7" creationId="{ABF53BC1-3574-4C61-8E32-AF23B2CBB3D0}"/>
          </ac:cxnSpMkLst>
        </pc:cxnChg>
        <pc:cxnChg chg="mod ord">
          <ac:chgData name="JD Landgrebe" userId="921edb75-05d0-42c9-b1e2-8db0895daacc" providerId="ADAL" clId="{96BF1103-6DA9-40CB-A37D-6CEC1F4778D4}" dt="2020-02-18T20:26:27.583" v="2043" actId="14100"/>
          <ac:cxnSpMkLst>
            <pc:docMk/>
            <pc:sldMk cId="3615334521" sldId="262"/>
            <ac:cxnSpMk id="16" creationId="{1B312837-004A-4DA2-A8FB-599E9B01CF3B}"/>
          </ac:cxnSpMkLst>
        </pc:cxnChg>
        <pc:cxnChg chg="mod ord">
          <ac:chgData name="JD Landgrebe" userId="921edb75-05d0-42c9-b1e2-8db0895daacc" providerId="ADAL" clId="{96BF1103-6DA9-40CB-A37D-6CEC1F4778D4}" dt="2020-02-18T20:27:55.365" v="2057" actId="14100"/>
          <ac:cxnSpMkLst>
            <pc:docMk/>
            <pc:sldMk cId="3615334521" sldId="262"/>
            <ac:cxnSpMk id="19" creationId="{AAD7EA21-EC7B-483F-9F5D-4D5956E4477F}"/>
          </ac:cxnSpMkLst>
        </pc:cxnChg>
        <pc:cxnChg chg="mod ord">
          <ac:chgData name="JD Landgrebe" userId="921edb75-05d0-42c9-b1e2-8db0895daacc" providerId="ADAL" clId="{96BF1103-6DA9-40CB-A37D-6CEC1F4778D4}" dt="2020-02-18T20:25:36.303" v="2035" actId="14100"/>
          <ac:cxnSpMkLst>
            <pc:docMk/>
            <pc:sldMk cId="3615334521" sldId="262"/>
            <ac:cxnSpMk id="23" creationId="{D31A9CBF-D90A-4221-8BE2-88CB7A7493A9}"/>
          </ac:cxnSpMkLst>
        </pc:cxnChg>
      </pc:sldChg>
      <pc:sldChg chg="addSp delSp modSp">
        <pc:chgData name="JD Landgrebe" userId="921edb75-05d0-42c9-b1e2-8db0895daacc" providerId="ADAL" clId="{96BF1103-6DA9-40CB-A37D-6CEC1F4778D4}" dt="2020-02-18T21:27:00.771" v="2490" actId="113"/>
        <pc:sldMkLst>
          <pc:docMk/>
          <pc:sldMk cId="3464965241" sldId="263"/>
        </pc:sldMkLst>
        <pc:spChg chg="mod">
          <ac:chgData name="JD Landgrebe" userId="921edb75-05d0-42c9-b1e2-8db0895daacc" providerId="ADAL" clId="{96BF1103-6DA9-40CB-A37D-6CEC1F4778D4}" dt="2020-02-18T18:45:14.313" v="858" actId="20577"/>
          <ac:spMkLst>
            <pc:docMk/>
            <pc:sldMk cId="3464965241" sldId="263"/>
            <ac:spMk id="2" creationId="{1654C810-ADF8-414F-92EC-6A0879989891}"/>
          </ac:spMkLst>
        </pc:spChg>
        <pc:spChg chg="mod">
          <ac:chgData name="JD Landgrebe" userId="921edb75-05d0-42c9-b1e2-8db0895daacc" providerId="ADAL" clId="{96BF1103-6DA9-40CB-A37D-6CEC1F4778D4}" dt="2020-02-18T21:27:00.771" v="2490" actId="113"/>
          <ac:spMkLst>
            <pc:docMk/>
            <pc:sldMk cId="3464965241" sldId="263"/>
            <ac:spMk id="3" creationId="{4114C1B1-340D-4399-9D3F-8D793DF0EE66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9" creationId="{64DED963-6D13-4FE1-AC51-3B4E6F11794E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0" creationId="{583D2352-7456-4C3D-971D-C07499C3EDCF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1" creationId="{243068C0-F820-421B-ACA7-79B4EBBE51F8}"/>
          </ac:spMkLst>
        </pc:spChg>
        <pc:grpChg chg="add mod">
          <ac:chgData name="JD Landgrebe" userId="921edb75-05d0-42c9-b1e2-8db0895daacc" providerId="ADAL" clId="{96BF1103-6DA9-40CB-A37D-6CEC1F4778D4}" dt="2020-02-18T20:51:34.077" v="2395" actId="1076"/>
          <ac:grpSpMkLst>
            <pc:docMk/>
            <pc:sldMk cId="3464965241" sldId="263"/>
            <ac:grpSpMk id="14" creationId="{68064453-CEB9-4A73-92BC-AD637A108CDA}"/>
          </ac:grpSpMkLst>
        </pc:grpChg>
        <pc:picChg chg="add del">
          <ac:chgData name="JD Landgrebe" userId="921edb75-05d0-42c9-b1e2-8db0895daacc" providerId="ADAL" clId="{96BF1103-6DA9-40CB-A37D-6CEC1F4778D4}" dt="2020-02-18T18:48:16.172" v="1050"/>
          <ac:picMkLst>
            <pc:docMk/>
            <pc:sldMk cId="3464965241" sldId="263"/>
            <ac:picMk id="4" creationId="{3E9C8CAB-2E62-466F-8734-98AD41EF71ED}"/>
          </ac:picMkLst>
        </pc:picChg>
        <pc:picChg chg="add del mod">
          <ac:chgData name="JD Landgrebe" userId="921edb75-05d0-42c9-b1e2-8db0895daacc" providerId="ADAL" clId="{96BF1103-6DA9-40CB-A37D-6CEC1F4778D4}" dt="2020-02-18T20:46:14.858" v="2353" actId="478"/>
          <ac:picMkLst>
            <pc:docMk/>
            <pc:sldMk cId="3464965241" sldId="263"/>
            <ac:picMk id="5" creationId="{B798DD4F-E5A9-4B49-903F-C28CCADA447F}"/>
          </ac:picMkLst>
        </pc:picChg>
        <pc:picChg chg="add mod">
          <ac:chgData name="JD Landgrebe" userId="921edb75-05d0-42c9-b1e2-8db0895daacc" providerId="ADAL" clId="{96BF1103-6DA9-40CB-A37D-6CEC1F4778D4}" dt="2020-02-18T20:49:57.311" v="2388" actId="1076"/>
          <ac:picMkLst>
            <pc:docMk/>
            <pc:sldMk cId="3464965241" sldId="263"/>
            <ac:picMk id="6" creationId="{739EB6C5-1508-4335-A284-070A24B69E77}"/>
          </ac:picMkLst>
        </pc:picChg>
        <pc:picChg chg="add mod">
          <ac:chgData name="JD Landgrebe" userId="921edb75-05d0-42c9-b1e2-8db0895daacc" providerId="ADAL" clId="{96BF1103-6DA9-40CB-A37D-6CEC1F4778D4}" dt="2020-02-18T20:51:30.187" v="2394" actId="164"/>
          <ac:picMkLst>
            <pc:docMk/>
            <pc:sldMk cId="3464965241" sldId="263"/>
            <ac:picMk id="8" creationId="{5F9C4BDB-FCFF-47FD-B9C8-470A2E887EF1}"/>
          </ac:picMkLst>
        </pc:picChg>
        <pc:picChg chg="add mod">
          <ac:chgData name="JD Landgrebe" userId="921edb75-05d0-42c9-b1e2-8db0895daacc" providerId="ADAL" clId="{96BF1103-6DA9-40CB-A37D-6CEC1F4778D4}" dt="2020-02-18T20:51:37.389" v="2396" actId="1076"/>
          <ac:picMkLst>
            <pc:docMk/>
            <pc:sldMk cId="3464965241" sldId="263"/>
            <ac:picMk id="13" creationId="{48EA4A64-C9E5-41EC-A556-56A1009FA49B}"/>
          </ac:picMkLst>
        </pc:picChg>
      </pc:sldChg>
      <pc:sldChg chg="addSp delSp modSp">
        <pc:chgData name="JD Landgrebe" userId="921edb75-05d0-42c9-b1e2-8db0895daacc" providerId="ADAL" clId="{96BF1103-6DA9-40CB-A37D-6CEC1F4778D4}" dt="2020-02-18T20:42:06.275" v="2352" actId="1035"/>
        <pc:sldMkLst>
          <pc:docMk/>
          <pc:sldMk cId="3310138030" sldId="265"/>
        </pc:sldMkLst>
        <pc:spChg chg="mod">
          <ac:chgData name="JD Landgrebe" userId="921edb75-05d0-42c9-b1e2-8db0895daacc" providerId="ADAL" clId="{96BF1103-6DA9-40CB-A37D-6CEC1F4778D4}" dt="2020-02-18T20:42:06.275" v="2352" actId="1035"/>
          <ac:spMkLst>
            <pc:docMk/>
            <pc:sldMk cId="3310138030" sldId="265"/>
            <ac:spMk id="6" creationId="{D58D5EF3-5E9D-4BBC-8E97-2EF09C0E71D0}"/>
          </ac:spMkLst>
        </pc:spChg>
        <pc:spChg chg="mod">
          <ac:chgData name="JD Landgrebe" userId="921edb75-05d0-42c9-b1e2-8db0895daacc" providerId="ADAL" clId="{96BF1103-6DA9-40CB-A37D-6CEC1F4778D4}" dt="2020-02-18T20:21:41.428" v="2009" actId="1076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96BF1103-6DA9-40CB-A37D-6CEC1F4778D4}" dt="2020-02-18T20:20:29.584" v="1985" actId="1076"/>
          <ac:spMkLst>
            <pc:docMk/>
            <pc:sldMk cId="3310138030" sldId="265"/>
            <ac:spMk id="10" creationId="{415A955A-6E6F-4474-9A23-4B31AFC83BDB}"/>
          </ac:spMkLst>
        </pc:spChg>
        <pc:spChg chg="mod">
          <ac:chgData name="JD Landgrebe" userId="921edb75-05d0-42c9-b1e2-8db0895daacc" providerId="ADAL" clId="{96BF1103-6DA9-40CB-A37D-6CEC1F4778D4}" dt="2020-02-18T20:41:52.448" v="2335" actId="107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96BF1103-6DA9-40CB-A37D-6CEC1F4778D4}" dt="2020-02-18T20:41:46.932" v="2334" actId="1076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96BF1103-6DA9-40CB-A37D-6CEC1F4778D4}" dt="2020-02-18T20:20:08.552" v="1981" actId="14100"/>
          <ac:spMkLst>
            <pc:docMk/>
            <pc:sldMk cId="3310138030" sldId="265"/>
            <ac:spMk id="13" creationId="{A2A18BB3-8AD3-40B8-A62F-5299BBD1474C}"/>
          </ac:spMkLst>
        </pc:spChg>
        <pc:picChg chg="del">
          <ac:chgData name="JD Landgrebe" userId="921edb75-05d0-42c9-b1e2-8db0895daacc" providerId="ADAL" clId="{96BF1103-6DA9-40CB-A37D-6CEC1F4778D4}" dt="2020-02-18T20:18:30.146" v="1965" actId="478"/>
          <ac:picMkLst>
            <pc:docMk/>
            <pc:sldMk cId="3310138030" sldId="265"/>
            <ac:picMk id="4" creationId="{6DF79880-2658-40C1-8CFB-B2C5FA823B9C}"/>
          </ac:picMkLst>
        </pc:picChg>
        <pc:picChg chg="del">
          <ac:chgData name="JD Landgrebe" userId="921edb75-05d0-42c9-b1e2-8db0895daacc" providerId="ADAL" clId="{96BF1103-6DA9-40CB-A37D-6CEC1F4778D4}" dt="2020-02-18T20:18:27.880" v="1963" actId="478"/>
          <ac:picMkLst>
            <pc:docMk/>
            <pc:sldMk cId="3310138030" sldId="265"/>
            <ac:picMk id="5" creationId="{D14AA3AF-54F9-48F7-9479-36CCD4841E2A}"/>
          </ac:picMkLst>
        </pc:picChg>
        <pc:picChg chg="del">
          <ac:chgData name="JD Landgrebe" userId="921edb75-05d0-42c9-b1e2-8db0895daacc" providerId="ADAL" clId="{96BF1103-6DA9-40CB-A37D-6CEC1F4778D4}" dt="2020-02-18T20:18:29.099" v="1964" actId="478"/>
          <ac:picMkLst>
            <pc:docMk/>
            <pc:sldMk cId="3310138030" sldId="265"/>
            <ac:picMk id="8" creationId="{A05B738B-AEB9-41B5-9DFA-111203525044}"/>
          </ac:picMkLst>
        </pc:picChg>
        <pc:picChg chg="del">
          <ac:chgData name="JD Landgrebe" userId="921edb75-05d0-42c9-b1e2-8db0895daacc" providerId="ADAL" clId="{96BF1103-6DA9-40CB-A37D-6CEC1F4778D4}" dt="2020-02-18T20:18:31.490" v="1966" actId="478"/>
          <ac:picMkLst>
            <pc:docMk/>
            <pc:sldMk cId="3310138030" sldId="265"/>
            <ac:picMk id="9" creationId="{F5C78CC8-7D9D-4E9B-9DCE-4554CD257848}"/>
          </ac:picMkLst>
        </pc:picChg>
        <pc:picChg chg="add mod">
          <ac:chgData name="JD Landgrebe" userId="921edb75-05d0-42c9-b1e2-8db0895daacc" providerId="ADAL" clId="{96BF1103-6DA9-40CB-A37D-6CEC1F4778D4}" dt="2020-02-18T20:42:01.323" v="2336" actId="1076"/>
          <ac:picMkLst>
            <pc:docMk/>
            <pc:sldMk cId="3310138030" sldId="265"/>
            <ac:picMk id="15" creationId="{2964E533-7042-45D8-9222-5AC9DA55CF0D}"/>
          </ac:picMkLst>
        </pc:picChg>
        <pc:picChg chg="add mod">
          <ac:chgData name="JD Landgrebe" userId="921edb75-05d0-42c9-b1e2-8db0895daacc" providerId="ADAL" clId="{96BF1103-6DA9-40CB-A37D-6CEC1F4778D4}" dt="2020-02-18T20:20:11.818" v="1982" actId="1076"/>
          <ac:picMkLst>
            <pc:docMk/>
            <pc:sldMk cId="3310138030" sldId="265"/>
            <ac:picMk id="17" creationId="{1EDB7CD6-3FF6-485B-8C6B-4BDC13CE7CAF}"/>
          </ac:picMkLst>
        </pc:picChg>
        <pc:picChg chg="add mod">
          <ac:chgData name="JD Landgrebe" userId="921edb75-05d0-42c9-b1e2-8db0895daacc" providerId="ADAL" clId="{96BF1103-6DA9-40CB-A37D-6CEC1F4778D4}" dt="2020-02-18T20:41:46.932" v="2334" actId="1076"/>
          <ac:picMkLst>
            <pc:docMk/>
            <pc:sldMk cId="3310138030" sldId="265"/>
            <ac:picMk id="19" creationId="{51D71FF6-A82D-4170-A638-5EEA391AC7C9}"/>
          </ac:picMkLst>
        </pc:picChg>
        <pc:picChg chg="add mod">
          <ac:chgData name="JD Landgrebe" userId="921edb75-05d0-42c9-b1e2-8db0895daacc" providerId="ADAL" clId="{96BF1103-6DA9-40CB-A37D-6CEC1F4778D4}" dt="2020-02-18T20:41:52.448" v="2335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27:54.302" v="2508"/>
        <pc:sldMkLst>
          <pc:docMk/>
          <pc:sldMk cId="4032344838" sldId="266"/>
        </pc:sldMkLst>
        <pc:spChg chg="mod">
          <ac:chgData name="JD Landgrebe" userId="921edb75-05d0-42c9-b1e2-8db0895daacc" providerId="ADAL" clId="{96BF1103-6DA9-40CB-A37D-6CEC1F4778D4}" dt="2020-02-18T21:23:27.736" v="244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96BF1103-6DA9-40CB-A37D-6CEC1F4778D4}" dt="2020-02-18T21:27:54.302" v="2508"/>
          <ac:spMkLst>
            <pc:docMk/>
            <pc:sldMk cId="4032344838" sldId="266"/>
            <ac:spMk id="3" creationId="{AC414EC2-E8E6-4D34-AE93-4534EC0FFDA3}"/>
          </ac:spMkLst>
        </pc:spChg>
        <pc:picChg chg="add del mod">
          <ac:chgData name="JD Landgrebe" userId="921edb75-05d0-42c9-b1e2-8db0895daacc" providerId="ADAL" clId="{96BF1103-6DA9-40CB-A37D-6CEC1F4778D4}" dt="2020-02-18T21:19:15.659" v="2400" actId="931"/>
          <ac:picMkLst>
            <pc:docMk/>
            <pc:sldMk cId="4032344838" sldId="266"/>
            <ac:picMk id="5" creationId="{47795186-0802-4811-94DB-2223815BE4F0}"/>
          </ac:picMkLst>
        </pc:picChg>
        <pc:picChg chg="add mod">
          <ac:chgData name="JD Landgrebe" userId="921edb75-05d0-42c9-b1e2-8db0895daacc" providerId="ADAL" clId="{96BF1103-6DA9-40CB-A37D-6CEC1F4778D4}" dt="2020-02-18T21:22:48.408" v="2433" actId="1076"/>
          <ac:picMkLst>
            <pc:docMk/>
            <pc:sldMk cId="4032344838" sldId="266"/>
            <ac:picMk id="7" creationId="{2C17F590-E82C-465B-B922-4398EDC888B9}"/>
          </ac:picMkLst>
        </pc:picChg>
        <pc:picChg chg="add mod">
          <ac:chgData name="JD Landgrebe" userId="921edb75-05d0-42c9-b1e2-8db0895daacc" providerId="ADAL" clId="{96BF1103-6DA9-40CB-A37D-6CEC1F4778D4}" dt="2020-02-18T21:21:51.690" v="2410" actId="1076"/>
          <ac:picMkLst>
            <pc:docMk/>
            <pc:sldMk cId="4032344838" sldId="266"/>
            <ac:picMk id="9" creationId="{2ED15113-A868-4CD3-8DA9-7DB28F895301}"/>
          </ac:picMkLst>
        </pc:picChg>
        <pc:picChg chg="add mod">
          <ac:chgData name="JD Landgrebe" userId="921edb75-05d0-42c9-b1e2-8db0895daacc" providerId="ADAL" clId="{96BF1103-6DA9-40CB-A37D-6CEC1F4778D4}" dt="2020-02-18T21:22:51.018" v="2434" actId="1076"/>
          <ac:picMkLst>
            <pc:docMk/>
            <pc:sldMk cId="4032344838" sldId="266"/>
            <ac:picMk id="11" creationId="{E8F31C6A-79D2-4BBF-AE62-4FC892EC1007}"/>
          </ac:picMkLst>
        </pc:picChg>
        <pc:picChg chg="add mod">
          <ac:chgData name="JD Landgrebe" userId="921edb75-05d0-42c9-b1e2-8db0895daacc" providerId="ADAL" clId="{96BF1103-6DA9-40CB-A37D-6CEC1F4778D4}" dt="2020-02-18T21:22:57.596" v="2435" actId="1076"/>
          <ac:picMkLst>
            <pc:docMk/>
            <pc:sldMk cId="4032344838" sldId="266"/>
            <ac:picMk id="13" creationId="{BDE7C5D9-9029-4E2A-9A04-573D5C4179D0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51:10.321" v="3041" actId="20577"/>
        <pc:sldMkLst>
          <pc:docMk/>
          <pc:sldMk cId="1481202227" sldId="267"/>
        </pc:sldMkLst>
        <pc:spChg chg="mod">
          <ac:chgData name="JD Landgrebe" userId="921edb75-05d0-42c9-b1e2-8db0895daacc" providerId="ADAL" clId="{96BF1103-6DA9-40CB-A37D-6CEC1F4778D4}" dt="2020-02-18T21:23:34.049" v="2442" actId="20577"/>
          <ac:spMkLst>
            <pc:docMk/>
            <pc:sldMk cId="1481202227" sldId="267"/>
            <ac:spMk id="2" creationId="{47000ED2-28E5-432C-9AB6-82E41C3571C2}"/>
          </ac:spMkLst>
        </pc:spChg>
        <pc:spChg chg="del">
          <ac:chgData name="JD Landgrebe" userId="921edb75-05d0-42c9-b1e2-8db0895daacc" providerId="ADAL" clId="{96BF1103-6DA9-40CB-A37D-6CEC1F4778D4}" dt="2020-02-18T21:23:58.177" v="2443" actId="931"/>
          <ac:spMkLst>
            <pc:docMk/>
            <pc:sldMk cId="1481202227" sldId="267"/>
            <ac:spMk id="3" creationId="{61BF7296-ABD2-4A78-A3C8-E4BA55B3B34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4" creationId="{EDFACD39-D9B7-4517-AA06-103818FFBECF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5" creationId="{61DBBB32-28DB-416E-BC93-D0172455F4F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6" creationId="{20AC66AC-1BD5-4ED0-BB55-3DE8CA422FA3}"/>
          </ac:spMkLst>
        </pc:spChg>
        <pc:spChg chg="add mod">
          <ac:chgData name="JD Landgrebe" userId="921edb75-05d0-42c9-b1e2-8db0895daacc" providerId="ADAL" clId="{96BF1103-6DA9-40CB-A37D-6CEC1F4778D4}" dt="2020-02-18T21:51:10.321" v="3041" actId="20577"/>
          <ac:spMkLst>
            <pc:docMk/>
            <pc:sldMk cId="1481202227" sldId="267"/>
            <ac:spMk id="17" creationId="{D54BFA0E-947E-41F0-9626-960AA44CFE33}"/>
          </ac:spMkLst>
        </pc:spChg>
        <pc:spChg chg="add mod">
          <ac:chgData name="JD Landgrebe" userId="921edb75-05d0-42c9-b1e2-8db0895daacc" providerId="ADAL" clId="{96BF1103-6DA9-40CB-A37D-6CEC1F4778D4}" dt="2020-02-18T21:36:28.318" v="2859" actId="1076"/>
          <ac:spMkLst>
            <pc:docMk/>
            <pc:sldMk cId="1481202227" sldId="267"/>
            <ac:spMk id="19" creationId="{BC8D98B3-C578-49C2-9D92-9E3005027252}"/>
          </ac:spMkLst>
        </pc:spChg>
        <pc:spChg chg="add mod">
          <ac:chgData name="JD Landgrebe" userId="921edb75-05d0-42c9-b1e2-8db0895daacc" providerId="ADAL" clId="{96BF1103-6DA9-40CB-A37D-6CEC1F4778D4}" dt="2020-02-18T21:36:14.224" v="2857" actId="1076"/>
          <ac:spMkLst>
            <pc:docMk/>
            <pc:sldMk cId="1481202227" sldId="267"/>
            <ac:spMk id="20" creationId="{71D44E97-7424-468A-8BDE-DA7CAE457F08}"/>
          </ac:spMkLst>
        </pc:spChg>
        <pc:spChg chg="add mod">
          <ac:chgData name="JD Landgrebe" userId="921edb75-05d0-42c9-b1e2-8db0895daacc" providerId="ADAL" clId="{96BF1103-6DA9-40CB-A37D-6CEC1F4778D4}" dt="2020-02-18T21:36:47.943" v="2878" actId="1076"/>
          <ac:spMkLst>
            <pc:docMk/>
            <pc:sldMk cId="1481202227" sldId="267"/>
            <ac:spMk id="23" creationId="{F1B6F4EA-3556-479E-98A6-A80284AD2292}"/>
          </ac:spMkLst>
        </pc:spChg>
        <pc:spChg chg="add mod">
          <ac:chgData name="JD Landgrebe" userId="921edb75-05d0-42c9-b1e2-8db0895daacc" providerId="ADAL" clId="{96BF1103-6DA9-40CB-A37D-6CEC1F4778D4}" dt="2020-02-18T21:37:26.617" v="2881" actId="207"/>
          <ac:spMkLst>
            <pc:docMk/>
            <pc:sldMk cId="1481202227" sldId="267"/>
            <ac:spMk id="24" creationId="{6FAEFDE3-EAD3-4990-A838-676F55197D79}"/>
          </ac:spMkLst>
        </pc:spChg>
        <pc:spChg chg="add mod">
          <ac:chgData name="JD Landgrebe" userId="921edb75-05d0-42c9-b1e2-8db0895daacc" providerId="ADAL" clId="{96BF1103-6DA9-40CB-A37D-6CEC1F4778D4}" dt="2020-02-18T21:37:39.977" v="2884" actId="14100"/>
          <ac:spMkLst>
            <pc:docMk/>
            <pc:sldMk cId="1481202227" sldId="267"/>
            <ac:spMk id="25" creationId="{EC7C875C-EA7B-4622-B545-C342190C8391}"/>
          </ac:spMkLst>
        </pc:spChg>
        <pc:spChg chg="add mod">
          <ac:chgData name="JD Landgrebe" userId="921edb75-05d0-42c9-b1e2-8db0895daacc" providerId="ADAL" clId="{96BF1103-6DA9-40CB-A37D-6CEC1F4778D4}" dt="2020-02-18T21:37:50.461" v="2886" actId="1076"/>
          <ac:spMkLst>
            <pc:docMk/>
            <pc:sldMk cId="1481202227" sldId="267"/>
            <ac:spMk id="26" creationId="{19D28ABA-E674-47AC-A879-484E05193895}"/>
          </ac:spMkLst>
        </pc:spChg>
        <pc:spChg chg="add mod">
          <ac:chgData name="JD Landgrebe" userId="921edb75-05d0-42c9-b1e2-8db0895daacc" providerId="ADAL" clId="{96BF1103-6DA9-40CB-A37D-6CEC1F4778D4}" dt="2020-02-18T21:38:08.680" v="2889" actId="14100"/>
          <ac:spMkLst>
            <pc:docMk/>
            <pc:sldMk cId="1481202227" sldId="267"/>
            <ac:spMk id="27" creationId="{EF8BAAA3-5920-4AD5-BB9A-F64B33DB8DB8}"/>
          </ac:spMkLst>
        </pc:spChg>
        <pc:spChg chg="add mod">
          <ac:chgData name="JD Landgrebe" userId="921edb75-05d0-42c9-b1e2-8db0895daacc" providerId="ADAL" clId="{96BF1103-6DA9-40CB-A37D-6CEC1F4778D4}" dt="2020-02-18T21:38:22.555" v="2892" actId="14100"/>
          <ac:spMkLst>
            <pc:docMk/>
            <pc:sldMk cId="1481202227" sldId="267"/>
            <ac:spMk id="28" creationId="{BD79232B-658B-40A3-914F-05556AF2E52C}"/>
          </ac:spMkLst>
        </pc:spChg>
        <pc:spChg chg="add del mod">
          <ac:chgData name="JD Landgrebe" userId="921edb75-05d0-42c9-b1e2-8db0895daacc" providerId="ADAL" clId="{96BF1103-6DA9-40CB-A37D-6CEC1F4778D4}" dt="2020-02-18T21:38:50.679" v="2898" actId="478"/>
          <ac:spMkLst>
            <pc:docMk/>
            <pc:sldMk cId="1481202227" sldId="267"/>
            <ac:spMk id="29" creationId="{C0D724B6-6762-47CF-8F23-988DB7F0EFB8}"/>
          </ac:spMkLst>
        </pc:spChg>
        <pc:spChg chg="add mod">
          <ac:chgData name="JD Landgrebe" userId="921edb75-05d0-42c9-b1e2-8db0895daacc" providerId="ADAL" clId="{96BF1103-6DA9-40CB-A37D-6CEC1F4778D4}" dt="2020-02-18T21:38:47.898" v="2897" actId="14100"/>
          <ac:spMkLst>
            <pc:docMk/>
            <pc:sldMk cId="1481202227" sldId="267"/>
            <ac:spMk id="30" creationId="{3B317E2B-89C8-4C9F-B57F-C1A21A628959}"/>
          </ac:spMkLst>
        </pc:spChg>
        <pc:spChg chg="add mod">
          <ac:chgData name="JD Landgrebe" userId="921edb75-05d0-42c9-b1e2-8db0895daacc" providerId="ADAL" clId="{96BF1103-6DA9-40CB-A37D-6CEC1F4778D4}" dt="2020-02-18T21:39:00.789" v="2900" actId="1076"/>
          <ac:spMkLst>
            <pc:docMk/>
            <pc:sldMk cId="1481202227" sldId="267"/>
            <ac:spMk id="31" creationId="{711AEABB-048D-4E65-A31E-178729088C3B}"/>
          </ac:spMkLst>
        </pc:spChg>
        <pc:spChg chg="add mod">
          <ac:chgData name="JD Landgrebe" userId="921edb75-05d0-42c9-b1e2-8db0895daacc" providerId="ADAL" clId="{96BF1103-6DA9-40CB-A37D-6CEC1F4778D4}" dt="2020-02-18T21:39:26.320" v="2908" actId="1037"/>
          <ac:spMkLst>
            <pc:docMk/>
            <pc:sldMk cId="1481202227" sldId="267"/>
            <ac:spMk id="32" creationId="{AB68E727-1494-47FC-B4CD-F32B9B209517}"/>
          </ac:spMkLst>
        </pc:spChg>
        <pc:spChg chg="add mod">
          <ac:chgData name="JD Landgrebe" userId="921edb75-05d0-42c9-b1e2-8db0895daacc" providerId="ADAL" clId="{96BF1103-6DA9-40CB-A37D-6CEC1F4778D4}" dt="2020-02-18T21:39:52.632" v="2913" actId="14100"/>
          <ac:spMkLst>
            <pc:docMk/>
            <pc:sldMk cId="1481202227" sldId="267"/>
            <ac:spMk id="33" creationId="{C8EB37B8-18BE-4B8B-8772-A76F1C51EC11}"/>
          </ac:spMkLst>
        </pc:spChg>
        <pc:spChg chg="add mod">
          <ac:chgData name="JD Landgrebe" userId="921edb75-05d0-42c9-b1e2-8db0895daacc" providerId="ADAL" clId="{96BF1103-6DA9-40CB-A37D-6CEC1F4778D4}" dt="2020-02-18T21:40:16.149" v="2917" actId="14100"/>
          <ac:spMkLst>
            <pc:docMk/>
            <pc:sldMk cId="1481202227" sldId="267"/>
            <ac:spMk id="34" creationId="{A7EBE6B0-B19D-44A0-BDE4-551F18706A83}"/>
          </ac:spMkLst>
        </pc:spChg>
        <pc:spChg chg="add mod">
          <ac:chgData name="JD Landgrebe" userId="921edb75-05d0-42c9-b1e2-8db0895daacc" providerId="ADAL" clId="{96BF1103-6DA9-40CB-A37D-6CEC1F4778D4}" dt="2020-02-18T21:40:32.805" v="2920" actId="14100"/>
          <ac:spMkLst>
            <pc:docMk/>
            <pc:sldMk cId="1481202227" sldId="267"/>
            <ac:spMk id="35" creationId="{B8A27537-0EF1-45B2-8C09-E583BE5B9B12}"/>
          </ac:spMkLst>
        </pc:spChg>
        <pc:spChg chg="add mod">
          <ac:chgData name="JD Landgrebe" userId="921edb75-05d0-42c9-b1e2-8db0895daacc" providerId="ADAL" clId="{96BF1103-6DA9-40CB-A37D-6CEC1F4778D4}" dt="2020-02-18T21:40:39.289" v="2922" actId="1076"/>
          <ac:spMkLst>
            <pc:docMk/>
            <pc:sldMk cId="1481202227" sldId="267"/>
            <ac:spMk id="36" creationId="{EDB2B154-F99D-440A-869F-7F75077202D6}"/>
          </ac:spMkLst>
        </pc:spChg>
        <pc:spChg chg="add mod">
          <ac:chgData name="JD Landgrebe" userId="921edb75-05d0-42c9-b1e2-8db0895daacc" providerId="ADAL" clId="{96BF1103-6DA9-40CB-A37D-6CEC1F4778D4}" dt="2020-02-18T21:44:06.242" v="2958" actId="1076"/>
          <ac:spMkLst>
            <pc:docMk/>
            <pc:sldMk cId="1481202227" sldId="267"/>
            <ac:spMk id="37" creationId="{6ED1957E-7F33-4491-AB63-44631BDB172A}"/>
          </ac:spMkLst>
        </pc:spChg>
        <pc:spChg chg="add mod">
          <ac:chgData name="JD Landgrebe" userId="921edb75-05d0-42c9-b1e2-8db0895daacc" providerId="ADAL" clId="{96BF1103-6DA9-40CB-A37D-6CEC1F4778D4}" dt="2020-02-18T21:44:13.086" v="2959" actId="1076"/>
          <ac:spMkLst>
            <pc:docMk/>
            <pc:sldMk cId="1481202227" sldId="267"/>
            <ac:spMk id="38" creationId="{222539E4-79B8-438C-A50A-6E1A83A75B03}"/>
          </ac:spMkLst>
        </pc:spChg>
        <pc:spChg chg="add mod">
          <ac:chgData name="JD Landgrebe" userId="921edb75-05d0-42c9-b1e2-8db0895daacc" providerId="ADAL" clId="{96BF1103-6DA9-40CB-A37D-6CEC1F4778D4}" dt="2020-02-18T21:44:57.070" v="2960" actId="1076"/>
          <ac:spMkLst>
            <pc:docMk/>
            <pc:sldMk cId="1481202227" sldId="267"/>
            <ac:spMk id="39" creationId="{5A02E08C-09CA-40A6-8EF0-D58705C4ADCA}"/>
          </ac:spMkLst>
        </pc:spChg>
        <pc:spChg chg="add mod">
          <ac:chgData name="JD Landgrebe" userId="921edb75-05d0-42c9-b1e2-8db0895daacc" providerId="ADAL" clId="{96BF1103-6DA9-40CB-A37D-6CEC1F4778D4}" dt="2020-02-18T21:45:07.883" v="2961" actId="1076"/>
          <ac:spMkLst>
            <pc:docMk/>
            <pc:sldMk cId="1481202227" sldId="267"/>
            <ac:spMk id="40" creationId="{082B185A-5BD1-4505-B00F-DD344802E915}"/>
          </ac:spMkLst>
        </pc:spChg>
        <pc:spChg chg="add mod">
          <ac:chgData name="JD Landgrebe" userId="921edb75-05d0-42c9-b1e2-8db0895daacc" providerId="ADAL" clId="{96BF1103-6DA9-40CB-A37D-6CEC1F4778D4}" dt="2020-02-18T21:45:17.197" v="2962" actId="1076"/>
          <ac:spMkLst>
            <pc:docMk/>
            <pc:sldMk cId="1481202227" sldId="267"/>
            <ac:spMk id="41" creationId="{821C3DB2-9E1A-4EE3-8D22-B2F5EF6F65BC}"/>
          </ac:spMkLst>
        </pc:spChg>
        <pc:spChg chg="add mod">
          <ac:chgData name="JD Landgrebe" userId="921edb75-05d0-42c9-b1e2-8db0895daacc" providerId="ADAL" clId="{96BF1103-6DA9-40CB-A37D-6CEC1F4778D4}" dt="2020-02-18T21:45:27.259" v="2964" actId="1076"/>
          <ac:spMkLst>
            <pc:docMk/>
            <pc:sldMk cId="1481202227" sldId="267"/>
            <ac:spMk id="42" creationId="{39940567-F797-443E-B80A-A60EBDF967A4}"/>
          </ac:spMkLst>
        </pc:spChg>
        <pc:spChg chg="add mod">
          <ac:chgData name="JD Landgrebe" userId="921edb75-05d0-42c9-b1e2-8db0895daacc" providerId="ADAL" clId="{96BF1103-6DA9-40CB-A37D-6CEC1F4778D4}" dt="2020-02-18T21:45:43.196" v="2965" actId="1076"/>
          <ac:spMkLst>
            <pc:docMk/>
            <pc:sldMk cId="1481202227" sldId="267"/>
            <ac:spMk id="43" creationId="{7B475863-58EF-4CD8-BCAF-579C0D3FF243}"/>
          </ac:spMkLst>
        </pc:spChg>
        <pc:spChg chg="add mod">
          <ac:chgData name="JD Landgrebe" userId="921edb75-05d0-42c9-b1e2-8db0895daacc" providerId="ADAL" clId="{96BF1103-6DA9-40CB-A37D-6CEC1F4778D4}" dt="2020-02-18T21:43:11.757" v="2953" actId="1076"/>
          <ac:spMkLst>
            <pc:docMk/>
            <pc:sldMk cId="1481202227" sldId="267"/>
            <ac:spMk id="44" creationId="{6D261C61-E766-48AF-AD22-12F47D80B202}"/>
          </ac:spMkLst>
        </pc:spChg>
        <pc:spChg chg="add mod">
          <ac:chgData name="JD Landgrebe" userId="921edb75-05d0-42c9-b1e2-8db0895daacc" providerId="ADAL" clId="{96BF1103-6DA9-40CB-A37D-6CEC1F4778D4}" dt="2020-02-18T21:43:27.351" v="2955" actId="1076"/>
          <ac:spMkLst>
            <pc:docMk/>
            <pc:sldMk cId="1481202227" sldId="267"/>
            <ac:spMk id="45" creationId="{FAE182CA-6659-4FD6-A752-2F230D165928}"/>
          </ac:spMkLst>
        </pc:spChg>
        <pc:spChg chg="add mod">
          <ac:chgData name="JD Landgrebe" userId="921edb75-05d0-42c9-b1e2-8db0895daacc" providerId="ADAL" clId="{96BF1103-6DA9-40CB-A37D-6CEC1F4778D4}" dt="2020-02-18T21:43:40.445" v="2957" actId="1076"/>
          <ac:spMkLst>
            <pc:docMk/>
            <pc:sldMk cId="1481202227" sldId="267"/>
            <ac:spMk id="46" creationId="{803E1191-7CA1-4D1C-936E-83CDD2339330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7" creationId="{8535FA05-683A-4C32-9F97-A00A906675AF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8" creationId="{FC53F54B-3406-4E61-AAD3-A4432DEDD0AF}"/>
          </ac:spMkLst>
        </pc:spChg>
        <pc:spChg chg="add mod">
          <ac:chgData name="JD Landgrebe" userId="921edb75-05d0-42c9-b1e2-8db0895daacc" providerId="ADAL" clId="{96BF1103-6DA9-40CB-A37D-6CEC1F4778D4}" dt="2020-02-18T21:46:54.244" v="2972" actId="14100"/>
          <ac:spMkLst>
            <pc:docMk/>
            <pc:sldMk cId="1481202227" sldId="267"/>
            <ac:spMk id="49" creationId="{0D719601-841E-480C-B850-B982E9A8DC0A}"/>
          </ac:spMkLst>
        </pc:spChg>
        <pc:spChg chg="add mod">
          <ac:chgData name="JD Landgrebe" userId="921edb75-05d0-42c9-b1e2-8db0895daacc" providerId="ADAL" clId="{96BF1103-6DA9-40CB-A37D-6CEC1F4778D4}" dt="2020-02-18T21:46:58.805" v="2974" actId="20577"/>
          <ac:spMkLst>
            <pc:docMk/>
            <pc:sldMk cId="1481202227" sldId="267"/>
            <ac:spMk id="50" creationId="{04140F0A-3A6F-4E4D-8633-303254012239}"/>
          </ac:spMkLst>
        </pc:spChg>
        <pc:spChg chg="add mod">
          <ac:chgData name="JD Landgrebe" userId="921edb75-05d0-42c9-b1e2-8db0895daacc" providerId="ADAL" clId="{96BF1103-6DA9-40CB-A37D-6CEC1F4778D4}" dt="2020-02-18T21:47:16.633" v="2976" actId="1076"/>
          <ac:spMkLst>
            <pc:docMk/>
            <pc:sldMk cId="1481202227" sldId="267"/>
            <ac:spMk id="51" creationId="{0ACCFE4F-39BF-409D-89AE-F2717918BB6B}"/>
          </ac:spMkLst>
        </pc:spChg>
        <pc:spChg chg="add mod">
          <ac:chgData name="JD Landgrebe" userId="921edb75-05d0-42c9-b1e2-8db0895daacc" providerId="ADAL" clId="{96BF1103-6DA9-40CB-A37D-6CEC1F4778D4}" dt="2020-02-18T21:47:21.977" v="2978" actId="20577"/>
          <ac:spMkLst>
            <pc:docMk/>
            <pc:sldMk cId="1481202227" sldId="267"/>
            <ac:spMk id="52" creationId="{9473AB44-CEDB-42DE-A01C-E67C57E23BB0}"/>
          </ac:spMkLst>
        </pc:spChg>
        <pc:spChg chg="add mod">
          <ac:chgData name="JD Landgrebe" userId="921edb75-05d0-42c9-b1e2-8db0895daacc" providerId="ADAL" clId="{96BF1103-6DA9-40CB-A37D-6CEC1F4778D4}" dt="2020-02-18T21:47:55.102" v="2981" actId="14100"/>
          <ac:spMkLst>
            <pc:docMk/>
            <pc:sldMk cId="1481202227" sldId="267"/>
            <ac:spMk id="53" creationId="{07456EDF-49F0-4228-AF54-4ABA6A38AD2E}"/>
          </ac:spMkLst>
        </pc:spChg>
        <pc:spChg chg="add mod">
          <ac:chgData name="JD Landgrebe" userId="921edb75-05d0-42c9-b1e2-8db0895daacc" providerId="ADAL" clId="{96BF1103-6DA9-40CB-A37D-6CEC1F4778D4}" dt="2020-02-18T21:48:11.603" v="2984" actId="20577"/>
          <ac:spMkLst>
            <pc:docMk/>
            <pc:sldMk cId="1481202227" sldId="267"/>
            <ac:spMk id="54" creationId="{DD1B6AFD-B9DD-43CA-BBD5-8FC1E9FAD53E}"/>
          </ac:spMkLst>
        </pc:spChg>
        <pc:spChg chg="add mod">
          <ac:chgData name="JD Landgrebe" userId="921edb75-05d0-42c9-b1e2-8db0895daacc" providerId="ADAL" clId="{96BF1103-6DA9-40CB-A37D-6CEC1F4778D4}" dt="2020-02-18T21:48:49.180" v="2987" actId="1076"/>
          <ac:spMkLst>
            <pc:docMk/>
            <pc:sldMk cId="1481202227" sldId="267"/>
            <ac:spMk id="55" creationId="{24A020CE-F15F-469F-AF92-ACA0F6601FB0}"/>
          </ac:spMkLst>
        </pc:spChg>
        <pc:spChg chg="add mod">
          <ac:chgData name="JD Landgrebe" userId="921edb75-05d0-42c9-b1e2-8db0895daacc" providerId="ADAL" clId="{96BF1103-6DA9-40CB-A37D-6CEC1F4778D4}" dt="2020-02-18T21:48:57.930" v="2989" actId="20577"/>
          <ac:spMkLst>
            <pc:docMk/>
            <pc:sldMk cId="1481202227" sldId="267"/>
            <ac:spMk id="56" creationId="{0CB23051-56B6-45EC-809B-EFB62122700E}"/>
          </ac:spMkLst>
        </pc:spChg>
        <pc:grpChg chg="add mod">
          <ac:chgData name="JD Landgrebe" userId="921edb75-05d0-42c9-b1e2-8db0895daacc" providerId="ADAL" clId="{96BF1103-6DA9-40CB-A37D-6CEC1F4778D4}" dt="2020-02-18T21:50:28.384" v="3038" actId="1076"/>
          <ac:grpSpMkLst>
            <pc:docMk/>
            <pc:sldMk cId="1481202227" sldId="267"/>
            <ac:grpSpMk id="18" creationId="{8C593B09-83F8-4AC9-A071-ED9F3EADE450}"/>
          </ac:grpSpMkLst>
        </pc:grpChg>
        <pc:picChg chg="add mod">
          <ac:chgData name="JD Landgrebe" userId="921edb75-05d0-42c9-b1e2-8db0895daacc" providerId="ADAL" clId="{96BF1103-6DA9-40CB-A37D-6CEC1F4778D4}" dt="2020-02-18T21:39:40.508" v="2911" actId="1076"/>
          <ac:picMkLst>
            <pc:docMk/>
            <pc:sldMk cId="1481202227" sldId="267"/>
            <ac:picMk id="5" creationId="{6EEF594A-BE10-470F-93BD-A261F4F071CC}"/>
          </ac:picMkLst>
        </pc:picChg>
        <pc:picChg chg="add del mod">
          <ac:chgData name="JD Landgrebe" userId="921edb75-05d0-42c9-b1e2-8db0895daacc" providerId="ADAL" clId="{96BF1103-6DA9-40CB-A37D-6CEC1F4778D4}" dt="2020-02-18T21:25:08.506" v="2462" actId="478"/>
          <ac:picMkLst>
            <pc:docMk/>
            <pc:sldMk cId="1481202227" sldId="267"/>
            <ac:picMk id="7" creationId="{6A19B00E-1300-4D36-A6C7-AE66BC04D688}"/>
          </ac:picMkLst>
        </pc:picChg>
        <pc:picChg chg="add mod">
          <ac:chgData name="JD Landgrebe" userId="921edb75-05d0-42c9-b1e2-8db0895daacc" providerId="ADAL" clId="{96BF1103-6DA9-40CB-A37D-6CEC1F4778D4}" dt="2020-02-18T21:30:49.818" v="2793" actId="164"/>
          <ac:picMkLst>
            <pc:docMk/>
            <pc:sldMk cId="1481202227" sldId="267"/>
            <ac:picMk id="9" creationId="{5833EC93-7605-4654-95F6-1A0F770CCB49}"/>
          </ac:picMkLst>
        </pc:picChg>
        <pc:picChg chg="add mod">
          <ac:chgData name="JD Landgrebe" userId="921edb75-05d0-42c9-b1e2-8db0895daacc" providerId="ADAL" clId="{96BF1103-6DA9-40CB-A37D-6CEC1F4778D4}" dt="2020-02-18T21:46:12.415" v="2968" actId="1076"/>
          <ac:picMkLst>
            <pc:docMk/>
            <pc:sldMk cId="1481202227" sldId="267"/>
            <ac:picMk id="11" creationId="{7F267BD4-7CC9-4F54-850D-4916F2924652}"/>
          </ac:picMkLst>
        </pc:picChg>
        <pc:picChg chg="add del mod">
          <ac:chgData name="JD Landgrebe" userId="921edb75-05d0-42c9-b1e2-8db0895daacc" providerId="ADAL" clId="{96BF1103-6DA9-40CB-A37D-6CEC1F4778D4}" dt="2020-02-18T21:24:04.443" v="2454" actId="478"/>
          <ac:picMkLst>
            <pc:docMk/>
            <pc:sldMk cId="1481202227" sldId="267"/>
            <ac:picMk id="13" creationId="{7A039961-D034-4F36-886D-42034F79FD52}"/>
          </ac:picMkLst>
        </pc:picChg>
        <pc:picChg chg="add mod">
          <ac:chgData name="JD Landgrebe" userId="921edb75-05d0-42c9-b1e2-8db0895daacc" providerId="ADAL" clId="{96BF1103-6DA9-40CB-A37D-6CEC1F4778D4}" dt="2020-02-18T21:35:51.724" v="2854" actId="1076"/>
          <ac:picMkLst>
            <pc:docMk/>
            <pc:sldMk cId="1481202227" sldId="267"/>
            <ac:picMk id="22" creationId="{21322FA6-5DB3-4883-B777-1A3B4750DBEC}"/>
          </ac:picMkLst>
        </pc:picChg>
      </pc:sldChg>
    </pc:docChg>
  </pc:docChgLst>
  <pc:docChgLst>
    <pc:chgData name="JD Landgrebe" userId="921edb75-05d0-42c9-b1e2-8db0895daacc" providerId="ADAL" clId="{6B4CB43D-177F-D547-8CBF-A9D3C382FBF0}"/>
    <pc:docChg chg="custSel modSld">
      <pc:chgData name="JD Landgrebe" userId="921edb75-05d0-42c9-b1e2-8db0895daacc" providerId="ADAL" clId="{6B4CB43D-177F-D547-8CBF-A9D3C382FBF0}" dt="2020-03-24T09:38:48.074" v="14" actId="403"/>
      <pc:docMkLst>
        <pc:docMk/>
      </pc:docMkLst>
      <pc:sldChg chg="modSp">
        <pc:chgData name="JD Landgrebe" userId="921edb75-05d0-42c9-b1e2-8db0895daacc" providerId="ADAL" clId="{6B4CB43D-177F-D547-8CBF-A9D3C382FBF0}" dt="2020-03-24T09:06:10.015" v="1" actId="20577"/>
        <pc:sldMkLst>
          <pc:docMk/>
          <pc:sldMk cId="1160416326" sldId="256"/>
        </pc:sldMkLst>
        <pc:spChg chg="mod">
          <ac:chgData name="JD Landgrebe" userId="921edb75-05d0-42c9-b1e2-8db0895daacc" providerId="ADAL" clId="{6B4CB43D-177F-D547-8CBF-A9D3C382FBF0}" dt="2020-03-24T09:06:10.015" v="1" actId="20577"/>
          <ac:spMkLst>
            <pc:docMk/>
            <pc:sldMk cId="1160416326" sldId="256"/>
            <ac:spMk id="2" creationId="{AD01B61E-9FFB-4EB6-A506-9C9F4E3651FB}"/>
          </ac:spMkLst>
        </pc:spChg>
      </pc:sldChg>
      <pc:sldChg chg="modSp">
        <pc:chgData name="JD Landgrebe" userId="921edb75-05d0-42c9-b1e2-8db0895daacc" providerId="ADAL" clId="{6B4CB43D-177F-D547-8CBF-A9D3C382FBF0}" dt="2020-03-24T09:38:48.074" v="14" actId="403"/>
        <pc:sldMkLst>
          <pc:docMk/>
          <pc:sldMk cId="2167497379" sldId="257"/>
        </pc:sldMkLst>
        <pc:spChg chg="mod">
          <ac:chgData name="JD Landgrebe" userId="921edb75-05d0-42c9-b1e2-8db0895daacc" providerId="ADAL" clId="{6B4CB43D-177F-D547-8CBF-A9D3C382FBF0}" dt="2020-03-24T09:38:48.074" v="14" actId="403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6B4CB43D-177F-D547-8CBF-A9D3C382FBF0}" dt="2020-03-24T09:06:36.955" v="2" actId="20577"/>
        <pc:sldMkLst>
          <pc:docMk/>
          <pc:sldMk cId="3420838183" sldId="259"/>
        </pc:sldMkLst>
        <pc:spChg chg="mod">
          <ac:chgData name="JD Landgrebe" userId="921edb75-05d0-42c9-b1e2-8db0895daacc" providerId="ADAL" clId="{6B4CB43D-177F-D547-8CBF-A9D3C382FBF0}" dt="2020-03-24T09:06:36.955" v="2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addSp delSp modSp">
        <pc:chgData name="JD Landgrebe" userId="921edb75-05d0-42c9-b1e2-8db0895daacc" providerId="ADAL" clId="{6B4CB43D-177F-D547-8CBF-A9D3C382FBF0}" dt="2020-03-24T09:26:49.871" v="11" actId="14100"/>
        <pc:sldMkLst>
          <pc:docMk/>
          <pc:sldMk cId="1804068571" sldId="260"/>
        </pc:sldMkLst>
        <pc:spChg chg="add del mod">
          <ac:chgData name="JD Landgrebe" userId="921edb75-05d0-42c9-b1e2-8db0895daacc" providerId="ADAL" clId="{6B4CB43D-177F-D547-8CBF-A9D3C382FBF0}" dt="2020-03-24T09:26:25.234" v="4" actId="931"/>
          <ac:spMkLst>
            <pc:docMk/>
            <pc:sldMk cId="1804068571" sldId="260"/>
            <ac:spMk id="4" creationId="{3A2DEFDB-D85A-3D4E-A724-28333B5EB43D}"/>
          </ac:spMkLst>
        </pc:spChg>
        <pc:spChg chg="mod">
          <ac:chgData name="JD Landgrebe" userId="921edb75-05d0-42c9-b1e2-8db0895daacc" providerId="ADAL" clId="{6B4CB43D-177F-D547-8CBF-A9D3C382FBF0}" dt="2020-03-24T09:26:42.097" v="9" actId="14100"/>
          <ac:spMkLst>
            <pc:docMk/>
            <pc:sldMk cId="1804068571" sldId="260"/>
            <ac:spMk id="15" creationId="{F1B7741F-94E1-4303-9F18-9E99B77FBF7D}"/>
          </ac:spMkLst>
        </pc:spChg>
        <pc:picChg chg="add mod">
          <ac:chgData name="JD Landgrebe" userId="921edb75-05d0-42c9-b1e2-8db0895daacc" providerId="ADAL" clId="{6B4CB43D-177F-D547-8CBF-A9D3C382FBF0}" dt="2020-03-24T09:26:49.871" v="11" actId="14100"/>
          <ac:picMkLst>
            <pc:docMk/>
            <pc:sldMk cId="1804068571" sldId="260"/>
            <ac:picMk id="6" creationId="{5CBD8F2A-3D77-3C41-B8F3-FFC4B3E573F9}"/>
          </ac:picMkLst>
        </pc:picChg>
        <pc:picChg chg="del">
          <ac:chgData name="JD Landgrebe" userId="921edb75-05d0-42c9-b1e2-8db0895daacc" providerId="ADAL" clId="{6B4CB43D-177F-D547-8CBF-A9D3C382FBF0}" dt="2020-03-24T09:25:35.331" v="3" actId="478"/>
          <ac:picMkLst>
            <pc:docMk/>
            <pc:sldMk cId="1804068571" sldId="260"/>
            <ac:picMk id="17" creationId="{85809E8F-4050-4EC0-B299-906A215AED1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F61B09-47A0-4288-BFB4-A49ED7BB91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3EAD61E-AE98-4FED-AE66-102EA96C94F3}">
      <dgm:prSet custT="1"/>
      <dgm:spPr/>
      <dgm:t>
        <a:bodyPr/>
        <a:lstStyle/>
        <a:p>
          <a:pPr>
            <a:defRPr cap="all"/>
          </a:pPr>
          <a:r>
            <a:rPr lang="en-US" sz="1400" cap="none" baseline="0" dirty="0"/>
            <a:t>Good collaboration on models depends on contributors having space within which to work and confidence in how to connect their work with others’</a:t>
          </a:r>
        </a:p>
      </dgm:t>
    </dgm:pt>
    <dgm:pt modelId="{4C009197-75BE-42A4-AD1A-276E5CD319EC}" type="parTrans" cxnId="{5B785012-1EBF-4C4C-9BFD-4760C40EA55C}">
      <dgm:prSet/>
      <dgm:spPr/>
      <dgm:t>
        <a:bodyPr/>
        <a:lstStyle/>
        <a:p>
          <a:endParaRPr lang="en-US"/>
        </a:p>
      </dgm:t>
    </dgm:pt>
    <dgm:pt modelId="{6CECDC58-1D8B-4FFA-8F4E-AB8220A4B252}" type="sibTrans" cxnId="{5B785012-1EBF-4C4C-9BFD-4760C40EA55C}">
      <dgm:prSet/>
      <dgm:spPr/>
      <dgm:t>
        <a:bodyPr/>
        <a:lstStyle/>
        <a:p>
          <a:endParaRPr lang="en-US"/>
        </a:p>
      </dgm:t>
    </dgm:pt>
    <dgm:pt modelId="{106D6999-412F-434D-9489-658957B75BCE}">
      <dgm:prSet custT="1"/>
      <dgm:spPr/>
      <dgm:t>
        <a:bodyPr/>
        <a:lstStyle/>
        <a:p>
          <a:pPr>
            <a:defRPr cap="all"/>
          </a:pPr>
          <a:r>
            <a:rPr lang="en-US" sz="1400" cap="none" baseline="0"/>
            <a:t>The right amount of code planning cuts down on rework and allows you to work with more complex topics</a:t>
          </a:r>
        </a:p>
      </dgm:t>
    </dgm:pt>
    <dgm:pt modelId="{AB062AB6-A432-406C-8C73-25B010168E11}" type="parTrans" cxnId="{7591719C-4ADA-4038-91C2-EBF90B3E8C0A}">
      <dgm:prSet/>
      <dgm:spPr/>
      <dgm:t>
        <a:bodyPr/>
        <a:lstStyle/>
        <a:p>
          <a:endParaRPr lang="en-US"/>
        </a:p>
      </dgm:t>
    </dgm:pt>
    <dgm:pt modelId="{832968DA-0DD0-45E5-B290-B59CE7F044B8}" type="sibTrans" cxnId="{7591719C-4ADA-4038-91C2-EBF90B3E8C0A}">
      <dgm:prSet/>
      <dgm:spPr/>
      <dgm:t>
        <a:bodyPr/>
        <a:lstStyle/>
        <a:p>
          <a:endParaRPr lang="en-US"/>
        </a:p>
      </dgm:t>
    </dgm:pt>
    <dgm:pt modelId="{0774BBB8-828E-406D-AB60-BAA041138CBA}">
      <dgm:prSet custT="1"/>
      <dgm:spPr/>
      <dgm:t>
        <a:bodyPr/>
        <a:lstStyle/>
        <a:p>
          <a:pPr>
            <a:defRPr cap="all"/>
          </a:pPr>
          <a:r>
            <a:rPr lang="en-US" sz="1400" cap="none" baseline="0"/>
            <a:t>Picking a model back up from someone else (or from the one-year-ago you) can be challenging</a:t>
          </a:r>
        </a:p>
      </dgm:t>
    </dgm:pt>
    <dgm:pt modelId="{F48D739B-B5AB-49FB-AE40-99F7E3D01ED9}" type="parTrans" cxnId="{117F3866-9835-4A5F-9179-AA690C331C16}">
      <dgm:prSet/>
      <dgm:spPr/>
      <dgm:t>
        <a:bodyPr/>
        <a:lstStyle/>
        <a:p>
          <a:endParaRPr lang="en-US"/>
        </a:p>
      </dgm:t>
    </dgm:pt>
    <dgm:pt modelId="{D596EC5D-6E6F-4970-B703-4D6380024664}" type="sibTrans" cxnId="{117F3866-9835-4A5F-9179-AA690C331C16}">
      <dgm:prSet/>
      <dgm:spPr/>
      <dgm:t>
        <a:bodyPr/>
        <a:lstStyle/>
        <a:p>
          <a:endParaRPr lang="en-US"/>
        </a:p>
      </dgm:t>
    </dgm:pt>
    <dgm:pt modelId="{F28DAC1A-9D91-4C3B-AE87-658894A02E0A}">
      <dgm:prSet custT="1"/>
      <dgm:spPr/>
      <dgm:t>
        <a:bodyPr/>
        <a:lstStyle/>
        <a:p>
          <a:pPr>
            <a:defRPr cap="all"/>
          </a:pPr>
          <a:r>
            <a:rPr lang="en-US" sz="1400" cap="none" baseline="0" dirty="0"/>
            <a:t>Most models don’t have an inspectable validation trail that that builds confidence in them as you work with them and seek to extend them</a:t>
          </a:r>
        </a:p>
      </dgm:t>
    </dgm:pt>
    <dgm:pt modelId="{BEFA879C-F96E-4C52-99A1-FA0DE9345A82}" type="parTrans" cxnId="{DFBB9BFB-5798-4745-9F1A-10BF95BEF4B1}">
      <dgm:prSet/>
      <dgm:spPr/>
      <dgm:t>
        <a:bodyPr/>
        <a:lstStyle/>
        <a:p>
          <a:endParaRPr lang="en-US"/>
        </a:p>
      </dgm:t>
    </dgm:pt>
    <dgm:pt modelId="{DA43FCB6-BC97-46F8-89F1-A7CE528635B6}" type="sibTrans" cxnId="{DFBB9BFB-5798-4745-9F1A-10BF95BEF4B1}">
      <dgm:prSet/>
      <dgm:spPr/>
      <dgm:t>
        <a:bodyPr/>
        <a:lstStyle/>
        <a:p>
          <a:endParaRPr lang="en-US"/>
        </a:p>
      </dgm:t>
    </dgm:pt>
    <dgm:pt modelId="{8C65A2B5-5D22-4F1B-B0A9-30AC307F8B78}" type="pres">
      <dgm:prSet presAssocID="{A8F61B09-47A0-4288-BFB4-A49ED7BB918A}" presName="root" presStyleCnt="0">
        <dgm:presLayoutVars>
          <dgm:dir/>
          <dgm:resizeHandles val="exact"/>
        </dgm:presLayoutVars>
      </dgm:prSet>
      <dgm:spPr/>
    </dgm:pt>
    <dgm:pt modelId="{A7EF3966-484E-409D-B99D-8ABDFCC05DF3}" type="pres">
      <dgm:prSet presAssocID="{A3EAD61E-AE98-4FED-AE66-102EA96C94F3}" presName="compNode" presStyleCnt="0"/>
      <dgm:spPr/>
    </dgm:pt>
    <dgm:pt modelId="{899FFE0F-1F33-4420-8AD9-D21016C61019}" type="pres">
      <dgm:prSet presAssocID="{A3EAD61E-AE98-4FED-AE66-102EA96C94F3}" presName="iconBgRect" presStyleLbl="bgShp" presStyleIdx="0" presStyleCnt="4"/>
      <dgm:spPr/>
    </dgm:pt>
    <dgm:pt modelId="{EBD856A4-A0D0-44F7-A7BA-79ABC6E243EA}" type="pres">
      <dgm:prSet presAssocID="{A3EAD61E-AE98-4FED-AE66-102EA96C94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74E0E575-4CFE-4A13-AD80-A21E1164BFE6}" type="pres">
      <dgm:prSet presAssocID="{A3EAD61E-AE98-4FED-AE66-102EA96C94F3}" presName="spaceRect" presStyleCnt="0"/>
      <dgm:spPr/>
    </dgm:pt>
    <dgm:pt modelId="{8114AA16-B6B9-416E-968A-DBB6629B4E13}" type="pres">
      <dgm:prSet presAssocID="{A3EAD61E-AE98-4FED-AE66-102EA96C94F3}" presName="textRect" presStyleLbl="revTx" presStyleIdx="0" presStyleCnt="4" custScaleY="148549">
        <dgm:presLayoutVars>
          <dgm:chMax val="1"/>
          <dgm:chPref val="1"/>
        </dgm:presLayoutVars>
      </dgm:prSet>
      <dgm:spPr/>
    </dgm:pt>
    <dgm:pt modelId="{72446FAD-26A9-4E64-831A-0304F95DDF56}" type="pres">
      <dgm:prSet presAssocID="{6CECDC58-1D8B-4FFA-8F4E-AB8220A4B252}" presName="sibTrans" presStyleCnt="0"/>
      <dgm:spPr/>
    </dgm:pt>
    <dgm:pt modelId="{09FE4481-9A1B-42B4-BEC4-C582B91F3BD8}" type="pres">
      <dgm:prSet presAssocID="{106D6999-412F-434D-9489-658957B75BCE}" presName="compNode" presStyleCnt="0"/>
      <dgm:spPr/>
    </dgm:pt>
    <dgm:pt modelId="{5241D9A3-3E8E-4E7E-B8BD-94955E8D4F22}" type="pres">
      <dgm:prSet presAssocID="{106D6999-412F-434D-9489-658957B75BCE}" presName="iconBgRect" presStyleLbl="bgShp" presStyleIdx="1" presStyleCnt="4"/>
      <dgm:spPr/>
    </dgm:pt>
    <dgm:pt modelId="{30037F68-943B-476F-8640-E8EB47C3624F}" type="pres">
      <dgm:prSet presAssocID="{106D6999-412F-434D-9489-658957B75B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DEF1DFB-C31E-4554-8B5B-5AA7B9459629}" type="pres">
      <dgm:prSet presAssocID="{106D6999-412F-434D-9489-658957B75BCE}" presName="spaceRect" presStyleCnt="0"/>
      <dgm:spPr/>
    </dgm:pt>
    <dgm:pt modelId="{43F5FB21-21D4-4B9C-80A3-39414070F567}" type="pres">
      <dgm:prSet presAssocID="{106D6999-412F-434D-9489-658957B75BCE}" presName="textRect" presStyleLbl="revTx" presStyleIdx="1" presStyleCnt="4" custScaleY="148549">
        <dgm:presLayoutVars>
          <dgm:chMax val="1"/>
          <dgm:chPref val="1"/>
        </dgm:presLayoutVars>
      </dgm:prSet>
      <dgm:spPr/>
    </dgm:pt>
    <dgm:pt modelId="{919F1301-45FB-47F9-AD9D-5B5D9DE5F41B}" type="pres">
      <dgm:prSet presAssocID="{832968DA-0DD0-45E5-B290-B59CE7F044B8}" presName="sibTrans" presStyleCnt="0"/>
      <dgm:spPr/>
    </dgm:pt>
    <dgm:pt modelId="{E8A5BB39-00CA-46A5-84A8-C39E48EF4EEB}" type="pres">
      <dgm:prSet presAssocID="{0774BBB8-828E-406D-AB60-BAA041138CBA}" presName="compNode" presStyleCnt="0"/>
      <dgm:spPr/>
    </dgm:pt>
    <dgm:pt modelId="{9101E59A-4E7E-4B15-B1E1-75BF385D45BC}" type="pres">
      <dgm:prSet presAssocID="{0774BBB8-828E-406D-AB60-BAA041138CBA}" presName="iconBgRect" presStyleLbl="bgShp" presStyleIdx="2" presStyleCnt="4"/>
      <dgm:spPr/>
    </dgm:pt>
    <dgm:pt modelId="{E03E46F5-5BA4-47DC-B85E-A20B310CAA98}" type="pres">
      <dgm:prSet presAssocID="{0774BBB8-828E-406D-AB60-BAA041138C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F3C12E09-F17D-4AA2-8352-51477DBB1242}" type="pres">
      <dgm:prSet presAssocID="{0774BBB8-828E-406D-AB60-BAA041138CBA}" presName="spaceRect" presStyleCnt="0"/>
      <dgm:spPr/>
    </dgm:pt>
    <dgm:pt modelId="{9B019FF9-9001-4F24-BE62-C4C9194EC3B4}" type="pres">
      <dgm:prSet presAssocID="{0774BBB8-828E-406D-AB60-BAA041138CBA}" presName="textRect" presStyleLbl="revTx" presStyleIdx="2" presStyleCnt="4" custScaleY="148549">
        <dgm:presLayoutVars>
          <dgm:chMax val="1"/>
          <dgm:chPref val="1"/>
        </dgm:presLayoutVars>
      </dgm:prSet>
      <dgm:spPr/>
    </dgm:pt>
    <dgm:pt modelId="{5D607A65-9263-4EC9-B211-09A7099D069A}" type="pres">
      <dgm:prSet presAssocID="{D596EC5D-6E6F-4970-B703-4D6380024664}" presName="sibTrans" presStyleCnt="0"/>
      <dgm:spPr/>
    </dgm:pt>
    <dgm:pt modelId="{78B89A1E-3F42-4456-8306-CD07EC4D4E7D}" type="pres">
      <dgm:prSet presAssocID="{F28DAC1A-9D91-4C3B-AE87-658894A02E0A}" presName="compNode" presStyleCnt="0"/>
      <dgm:spPr/>
    </dgm:pt>
    <dgm:pt modelId="{68B7DF51-FAA7-43EA-A680-29DA61A8183B}" type="pres">
      <dgm:prSet presAssocID="{F28DAC1A-9D91-4C3B-AE87-658894A02E0A}" presName="iconBgRect" presStyleLbl="bgShp" presStyleIdx="3" presStyleCnt="4"/>
      <dgm:spPr/>
    </dgm:pt>
    <dgm:pt modelId="{85DBC4F4-0531-4F97-BA8E-4404A7C541D2}" type="pres">
      <dgm:prSet presAssocID="{F28DAC1A-9D91-4C3B-AE87-658894A02E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EBA933F-AA11-4FFB-8A6F-335BD320BF65}" type="pres">
      <dgm:prSet presAssocID="{F28DAC1A-9D91-4C3B-AE87-658894A02E0A}" presName="spaceRect" presStyleCnt="0"/>
      <dgm:spPr/>
    </dgm:pt>
    <dgm:pt modelId="{5778AADD-CBFF-4B8C-A390-EB3879197742}" type="pres">
      <dgm:prSet presAssocID="{F28DAC1A-9D91-4C3B-AE87-658894A02E0A}" presName="textRect" presStyleLbl="revTx" presStyleIdx="3" presStyleCnt="4" custScaleY="148549">
        <dgm:presLayoutVars>
          <dgm:chMax val="1"/>
          <dgm:chPref val="1"/>
        </dgm:presLayoutVars>
      </dgm:prSet>
      <dgm:spPr/>
    </dgm:pt>
  </dgm:ptLst>
  <dgm:cxnLst>
    <dgm:cxn modelId="{5B785012-1EBF-4C4C-9BFD-4760C40EA55C}" srcId="{A8F61B09-47A0-4288-BFB4-A49ED7BB918A}" destId="{A3EAD61E-AE98-4FED-AE66-102EA96C94F3}" srcOrd="0" destOrd="0" parTransId="{4C009197-75BE-42A4-AD1A-276E5CD319EC}" sibTransId="{6CECDC58-1D8B-4FFA-8F4E-AB8220A4B252}"/>
    <dgm:cxn modelId="{E7156C1D-2C3E-4B08-A690-B66D41E396F4}" type="presOf" srcId="{F28DAC1A-9D91-4C3B-AE87-658894A02E0A}" destId="{5778AADD-CBFF-4B8C-A390-EB3879197742}" srcOrd="0" destOrd="0" presId="urn:microsoft.com/office/officeart/2018/5/layout/IconCircleLabelList"/>
    <dgm:cxn modelId="{41C06B37-851F-4EFE-9334-A95E51EBAA44}" type="presOf" srcId="{0774BBB8-828E-406D-AB60-BAA041138CBA}" destId="{9B019FF9-9001-4F24-BE62-C4C9194EC3B4}" srcOrd="0" destOrd="0" presId="urn:microsoft.com/office/officeart/2018/5/layout/IconCircleLabelList"/>
    <dgm:cxn modelId="{117F3866-9835-4A5F-9179-AA690C331C16}" srcId="{A8F61B09-47A0-4288-BFB4-A49ED7BB918A}" destId="{0774BBB8-828E-406D-AB60-BAA041138CBA}" srcOrd="2" destOrd="0" parTransId="{F48D739B-B5AB-49FB-AE40-99F7E3D01ED9}" sibTransId="{D596EC5D-6E6F-4970-B703-4D6380024664}"/>
    <dgm:cxn modelId="{4552587C-7952-4E5C-9C78-BD5AA202206E}" type="presOf" srcId="{A8F61B09-47A0-4288-BFB4-A49ED7BB918A}" destId="{8C65A2B5-5D22-4F1B-B0A9-30AC307F8B78}" srcOrd="0" destOrd="0" presId="urn:microsoft.com/office/officeart/2018/5/layout/IconCircleLabelList"/>
    <dgm:cxn modelId="{7591719C-4ADA-4038-91C2-EBF90B3E8C0A}" srcId="{A8F61B09-47A0-4288-BFB4-A49ED7BB918A}" destId="{106D6999-412F-434D-9489-658957B75BCE}" srcOrd="1" destOrd="0" parTransId="{AB062AB6-A432-406C-8C73-25B010168E11}" sibTransId="{832968DA-0DD0-45E5-B290-B59CE7F044B8}"/>
    <dgm:cxn modelId="{A3CF30D6-634E-4EC7-9E8A-19689BAC741C}" type="presOf" srcId="{A3EAD61E-AE98-4FED-AE66-102EA96C94F3}" destId="{8114AA16-B6B9-416E-968A-DBB6629B4E13}" srcOrd="0" destOrd="0" presId="urn:microsoft.com/office/officeart/2018/5/layout/IconCircleLabelList"/>
    <dgm:cxn modelId="{937A0BFA-D571-457B-BCAA-C28A868E5446}" type="presOf" srcId="{106D6999-412F-434D-9489-658957B75BCE}" destId="{43F5FB21-21D4-4B9C-80A3-39414070F567}" srcOrd="0" destOrd="0" presId="urn:microsoft.com/office/officeart/2018/5/layout/IconCircleLabelList"/>
    <dgm:cxn modelId="{DFBB9BFB-5798-4745-9F1A-10BF95BEF4B1}" srcId="{A8F61B09-47A0-4288-BFB4-A49ED7BB918A}" destId="{F28DAC1A-9D91-4C3B-AE87-658894A02E0A}" srcOrd="3" destOrd="0" parTransId="{BEFA879C-F96E-4C52-99A1-FA0DE9345A82}" sibTransId="{DA43FCB6-BC97-46F8-89F1-A7CE528635B6}"/>
    <dgm:cxn modelId="{83C4F242-5543-444F-8484-84A9FBEA19C5}" type="presParOf" srcId="{8C65A2B5-5D22-4F1B-B0A9-30AC307F8B78}" destId="{A7EF3966-484E-409D-B99D-8ABDFCC05DF3}" srcOrd="0" destOrd="0" presId="urn:microsoft.com/office/officeart/2018/5/layout/IconCircleLabelList"/>
    <dgm:cxn modelId="{10866555-D963-4875-900E-954F3EC6F2F5}" type="presParOf" srcId="{A7EF3966-484E-409D-B99D-8ABDFCC05DF3}" destId="{899FFE0F-1F33-4420-8AD9-D21016C61019}" srcOrd="0" destOrd="0" presId="urn:microsoft.com/office/officeart/2018/5/layout/IconCircleLabelList"/>
    <dgm:cxn modelId="{A4B9F956-CC18-456A-92B2-581D9B1703BA}" type="presParOf" srcId="{A7EF3966-484E-409D-B99D-8ABDFCC05DF3}" destId="{EBD856A4-A0D0-44F7-A7BA-79ABC6E243EA}" srcOrd="1" destOrd="0" presId="urn:microsoft.com/office/officeart/2018/5/layout/IconCircleLabelList"/>
    <dgm:cxn modelId="{6C974790-69AC-48BE-BBD5-49DD78232DDF}" type="presParOf" srcId="{A7EF3966-484E-409D-B99D-8ABDFCC05DF3}" destId="{74E0E575-4CFE-4A13-AD80-A21E1164BFE6}" srcOrd="2" destOrd="0" presId="urn:microsoft.com/office/officeart/2018/5/layout/IconCircleLabelList"/>
    <dgm:cxn modelId="{07EE8041-7836-4854-BB6F-068B21E28941}" type="presParOf" srcId="{A7EF3966-484E-409D-B99D-8ABDFCC05DF3}" destId="{8114AA16-B6B9-416E-968A-DBB6629B4E13}" srcOrd="3" destOrd="0" presId="urn:microsoft.com/office/officeart/2018/5/layout/IconCircleLabelList"/>
    <dgm:cxn modelId="{D86CDBF3-3325-4503-BA20-400516028CD7}" type="presParOf" srcId="{8C65A2B5-5D22-4F1B-B0A9-30AC307F8B78}" destId="{72446FAD-26A9-4E64-831A-0304F95DDF56}" srcOrd="1" destOrd="0" presId="urn:microsoft.com/office/officeart/2018/5/layout/IconCircleLabelList"/>
    <dgm:cxn modelId="{E2FF72F3-8CF9-4A81-9132-5348DB35AEC9}" type="presParOf" srcId="{8C65A2B5-5D22-4F1B-B0A9-30AC307F8B78}" destId="{09FE4481-9A1B-42B4-BEC4-C582B91F3BD8}" srcOrd="2" destOrd="0" presId="urn:microsoft.com/office/officeart/2018/5/layout/IconCircleLabelList"/>
    <dgm:cxn modelId="{CB04ED5D-BB1C-4FA7-A742-68C7A280EFFB}" type="presParOf" srcId="{09FE4481-9A1B-42B4-BEC4-C582B91F3BD8}" destId="{5241D9A3-3E8E-4E7E-B8BD-94955E8D4F22}" srcOrd="0" destOrd="0" presId="urn:microsoft.com/office/officeart/2018/5/layout/IconCircleLabelList"/>
    <dgm:cxn modelId="{4238F6E3-48F5-46AC-906B-0BD5929C4C92}" type="presParOf" srcId="{09FE4481-9A1B-42B4-BEC4-C582B91F3BD8}" destId="{30037F68-943B-476F-8640-E8EB47C3624F}" srcOrd="1" destOrd="0" presId="urn:microsoft.com/office/officeart/2018/5/layout/IconCircleLabelList"/>
    <dgm:cxn modelId="{3949AC27-95E3-40CD-8A16-D5B67EE5A8FA}" type="presParOf" srcId="{09FE4481-9A1B-42B4-BEC4-C582B91F3BD8}" destId="{7DEF1DFB-C31E-4554-8B5B-5AA7B9459629}" srcOrd="2" destOrd="0" presId="urn:microsoft.com/office/officeart/2018/5/layout/IconCircleLabelList"/>
    <dgm:cxn modelId="{9A4DDB37-16FB-4792-BC76-22FB07FD98F0}" type="presParOf" srcId="{09FE4481-9A1B-42B4-BEC4-C582B91F3BD8}" destId="{43F5FB21-21D4-4B9C-80A3-39414070F567}" srcOrd="3" destOrd="0" presId="urn:microsoft.com/office/officeart/2018/5/layout/IconCircleLabelList"/>
    <dgm:cxn modelId="{8181AF6E-125E-4DC4-A80E-419EF8AF8C4B}" type="presParOf" srcId="{8C65A2B5-5D22-4F1B-B0A9-30AC307F8B78}" destId="{919F1301-45FB-47F9-AD9D-5B5D9DE5F41B}" srcOrd="3" destOrd="0" presId="urn:microsoft.com/office/officeart/2018/5/layout/IconCircleLabelList"/>
    <dgm:cxn modelId="{A4536739-7066-495F-B988-7810BF1B31CF}" type="presParOf" srcId="{8C65A2B5-5D22-4F1B-B0A9-30AC307F8B78}" destId="{E8A5BB39-00CA-46A5-84A8-C39E48EF4EEB}" srcOrd="4" destOrd="0" presId="urn:microsoft.com/office/officeart/2018/5/layout/IconCircleLabelList"/>
    <dgm:cxn modelId="{49AF541A-538F-43B7-B6F5-5D5A0A369430}" type="presParOf" srcId="{E8A5BB39-00CA-46A5-84A8-C39E48EF4EEB}" destId="{9101E59A-4E7E-4B15-B1E1-75BF385D45BC}" srcOrd="0" destOrd="0" presId="urn:microsoft.com/office/officeart/2018/5/layout/IconCircleLabelList"/>
    <dgm:cxn modelId="{40BE8967-ADB8-49FB-82C0-687C7E0102BB}" type="presParOf" srcId="{E8A5BB39-00CA-46A5-84A8-C39E48EF4EEB}" destId="{E03E46F5-5BA4-47DC-B85E-A20B310CAA98}" srcOrd="1" destOrd="0" presId="urn:microsoft.com/office/officeart/2018/5/layout/IconCircleLabelList"/>
    <dgm:cxn modelId="{C7DF2455-0A5E-4049-8A22-917B1DEA7A2C}" type="presParOf" srcId="{E8A5BB39-00CA-46A5-84A8-C39E48EF4EEB}" destId="{F3C12E09-F17D-4AA2-8352-51477DBB1242}" srcOrd="2" destOrd="0" presId="urn:microsoft.com/office/officeart/2018/5/layout/IconCircleLabelList"/>
    <dgm:cxn modelId="{8B0F532E-31F7-4235-BCB2-C51D13BB79F5}" type="presParOf" srcId="{E8A5BB39-00CA-46A5-84A8-C39E48EF4EEB}" destId="{9B019FF9-9001-4F24-BE62-C4C9194EC3B4}" srcOrd="3" destOrd="0" presId="urn:microsoft.com/office/officeart/2018/5/layout/IconCircleLabelList"/>
    <dgm:cxn modelId="{6BA91EC7-BF03-4C56-BA43-96148BC59DBF}" type="presParOf" srcId="{8C65A2B5-5D22-4F1B-B0A9-30AC307F8B78}" destId="{5D607A65-9263-4EC9-B211-09A7099D069A}" srcOrd="5" destOrd="0" presId="urn:microsoft.com/office/officeart/2018/5/layout/IconCircleLabelList"/>
    <dgm:cxn modelId="{56965657-92A4-4F3B-91EE-A4BEF10CC245}" type="presParOf" srcId="{8C65A2B5-5D22-4F1B-B0A9-30AC307F8B78}" destId="{78B89A1E-3F42-4456-8306-CD07EC4D4E7D}" srcOrd="6" destOrd="0" presId="urn:microsoft.com/office/officeart/2018/5/layout/IconCircleLabelList"/>
    <dgm:cxn modelId="{8D6CBA8D-B676-4315-9A74-D4798E8A4795}" type="presParOf" srcId="{78B89A1E-3F42-4456-8306-CD07EC4D4E7D}" destId="{68B7DF51-FAA7-43EA-A680-29DA61A8183B}" srcOrd="0" destOrd="0" presId="urn:microsoft.com/office/officeart/2018/5/layout/IconCircleLabelList"/>
    <dgm:cxn modelId="{3558B728-B21E-4544-A1A6-09F17D90C0E4}" type="presParOf" srcId="{78B89A1E-3F42-4456-8306-CD07EC4D4E7D}" destId="{85DBC4F4-0531-4F97-BA8E-4404A7C541D2}" srcOrd="1" destOrd="0" presId="urn:microsoft.com/office/officeart/2018/5/layout/IconCircleLabelList"/>
    <dgm:cxn modelId="{D0E7C179-3539-4AC1-A952-28B0B10BE250}" type="presParOf" srcId="{78B89A1E-3F42-4456-8306-CD07EC4D4E7D}" destId="{1EBA933F-AA11-4FFB-8A6F-335BD320BF65}" srcOrd="2" destOrd="0" presId="urn:microsoft.com/office/officeart/2018/5/layout/IconCircleLabelList"/>
    <dgm:cxn modelId="{9DADBBC9-702B-4F15-9E71-4FA23FFA1BC8}" type="presParOf" srcId="{78B89A1E-3F42-4456-8306-CD07EC4D4E7D}" destId="{5778AADD-CBFF-4B8C-A390-EB38791977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FFE0F-1F33-4420-8AD9-D21016C61019}">
      <dsp:nvSpPr>
        <dsp:cNvPr id="0" name=""/>
        <dsp:cNvSpPr/>
      </dsp:nvSpPr>
      <dsp:spPr>
        <a:xfrm>
          <a:off x="600792" y="383175"/>
          <a:ext cx="1449891" cy="1449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856A4-A0D0-44F7-A7BA-79ABC6E243EA}">
      <dsp:nvSpPr>
        <dsp:cNvPr id="0" name=""/>
        <dsp:cNvSpPr/>
      </dsp:nvSpPr>
      <dsp:spPr>
        <a:xfrm>
          <a:off x="909785" y="692168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4AA16-B6B9-416E-968A-DBB6629B4E13}">
      <dsp:nvSpPr>
        <dsp:cNvPr id="0" name=""/>
        <dsp:cNvSpPr/>
      </dsp:nvSpPr>
      <dsp:spPr>
        <a:xfrm>
          <a:off x="137302" y="2060740"/>
          <a:ext cx="2376871" cy="137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baseline="0" dirty="0"/>
            <a:t>Good collaboration on models depends on contributors having space within which to work and confidence in how to connect their work with others’</a:t>
          </a:r>
        </a:p>
      </dsp:txBody>
      <dsp:txXfrm>
        <a:off x="137302" y="2060740"/>
        <a:ext cx="2376871" cy="1370364"/>
      </dsp:txXfrm>
    </dsp:sp>
    <dsp:sp modelId="{5241D9A3-3E8E-4E7E-B8BD-94955E8D4F22}">
      <dsp:nvSpPr>
        <dsp:cNvPr id="0" name=""/>
        <dsp:cNvSpPr/>
      </dsp:nvSpPr>
      <dsp:spPr>
        <a:xfrm>
          <a:off x="3393616" y="383175"/>
          <a:ext cx="1449891" cy="1449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37F68-943B-476F-8640-E8EB47C3624F}">
      <dsp:nvSpPr>
        <dsp:cNvPr id="0" name=""/>
        <dsp:cNvSpPr/>
      </dsp:nvSpPr>
      <dsp:spPr>
        <a:xfrm>
          <a:off x="3702610" y="692168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5FB21-21D4-4B9C-80A3-39414070F567}">
      <dsp:nvSpPr>
        <dsp:cNvPr id="0" name=""/>
        <dsp:cNvSpPr/>
      </dsp:nvSpPr>
      <dsp:spPr>
        <a:xfrm>
          <a:off x="2930126" y="2060740"/>
          <a:ext cx="2376871" cy="137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baseline="0"/>
            <a:t>The right amount of code planning cuts down on rework and allows you to work with more complex topics</a:t>
          </a:r>
        </a:p>
      </dsp:txBody>
      <dsp:txXfrm>
        <a:off x="2930126" y="2060740"/>
        <a:ext cx="2376871" cy="1370364"/>
      </dsp:txXfrm>
    </dsp:sp>
    <dsp:sp modelId="{9101E59A-4E7E-4B15-B1E1-75BF385D45BC}">
      <dsp:nvSpPr>
        <dsp:cNvPr id="0" name=""/>
        <dsp:cNvSpPr/>
      </dsp:nvSpPr>
      <dsp:spPr>
        <a:xfrm>
          <a:off x="6186441" y="383175"/>
          <a:ext cx="1449891" cy="1449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E46F5-5BA4-47DC-B85E-A20B310CAA98}">
      <dsp:nvSpPr>
        <dsp:cNvPr id="0" name=""/>
        <dsp:cNvSpPr/>
      </dsp:nvSpPr>
      <dsp:spPr>
        <a:xfrm>
          <a:off x="6495434" y="692168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19FF9-9001-4F24-BE62-C4C9194EC3B4}">
      <dsp:nvSpPr>
        <dsp:cNvPr id="0" name=""/>
        <dsp:cNvSpPr/>
      </dsp:nvSpPr>
      <dsp:spPr>
        <a:xfrm>
          <a:off x="5722951" y="2060740"/>
          <a:ext cx="2376871" cy="137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baseline="0"/>
            <a:t>Picking a model back up from someone else (or from the one-year-ago you) can be challenging</a:t>
          </a:r>
        </a:p>
      </dsp:txBody>
      <dsp:txXfrm>
        <a:off x="5722951" y="2060740"/>
        <a:ext cx="2376871" cy="1370364"/>
      </dsp:txXfrm>
    </dsp:sp>
    <dsp:sp modelId="{68B7DF51-FAA7-43EA-A680-29DA61A8183B}">
      <dsp:nvSpPr>
        <dsp:cNvPr id="0" name=""/>
        <dsp:cNvSpPr/>
      </dsp:nvSpPr>
      <dsp:spPr>
        <a:xfrm>
          <a:off x="8979265" y="383175"/>
          <a:ext cx="1449891" cy="1449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BC4F4-0531-4F97-BA8E-4404A7C541D2}">
      <dsp:nvSpPr>
        <dsp:cNvPr id="0" name=""/>
        <dsp:cNvSpPr/>
      </dsp:nvSpPr>
      <dsp:spPr>
        <a:xfrm>
          <a:off x="9288259" y="692168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8AADD-CBFF-4B8C-A390-EB3879197742}">
      <dsp:nvSpPr>
        <dsp:cNvPr id="0" name=""/>
        <dsp:cNvSpPr/>
      </dsp:nvSpPr>
      <dsp:spPr>
        <a:xfrm>
          <a:off x="8515775" y="2060740"/>
          <a:ext cx="2376871" cy="137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baseline="0" dirty="0"/>
            <a:t>Most models don’t have an inspectable validation trail that that builds confidence in them as you work with them and seek to extend them</a:t>
          </a:r>
        </a:p>
      </dsp:txBody>
      <dsp:txXfrm>
        <a:off x="8515775" y="2060740"/>
        <a:ext cx="2376871" cy="1370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2941-46D6-F946-8FD6-7B4580E23954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6D42E-7168-0040-815C-FF253038D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1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D2A-A76E-784A-B815-41F2A709CB50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DED1-DF5B-5E4A-A876-8BC778436FA8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7E71-48EC-FC49-A710-D9B623B18D48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96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94131"/>
            <a:ext cx="11029615" cy="4381219"/>
          </a:xfrm>
        </p:spPr>
        <p:txBody>
          <a:bodyPr anchor="t" anchorCtr="0"/>
          <a:lstStyle>
            <a:lvl1pPr algn="l" rtl="0">
              <a:spcBef>
                <a:spcPts val="200"/>
              </a:spcBef>
              <a:spcAft>
                <a:spcPts val="400"/>
              </a:spcAft>
              <a:defRPr/>
            </a:lvl1pPr>
            <a:lvl2pPr algn="l" rtl="0">
              <a:spcBef>
                <a:spcPts val="200"/>
              </a:spcBef>
              <a:spcAft>
                <a:spcPts val="400"/>
              </a:spcAft>
              <a:defRPr/>
            </a:lvl2pPr>
            <a:lvl3pPr algn="l" rtl="0">
              <a:spcBef>
                <a:spcPts val="200"/>
              </a:spcBef>
              <a:spcAft>
                <a:spcPts val="400"/>
              </a:spcAft>
              <a:defRPr/>
            </a:lvl3pPr>
            <a:lvl4pPr algn="l" rtl="0">
              <a:spcBef>
                <a:spcPts val="200"/>
              </a:spcBef>
              <a:spcAft>
                <a:spcPts val="400"/>
              </a:spcAft>
              <a:defRPr/>
            </a:lvl4pPr>
            <a:lvl5pPr algn="l" rtl="0">
              <a:spcBef>
                <a:spcPts val="2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9FDA-55FC-124B-BA2B-0FE894EA64DE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8E67-C6E1-E145-81C0-167A5FAD0822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5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7479-B9FA-6748-A2F2-128CED976BCC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3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FED6-E919-AF41-B513-DB69A5DD0182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FCB-EECD-4447-9326-75231F9E122E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25A2-31F9-E540-AD4D-056580AF45F6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0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CF090BB5-4B6E-C348-A552-D21035C96951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DEE7-6288-4E4F-AC7D-0F34252E699B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5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A884805-2CDD-1447-9E55-D0DFA172D5AE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38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courses.predictum.com/courses/Digital-transformation-with-exc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jdlandgrebe" TargetMode="External"/><Relationship Id="rId2" Type="http://schemas.openxmlformats.org/officeDocument/2006/relationships/hyperlink" Target="http://datadelveengine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st-driven_development" TargetMode="External"/><Relationship Id="rId2" Type="http://schemas.openxmlformats.org/officeDocument/2006/relationships/hyperlink" Target="https://en.wikipedia.org/wiki/Object-oriented_programm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twitter.com/s_gruppetta_ct/status/1641846615186210817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s_gruppetta_ct/status/1641474113624760321" TargetMode="External"/><Relationship Id="rId5" Type="http://schemas.openxmlformats.org/officeDocument/2006/relationships/hyperlink" Target="https://twitter.com/s_gruppetta_ct/status/1641121936414736385" TargetMode="External"/><Relationship Id="rId4" Type="http://schemas.openxmlformats.org/officeDocument/2006/relationships/hyperlink" Target="https://github.com/jlandgre/TDD_OOP_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1B61E-9FFB-4EB6-A506-9C9F4E36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877978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Practical Python For Modelers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A793-322F-4FF7-8530-524FB53C7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J.D. Landgrebe</a:t>
            </a:r>
          </a:p>
          <a:p>
            <a:r>
              <a:rPr lang="en-US" sz="2000" dirty="0"/>
              <a:t>Data Delve LLC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542D8-EDA8-4ECD-9741-237D47FFD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0" r="20283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9238B-3ECD-D3B1-BAFB-484391A3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5F661-0BE3-3B6B-83C3-8435DDD7B3D0}"/>
              </a:ext>
            </a:extLst>
          </p:cNvPr>
          <p:cNvSpPr txBox="1"/>
          <p:nvPr/>
        </p:nvSpPr>
        <p:spPr>
          <a:xfrm>
            <a:off x="10506808" y="6423914"/>
            <a:ext cx="1336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version April 13, 2023</a:t>
            </a:r>
          </a:p>
        </p:txBody>
      </p:sp>
    </p:spTree>
    <p:extLst>
      <p:ext uri="{BB962C8B-B14F-4D97-AF65-F5344CB8AC3E}">
        <p14:creationId xmlns:p14="http://schemas.microsoft.com/office/powerpoint/2010/main" val="1160416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94DD-4843-534C-0141-FFEB710E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Coding “Styles” aka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123A-B035-47F8-22C7-046B7F098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Level 1 – ad hoc “random walk” Jupyter notebook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Fast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well curated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Hard to validate with re-runnable checks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Hard to maintain/extend</a:t>
            </a:r>
          </a:p>
          <a:p>
            <a:pPr>
              <a:lnSpc>
                <a:spcPct val="90000"/>
              </a:lnSpc>
            </a:pPr>
            <a:r>
              <a:rPr lang="en-US" dirty="0"/>
              <a:t>Level 2 – Procedure/function hierarchies Jupyter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Better curation and extensibility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Better for Validation but still difficult</a:t>
            </a:r>
          </a:p>
          <a:p>
            <a:pPr>
              <a:lnSpc>
                <a:spcPct val="90000"/>
              </a:lnSpc>
            </a:pPr>
            <a:r>
              <a:rPr lang="en-US" dirty="0"/>
              <a:t>Level 3 – TDD/OOP aka Tuhdoop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Ideal for models that will be re-used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Re-runnable Pytest testing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Jupyter notebook as UI only; put code in *.py file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54BA57-5ECE-A8EC-EC55-4AA6505B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1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94DD-4843-534C-0141-FFEB710E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Level 3 Code Arrangement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54BA57-5ECE-A8EC-EC55-4AA6505B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pic>
        <p:nvPicPr>
          <p:cNvPr id="10" name="Picture 9" descr="A diagram of a diagram&#10;&#10;Description automatically generated">
            <a:extLst>
              <a:ext uri="{FF2B5EF4-FFF2-40B4-BE49-F238E27FC236}">
                <a16:creationId xmlns:a16="http://schemas.microsoft.com/office/drawing/2014/main" id="{4DF908B1-C600-1DF6-BF08-66BDD4020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60" y="836271"/>
            <a:ext cx="5532039" cy="3148314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40E3FBA-FA73-ECD8-0EC9-82F742946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60" y="3304276"/>
            <a:ext cx="5494204" cy="3148314"/>
          </a:xfrm>
        </p:spPr>
      </p:pic>
    </p:spTree>
    <p:extLst>
      <p:ext uri="{BB962C8B-B14F-4D97-AF65-F5344CB8AC3E}">
        <p14:creationId xmlns:p14="http://schemas.microsoft.com/office/powerpoint/2010/main" val="395559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1BA9-4A0C-DB0E-A156-182A01FB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Model for Learning ”TuhDooP”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C248-84A2-BB6F-61C4-4B04AE8CA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a teaching case study in </a:t>
            </a:r>
            <a:r>
              <a:rPr lang="en-US" dirty="0">
                <a:hlinkClick r:id="rId2"/>
              </a:rPr>
              <a:t>Digital Transformation with Excel Online Course</a:t>
            </a:r>
            <a:endParaRPr lang="en-US" dirty="0"/>
          </a:p>
          <a:p>
            <a:r>
              <a:rPr lang="en-US" dirty="0"/>
              <a:t>We can use its raw and transformed data for validating a Python version</a:t>
            </a:r>
          </a:p>
          <a:p>
            <a:r>
              <a:rPr lang="en-US" dirty="0"/>
              <a:t>Roll Length Model.xlsx - Toilet paper example</a:t>
            </a:r>
          </a:p>
          <a:p>
            <a:pPr lvl="1"/>
            <a:r>
              <a:rPr lang="en-US" dirty="0"/>
              <a:t>Technical model to calculate length of substrate on a roll based on diameter</a:t>
            </a:r>
          </a:p>
          <a:p>
            <a:pPr lvl="1"/>
            <a:r>
              <a:rPr lang="en-US" dirty="0"/>
              <a:t>Model is industrially useful in R&amp;D and manufacturing settings</a:t>
            </a:r>
          </a:p>
          <a:p>
            <a:pPr lvl="1"/>
            <a:r>
              <a:rPr lang="en-US" dirty="0"/>
              <a:t>Example raw data and equation derivation available as background in file</a:t>
            </a:r>
          </a:p>
        </p:txBody>
      </p:sp>
      <p:pic>
        <p:nvPicPr>
          <p:cNvPr id="4" name="Content Placeholder 7" descr="A roll of toilet paper&#10;&#10;Description automatically generated">
            <a:extLst>
              <a:ext uri="{FF2B5EF4-FFF2-40B4-BE49-F238E27FC236}">
                <a16:creationId xmlns:a16="http://schemas.microsoft.com/office/drawing/2014/main" id="{9E60C435-3239-AC70-F9BF-1ED14145B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19" y="4812949"/>
            <a:ext cx="1630185" cy="1630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DE9365-0F03-6105-A208-31485CD12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4" y="3784741"/>
            <a:ext cx="8478079" cy="6983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023C8D4-CAD8-D52A-4CAB-4A4A322DB7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408" y="1963463"/>
            <a:ext cx="2808390" cy="4444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A1672B-F505-38C2-E17E-F55031B8B435}"/>
              </a:ext>
            </a:extLst>
          </p:cNvPr>
          <p:cNvSpPr txBox="1"/>
          <p:nvPr/>
        </p:nvSpPr>
        <p:spPr>
          <a:xfrm>
            <a:off x="9330352" y="1594131"/>
            <a:ext cx="280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Proxima Nova Lt" panose="02000506030000020004" pitchFamily="2" charset="77"/>
              </a:rPr>
              <a:t>Transformed/Linearized</a:t>
            </a:r>
            <a:endParaRPr lang="en-US" dirty="0">
              <a:latin typeface="Proxima Nova Lt" panose="02000506030000020004" pitchFamily="2" charset="77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33AE257-A224-C962-8062-3873C3672B7A}"/>
              </a:ext>
            </a:extLst>
          </p:cNvPr>
          <p:cNvSpPr/>
          <p:nvPr/>
        </p:nvSpPr>
        <p:spPr>
          <a:xfrm>
            <a:off x="2712720" y="4045373"/>
            <a:ext cx="589280" cy="212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xima Nova Lt" panose="02000506030000020004" pitchFamily="2" charset="77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EDD7D62-46A3-AFCD-6F6C-3BC79FE5F3DD}"/>
              </a:ext>
            </a:extLst>
          </p:cNvPr>
          <p:cNvSpPr/>
          <p:nvPr/>
        </p:nvSpPr>
        <p:spPr>
          <a:xfrm>
            <a:off x="6533809" y="4045373"/>
            <a:ext cx="589280" cy="212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xima Nova Lt" panose="02000506030000020004" pitchFamily="2" charset="77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8BEC954-E706-F412-5EA9-537F67EB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3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Leader Background: J.D. Landgrebe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34 years as Procter and Gamble R&amp;D technologist</a:t>
            </a:r>
          </a:p>
          <a:p>
            <a:pPr lvl="1"/>
            <a:r>
              <a:rPr lang="en-US" dirty="0"/>
              <a:t>Material supply, consumer understanding, IP, R&amp;D</a:t>
            </a:r>
          </a:p>
          <a:p>
            <a:pPr lvl="1"/>
            <a:r>
              <a:rPr lang="en-US" dirty="0"/>
              <a:t>Global Modeling Community</a:t>
            </a:r>
          </a:p>
          <a:p>
            <a:pPr lvl="1"/>
            <a:r>
              <a:rPr lang="en-US" dirty="0"/>
              <a:t>Training and mentoring</a:t>
            </a:r>
          </a:p>
          <a:p>
            <a:r>
              <a:rPr lang="en-US" dirty="0"/>
              <a:t>Chemical Engineering BS and MS</a:t>
            </a:r>
          </a:p>
          <a:p>
            <a:pPr lvl="1"/>
            <a:r>
              <a:rPr lang="en-US" dirty="0"/>
              <a:t>Aerosol Science Research and Publications – Particle Size Growth Modeling</a:t>
            </a:r>
          </a:p>
          <a:p>
            <a:r>
              <a:rPr lang="en-US" dirty="0"/>
              <a:t>Data science and technical modeling</a:t>
            </a:r>
          </a:p>
          <a:p>
            <a:pPr lvl="1"/>
            <a:r>
              <a:rPr lang="en-US" dirty="0"/>
              <a:t>Excel/VBA, JMP and Python software</a:t>
            </a:r>
          </a:p>
          <a:p>
            <a:pPr lvl="1"/>
            <a:r>
              <a:rPr lang="en-US" dirty="0"/>
              <a:t>Visualization, and design of experiments</a:t>
            </a:r>
          </a:p>
          <a:p>
            <a:pPr lvl="1"/>
            <a:r>
              <a:rPr lang="en-US" dirty="0"/>
              <a:t>PowerBI/DAX</a:t>
            </a:r>
          </a:p>
          <a:p>
            <a:r>
              <a:rPr lang="en-US" dirty="0"/>
              <a:t>Consulting Practice: </a:t>
            </a:r>
            <a:r>
              <a:rPr lang="en-US" dirty="0">
                <a:hlinkClick r:id="rId2"/>
              </a:rPr>
              <a:t>datadelveengineer.com</a:t>
            </a:r>
            <a:endParaRPr lang="en-US" dirty="0"/>
          </a:p>
          <a:p>
            <a:r>
              <a:rPr lang="en-US" dirty="0"/>
              <a:t>LinkedIn </a:t>
            </a:r>
            <a:r>
              <a:rPr lang="en-US" dirty="0">
                <a:hlinkClick r:id="rId3"/>
              </a:rPr>
              <a:t>www.linkedin.com/in/jdlandgrebe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F1825-E5F2-8BA2-21B7-BF67D97D03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914" y="2649407"/>
            <a:ext cx="2016889" cy="231018"/>
          </a:xfrm>
          <a:prstGeom prst="rect">
            <a:avLst/>
          </a:prstGeom>
        </p:spPr>
      </p:pic>
      <p:pic>
        <p:nvPicPr>
          <p:cNvPr id="7" name="Picture 6" descr="A person sitting at a table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2D5DDB71-7901-E8F5-721F-359C870514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583" y="3324907"/>
            <a:ext cx="2650443" cy="2650443"/>
          </a:xfrm>
          <a:prstGeom prst="rect">
            <a:avLst/>
          </a:prstGeom>
        </p:spPr>
      </p:pic>
      <p:pic>
        <p:nvPicPr>
          <p:cNvPr id="8" name="Picture 7" descr="A picture containing person, indoor, person, preparing&#10;&#10;Description automatically generated">
            <a:extLst>
              <a:ext uri="{FF2B5EF4-FFF2-40B4-BE49-F238E27FC236}">
                <a16:creationId xmlns:a16="http://schemas.microsoft.com/office/drawing/2014/main" id="{F6FA3A3C-4939-CC9C-E1F3-D23A8A128F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527" y="1850516"/>
            <a:ext cx="1680210" cy="18288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DA3631C-31F3-7C31-2A92-D412E80C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9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Motivations/Insights– Do these Resonate?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3842BB-E2D2-8402-4DDD-087936C6F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63549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1417E-AB62-609F-410E-C695B6DC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1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CCD-980E-5BE2-B097-69F7E016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Characteristics of Good Models and Analysis Pipelines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A1BC-F3EA-D2B7-3F54-75332C03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Good models and analyses are </a:t>
            </a:r>
            <a:r>
              <a:rPr lang="en-US" b="1" dirty="0">
                <a:solidFill>
                  <a:schemeClr val="tx2"/>
                </a:solidFill>
              </a:rPr>
              <a:t>curated</a:t>
            </a:r>
            <a:r>
              <a:rPr lang="en-US" dirty="0">
                <a:solidFill>
                  <a:schemeClr val="tx2"/>
                </a:solidFill>
              </a:rPr>
              <a:t>. Another knowledgeable human can look at the files and not only repeat the analysis but extend it without the author being present.</a:t>
            </a:r>
          </a:p>
          <a:p>
            <a:r>
              <a:rPr lang="en-US" dirty="0">
                <a:solidFill>
                  <a:schemeClr val="tx2"/>
                </a:solidFill>
              </a:rPr>
              <a:t>Good models and analyses are </a:t>
            </a:r>
            <a:r>
              <a:rPr lang="en-US" b="1" dirty="0">
                <a:solidFill>
                  <a:schemeClr val="tx2"/>
                </a:solidFill>
              </a:rPr>
              <a:t>validated</a:t>
            </a:r>
            <a:r>
              <a:rPr lang="en-US" dirty="0">
                <a:solidFill>
                  <a:schemeClr val="tx2"/>
                </a:solidFill>
              </a:rPr>
              <a:t>. They come with test cases consisting of mocked up data proving correctness of calculations, data cleaning steps and output generation. Ideally, the validation is automated to be re-run as changes are made</a:t>
            </a:r>
          </a:p>
          <a:p>
            <a:r>
              <a:rPr lang="en-US" dirty="0">
                <a:solidFill>
                  <a:schemeClr val="tx2"/>
                </a:solidFill>
              </a:rPr>
              <a:t>Good models are </a:t>
            </a:r>
            <a:r>
              <a:rPr lang="en-US" b="1" dirty="0">
                <a:solidFill>
                  <a:schemeClr val="tx2"/>
                </a:solidFill>
              </a:rPr>
              <a:t>maintainable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b="1" dirty="0">
                <a:solidFill>
                  <a:schemeClr val="tx2"/>
                </a:solidFill>
              </a:rPr>
              <a:t>extensible</a:t>
            </a:r>
            <a:r>
              <a:rPr lang="en-US" dirty="0">
                <a:solidFill>
                  <a:schemeClr val="tx2"/>
                </a:solidFill>
              </a:rPr>
              <a:t>. They are written in a modular way, so that they are easy to build on and easy to reapply.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2802B-C722-C519-5755-C8CD81A8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5951811"/>
            <a:ext cx="427741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A8A27B"/>
                </a:solidFill>
              </a:rPr>
              <a:t>Shared under MIT Open-Source License - Copyright 2023 Data Delve Engineer LLC</a:t>
            </a: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20129C6F-C7E7-E64A-5217-207E98908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12" r="690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5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F675EBD-876B-1BAA-67B2-EE9669E38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382" b="103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9674"/>
          </a:xfrm>
        </p:spPr>
        <p:txBody>
          <a:bodyPr>
            <a:normAutofit/>
          </a:bodyPr>
          <a:lstStyle/>
          <a:p>
            <a:r>
              <a:rPr lang="en-US"/>
              <a:t>Takeaways For You From these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4131"/>
            <a:ext cx="11029615" cy="4381219"/>
          </a:xfrm>
        </p:spPr>
        <p:txBody>
          <a:bodyPr>
            <a:normAutofit/>
          </a:bodyPr>
          <a:lstStyle/>
          <a:p>
            <a:r>
              <a:rPr lang="en-US" sz="1800" dirty="0"/>
              <a:t>Grow in your ability to architect your projects for personal efficiency and collaboration</a:t>
            </a:r>
          </a:p>
          <a:p>
            <a:pPr lvl="1"/>
            <a:r>
              <a:rPr lang="en-US" sz="1600" dirty="0"/>
              <a:t>Learn to distinguish Python code by a 3-level architecture quality scale</a:t>
            </a:r>
          </a:p>
          <a:p>
            <a:pPr lvl="1"/>
            <a:r>
              <a:rPr lang="en-US" sz="1600" dirty="0"/>
              <a:t>Practice creating Level 2 (aka Jupyter notebook arranging functions into ”procedures”) code for models</a:t>
            </a:r>
          </a:p>
          <a:p>
            <a:pPr lvl="1"/>
            <a:r>
              <a:rPr lang="en-US" sz="1600" dirty="0"/>
              <a:t>Learn basic elements of a Level 3 approach</a:t>
            </a:r>
          </a:p>
          <a:p>
            <a:pPr lvl="2"/>
            <a:r>
              <a:rPr lang="en-US" sz="1400" dirty="0"/>
              <a:t>Jupyter “dashboard” + *.py code structure</a:t>
            </a:r>
          </a:p>
          <a:p>
            <a:pPr lvl="2"/>
            <a:r>
              <a:rPr lang="en-US" sz="1400" dirty="0"/>
              <a:t>”Tuhdoop” combination of pre-written Pytest validation (TDD) and object-oriented programming with Python classes (OOP)</a:t>
            </a:r>
          </a:p>
          <a:p>
            <a:r>
              <a:rPr lang="en-US" sz="1800" dirty="0"/>
              <a:t>Learn folder structures and projfiles.py file management library helpful for curating and collaboration</a:t>
            </a:r>
          </a:p>
          <a:p>
            <a:pPr lvl="1"/>
            <a:r>
              <a:rPr lang="en-US" sz="1500" dirty="0"/>
              <a:t>Model connects naturally to needed data and *.py libraries</a:t>
            </a:r>
          </a:p>
          <a:p>
            <a:pPr lvl="1"/>
            <a:r>
              <a:rPr lang="en-US" sz="1500" dirty="0"/>
              <a:t>Toggle freely between test and “production” modes to encourage validation</a:t>
            </a:r>
          </a:p>
          <a:p>
            <a:pPr lvl="1"/>
            <a:r>
              <a:rPr lang="en-US" sz="1500" dirty="0"/>
              <a:t>Version control and ability to “use” a model while continuing to develop</a:t>
            </a:r>
          </a:p>
          <a:p>
            <a:r>
              <a:rPr lang="en-US" sz="1800" dirty="0"/>
              <a:t>Gain a planning template you can use to get organized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A4CC2-AE44-ECB2-526A-BA4083DA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3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8C87-9F13-B10C-2076-E8FDB2C5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Nomenclature - Practical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7D177-100F-604A-0481-FD22B6BB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Curating</a:t>
            </a:r>
            <a:r>
              <a:rPr lang="en-US" dirty="0"/>
              <a:t> code and projects</a:t>
            </a:r>
          </a:p>
          <a:p>
            <a:pPr lvl="1"/>
            <a:r>
              <a:rPr lang="en-US" dirty="0"/>
              <a:t>Others and the future you can instantly know how a model works and how to dig deeper to get more info</a:t>
            </a:r>
          </a:p>
          <a:p>
            <a:pPr lvl="1"/>
            <a:r>
              <a:rPr lang="en-US" dirty="0"/>
              <a:t>The “new hire” test</a:t>
            </a:r>
          </a:p>
          <a:p>
            <a:pPr lvl="1"/>
            <a:r>
              <a:rPr lang="en-US" dirty="0"/>
              <a:t>Benchmark: no meeting needed with model owner/developer to get going with using and extending a model</a:t>
            </a:r>
          </a:p>
          <a:p>
            <a:r>
              <a:rPr lang="en-US" b="1" u="sng" dirty="0"/>
              <a:t>Object-Oriented Programming </a:t>
            </a:r>
            <a:r>
              <a:rPr lang="en-US" sz="1100" dirty="0"/>
              <a:t>(</a:t>
            </a:r>
            <a:r>
              <a:rPr lang="en-US" sz="1100" dirty="0">
                <a:hlinkClick r:id="rId2"/>
              </a:rPr>
              <a:t>Wikipedia</a:t>
            </a:r>
            <a:r>
              <a:rPr lang="en-US" sz="1100" dirty="0"/>
              <a:t>)</a:t>
            </a:r>
          </a:p>
          <a:p>
            <a:pPr lvl="1"/>
            <a:r>
              <a:rPr lang="en-US" dirty="0"/>
              <a:t>Self-contained Python class for each topic </a:t>
            </a:r>
          </a:p>
          <a:p>
            <a:pPr lvl="1"/>
            <a:r>
              <a:rPr lang="en-US" dirty="0"/>
              <a:t>Classes can be divided and worked on in separate files (and work divided among multiple collaborators)</a:t>
            </a:r>
          </a:p>
          <a:p>
            <a:pPr lvl="1"/>
            <a:r>
              <a:rPr lang="en-US" dirty="0"/>
              <a:t>Class 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__init__ </a:t>
            </a:r>
            <a:r>
              <a:rPr lang="en-US" dirty="0"/>
              <a:t>function instances the class and documents the attributes (aka variables) for the work</a:t>
            </a:r>
          </a:p>
          <a:p>
            <a:pPr lvl="1"/>
            <a:r>
              <a:rPr lang="en-US" dirty="0"/>
              <a:t>Single-action class functions (aka “methods”) do the work</a:t>
            </a:r>
          </a:p>
          <a:p>
            <a:pPr lvl="1"/>
            <a:r>
              <a:rPr lang="en-US" dirty="0"/>
              <a:t>Jupyter procedural cells or class 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@property </a:t>
            </a:r>
            <a:r>
              <a:rPr lang="en-US" dirty="0"/>
              <a:t>functions instance the classes and call functions to do the model’s work</a:t>
            </a:r>
          </a:p>
          <a:p>
            <a:r>
              <a:rPr lang="en-US" b="1" u="sng" dirty="0"/>
              <a:t>Test-Driven Development </a:t>
            </a:r>
            <a:r>
              <a:rPr lang="en-US" sz="1100" dirty="0"/>
              <a:t>(</a:t>
            </a:r>
            <a:r>
              <a:rPr lang="en-US" sz="1100" dirty="0">
                <a:hlinkClick r:id="rId3"/>
              </a:rPr>
              <a:t>Wikipedia</a:t>
            </a:r>
            <a:r>
              <a:rPr lang="en-US" sz="1100" dirty="0"/>
              <a:t>)</a:t>
            </a:r>
            <a:endParaRPr lang="en-US" dirty="0"/>
          </a:p>
          <a:p>
            <a:pPr lvl="1"/>
            <a:r>
              <a:rPr lang="en-US" dirty="0"/>
              <a:t>Use Pytest and test datasets to validate your code (coding consists of creating parallel 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test_xxx.py </a:t>
            </a:r>
            <a:r>
              <a:rPr lang="en-US" dirty="0"/>
              <a:t>and 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xxx.py</a:t>
            </a:r>
            <a:r>
              <a:rPr lang="en-US" dirty="0"/>
              <a:t> files)</a:t>
            </a:r>
          </a:p>
          <a:p>
            <a:pPr lvl="1"/>
            <a:r>
              <a:rPr lang="en-US" dirty="0"/>
              <a:t>Pre-write the test; Write simplest version of function that passes; Refactor to improve the code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3662F-D97C-2849-A030-EC2CF223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5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8C87-9F13-B10C-2076-E8FDB2C5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A Project’s Files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7D177-100F-604A-0481-FD22B6BB2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455" y="2228003"/>
            <a:ext cx="6998927" cy="3437859"/>
          </a:xfrm>
        </p:spPr>
        <p:txBody>
          <a:bodyPr/>
          <a:lstStyle/>
          <a:p>
            <a:r>
              <a:rPr lang="en-US" dirty="0"/>
              <a:t>Open Jupyter Notebook 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Demo_Root_Folder/demo_analysis/_Dev_ThisProject/demo_projfiles.ipynb</a:t>
            </a:r>
            <a:endParaRPr lang="en-US" b="1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/>
              <a:t>The folder structure shows how to set things up for the model to be developed in a central place (demo_scripts)</a:t>
            </a:r>
          </a:p>
          <a:p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_Dev_ThisProject </a:t>
            </a:r>
            <a:r>
              <a:rPr lang="en-US" dirty="0"/>
              <a:t>folder represents the developer’s latest version. It has a Jupyter notebook  as “dashboard” UI for running the model</a:t>
            </a:r>
          </a:p>
          <a:p>
            <a:r>
              <a:rPr lang="en-US" dirty="0"/>
              <a:t>Users can copy (and rename!) the </a:t>
            </a:r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_Dev_ThisProject </a:t>
            </a:r>
            <a:r>
              <a:rPr lang="en-US" dirty="0"/>
              <a:t>folder and have instant access to latest version and connection to all data and scripts</a:t>
            </a:r>
          </a:p>
          <a:p>
            <a:pPr lvl="1"/>
            <a:endParaRPr lang="en-US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99DAF1-A184-0206-BFA0-FB1238025D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911" y="2360668"/>
            <a:ext cx="4814124" cy="316806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E97F0-4630-5289-FFAB-C306021B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0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C00B-1D65-BE53-2A14-081840E4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Coding Architectures - </a:t>
            </a:r>
            <a:r>
              <a:rPr lang="en-US" sz="2000">
                <a:solidFill>
                  <a:srgbClr val="0070C0"/>
                </a:solidFill>
              </a:rPr>
              <a:t>Demos with proprietary client data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3ABD-853A-0C5B-D0EB-8F32376AF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“Rambling Jupyter Scroll”</a:t>
            </a:r>
          </a:p>
          <a:p>
            <a:pPr lvl="1"/>
            <a:r>
              <a:rPr lang="en-US"/>
              <a:t>We all use them; Good for short, one-time analyses</a:t>
            </a:r>
          </a:p>
          <a:p>
            <a:pPr lvl="1"/>
            <a:r>
              <a:rPr lang="en-US"/>
              <a:t>Usefulness breaks down as complexity increases</a:t>
            </a:r>
          </a:p>
          <a:p>
            <a:pPr lvl="1"/>
            <a:r>
              <a:rPr lang="en-US"/>
              <a:t>Tough to develop in collaboration with others</a:t>
            </a:r>
          </a:p>
          <a:p>
            <a:pPr lvl="1"/>
            <a:r>
              <a:rPr lang="en-US"/>
              <a:t>Difficult to validate/test without immense clutter</a:t>
            </a:r>
          </a:p>
          <a:p>
            <a:r>
              <a:rPr lang="en-US"/>
              <a:t>Single-action Functions/”Procedures” that sequentially call functions</a:t>
            </a:r>
          </a:p>
          <a:p>
            <a:pPr lvl="1"/>
            <a:r>
              <a:rPr lang="en-US"/>
              <a:t>Functions are individually testable</a:t>
            </a:r>
          </a:p>
          <a:p>
            <a:pPr lvl="1"/>
            <a:r>
              <a:rPr lang="en-US"/>
              <a:t>Easy to develop and to view in-progress results</a:t>
            </a:r>
          </a:p>
          <a:p>
            <a:pPr lvl="1"/>
            <a:r>
              <a:rPr lang="en-US"/>
              <a:t>Difficult to systematically test especially in Jupyter notebooks</a:t>
            </a:r>
          </a:p>
          <a:p>
            <a:r>
              <a:rPr lang="en-US"/>
              <a:t>Object-oriented/Classes</a:t>
            </a:r>
          </a:p>
          <a:p>
            <a:pPr lvl="1"/>
            <a:r>
              <a:rPr lang="en-US"/>
              <a:t>Uses alternate ”self” syntax that takes getting used to</a:t>
            </a:r>
          </a:p>
          <a:p>
            <a:pPr lvl="1"/>
            <a:r>
              <a:rPr lang="en-US"/>
              <a:t>The open-source/developer savvy way to do it</a:t>
            </a:r>
          </a:p>
          <a:p>
            <a:pPr lvl="1"/>
            <a:r>
              <a:rPr lang="en-US"/>
              <a:t>Easy to access </a:t>
            </a:r>
            <a:r>
              <a:rPr lang="en-US" u="sng"/>
              <a:t>all</a:t>
            </a:r>
            <a:r>
              <a:rPr lang="en-US"/>
              <a:t> attributes to debug and test</a:t>
            </a:r>
          </a:p>
          <a:p>
            <a:pPr lvl="1"/>
            <a:r>
              <a:rPr lang="en-US"/>
              <a:t>Fits naturally with validation by separate Pytest “tests” file</a:t>
            </a:r>
          </a:p>
          <a:p>
            <a:pPr lvl="1"/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D7498-9434-442F-894B-AB21B8EB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1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080B67-B754-42DD-A48D-9F9825B8B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D1230F-A795-4397-9AB6-7FDC98B72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182216-581B-4394-806B-79D6D406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78ABD2-2F95-4A50-936B-1A18BD7ED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27EDFD-C02F-4070-BDA1-2A074624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194DD-4843-534C-0141-FFEB710E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Getting Started with Python Classes And 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C78D19-92E9-4BAF-986C-B007349BE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923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DA33B602-CB7F-CF67-E706-8460FCF5A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98" y="896041"/>
            <a:ext cx="3397924" cy="1936815"/>
          </a:xfrm>
          <a:prstGeom prst="rect">
            <a:avLst/>
          </a:prstGeom>
        </p:spPr>
      </p:pic>
      <p:pic>
        <p:nvPicPr>
          <p:cNvPr id="6" name="Content Placeholder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4C27323-FE9C-0F28-EFA8-CE1606897DE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27" y="1120796"/>
            <a:ext cx="3400442" cy="150469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EF1D81-170C-4CAD-9246-D18D8D450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123A-B035-47F8-22C7-046B7F098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3425295"/>
            <a:ext cx="6864154" cy="28004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Homework for next time: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Download repository and review </a:t>
            </a:r>
            <a:r>
              <a:rPr lang="en-US" dirty="0" err="1"/>
              <a:t>tutorial.md</a:t>
            </a:r>
            <a:r>
              <a:rPr lang="en-US" dirty="0"/>
              <a:t> from </a:t>
            </a:r>
            <a:r>
              <a:rPr lang="en-US" dirty="0">
                <a:hlinkClick r:id="rId4"/>
              </a:rPr>
              <a:t>TDD_OOP_Tutorial</a:t>
            </a:r>
            <a:r>
              <a:rPr lang="en-US" dirty="0"/>
              <a:t> Github repo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Great Twitter thread by Stephen </a:t>
            </a:r>
            <a:r>
              <a:rPr lang="en-US" dirty="0" err="1"/>
              <a:t>Gruppetta</a:t>
            </a:r>
            <a:r>
              <a:rPr lang="en-US" dirty="0"/>
              <a:t> teaching Object-Oriented Programming.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Entitled, “Object-Oriented Python at the Hogwarts School of </a:t>
            </a:r>
            <a:r>
              <a:rPr lang="en-US" dirty="0" err="1"/>
              <a:t>Codecraft</a:t>
            </a:r>
            <a:r>
              <a:rPr lang="en-US" dirty="0"/>
              <a:t> and </a:t>
            </a:r>
            <a:r>
              <a:rPr lang="en-US" dirty="0" err="1"/>
              <a:t>Algorithmancy</a:t>
            </a:r>
            <a:r>
              <a:rPr lang="en-US" dirty="0"/>
              <a:t>” (he picked a theme and stuck with it…)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See his “Years” 1, 2 and 3 threads (4 through 7 are great but mostly beyond scope of what we will need and cover in next session)</a:t>
            </a:r>
          </a:p>
          <a:p>
            <a:pPr lvl="3">
              <a:lnSpc>
                <a:spcPct val="90000"/>
              </a:lnSpc>
            </a:pPr>
            <a:r>
              <a:rPr lang="en-US" dirty="0">
                <a:hlinkClick r:id="rId5"/>
              </a:rPr>
              <a:t>Year 1</a:t>
            </a:r>
            <a:endParaRPr lang="en-US" dirty="0"/>
          </a:p>
          <a:p>
            <a:pPr lvl="3">
              <a:lnSpc>
                <a:spcPct val="90000"/>
              </a:lnSpc>
            </a:pPr>
            <a:r>
              <a:rPr lang="en-US" dirty="0">
                <a:hlinkClick r:id="rId6"/>
              </a:rPr>
              <a:t>Year 2</a:t>
            </a:r>
            <a:endParaRPr lang="en-US" dirty="0"/>
          </a:p>
          <a:p>
            <a:pPr lvl="3">
              <a:lnSpc>
                <a:spcPct val="90000"/>
              </a:lnSpc>
            </a:pPr>
            <a:r>
              <a:rPr lang="en-US" dirty="0">
                <a:hlinkClick r:id="rId7"/>
              </a:rPr>
              <a:t>Year 3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54BA57-5ECE-A8EC-EC55-4AA6505B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128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C41"/>
      </a:dk2>
      <a:lt2>
        <a:srgbClr val="E4E5EA"/>
      </a:lt2>
      <a:accent1>
        <a:srgbClr val="A8A27B"/>
      </a:accent1>
      <a:accent2>
        <a:srgbClr val="97A86E"/>
      </a:accent2>
      <a:accent3>
        <a:srgbClr val="8BAA7D"/>
      </a:accent3>
      <a:accent4>
        <a:srgbClr val="72AE79"/>
      </a:accent4>
      <a:accent5>
        <a:srgbClr val="7CA994"/>
      </a:accent5>
      <a:accent6>
        <a:srgbClr val="70AAA7"/>
      </a:accent6>
      <a:hlink>
        <a:srgbClr val="777FB6"/>
      </a:hlink>
      <a:folHlink>
        <a:srgbClr val="82828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1263</Words>
  <Application>Microsoft Macintosh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Franklin Gothic Book</vt:lpstr>
      <vt:lpstr>Franklin Gothic Demi</vt:lpstr>
      <vt:lpstr>Gill Sans MT</vt:lpstr>
      <vt:lpstr>Menlo</vt:lpstr>
      <vt:lpstr>Proxima Nova Lt</vt:lpstr>
      <vt:lpstr>Wingdings 2</vt:lpstr>
      <vt:lpstr>DividendVTI</vt:lpstr>
      <vt:lpstr>Practical Python For Modelers  </vt:lpstr>
      <vt:lpstr>Workshop Leader Background: J.D. Landgrebe</vt:lpstr>
      <vt:lpstr>Motivations/Insights– Do these Resonate?</vt:lpstr>
      <vt:lpstr>Characteristics of Good Models and Analysis Pipelines</vt:lpstr>
      <vt:lpstr>Takeaways For You From these Workshops</vt:lpstr>
      <vt:lpstr>Nomenclature - Practical Definitions</vt:lpstr>
      <vt:lpstr>Keeping Track of A Project’s Files and Code</vt:lpstr>
      <vt:lpstr>Coding Architectures - Demos with proprietary client data</vt:lpstr>
      <vt:lpstr>Getting Started with Python Classes And Testing</vt:lpstr>
      <vt:lpstr>Coding “Styles” aka Architecture</vt:lpstr>
      <vt:lpstr>Level 3 Code Arrangement</vt:lpstr>
      <vt:lpstr>Example Model for Learning ”TuhDooP”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63</cp:revision>
  <dcterms:created xsi:type="dcterms:W3CDTF">2020-02-18T13:45:19Z</dcterms:created>
  <dcterms:modified xsi:type="dcterms:W3CDTF">2023-07-11T21:39:21Z</dcterms:modified>
</cp:coreProperties>
</file>