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p:scale>
          <a:sx n="140" d="100"/>
          <a:sy n="140" d="100"/>
        </p:scale>
        <p:origin x="144" y="-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F778BD-6245-4D5D-A308-15E4396604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FDCD378D-468C-468F-ADB6-C96C262B4A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14DBB924-0D3F-42C1-B273-ED179B8A8967}"/>
              </a:ext>
            </a:extLst>
          </p:cNvPr>
          <p:cNvSpPr>
            <a:spLocks noGrp="1"/>
          </p:cNvSpPr>
          <p:nvPr>
            <p:ph type="dt" sz="half" idx="10"/>
          </p:nvPr>
        </p:nvSpPr>
        <p:spPr/>
        <p:txBody>
          <a:bodyPr/>
          <a:lstStyle/>
          <a:p>
            <a:fld id="{813506D2-41B1-4164-9276-BA3365EC4562}" type="datetimeFigureOut">
              <a:rPr lang="en-US" smtClean="0"/>
              <a:t>12/8/18</a:t>
            </a:fld>
            <a:endParaRPr lang="en-US"/>
          </a:p>
        </p:txBody>
      </p:sp>
      <p:sp>
        <p:nvSpPr>
          <p:cNvPr id="5" name="Footer Placeholder 4">
            <a:extLst>
              <a:ext uri="{FF2B5EF4-FFF2-40B4-BE49-F238E27FC236}">
                <a16:creationId xmlns:a16="http://schemas.microsoft.com/office/drawing/2014/main" xmlns="" id="{CF4482B4-E8B8-40E8-ADC3-B88A92F03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E637CA1-55E7-4C77-A0A3-02D8A7125AE4}"/>
              </a:ext>
            </a:extLst>
          </p:cNvPr>
          <p:cNvSpPr>
            <a:spLocks noGrp="1"/>
          </p:cNvSpPr>
          <p:nvPr>
            <p:ph type="sldNum" sz="quarter" idx="12"/>
          </p:nvPr>
        </p:nvSpPr>
        <p:spPr/>
        <p:txBody>
          <a:bodyPr/>
          <a:lstStyle/>
          <a:p>
            <a:fld id="{2A731F57-49FB-4E10-AE6D-98DCB68C7CA4}" type="slidenum">
              <a:rPr lang="en-US" smtClean="0"/>
              <a:t>‹#›</a:t>
            </a:fld>
            <a:endParaRPr lang="en-US"/>
          </a:p>
        </p:txBody>
      </p:sp>
    </p:spTree>
    <p:extLst>
      <p:ext uri="{BB962C8B-B14F-4D97-AF65-F5344CB8AC3E}">
        <p14:creationId xmlns:p14="http://schemas.microsoft.com/office/powerpoint/2010/main" val="1373099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82D11C-D63A-4A47-9732-5E1268762B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D3EC1444-DE0E-41F1-A3AE-0F709B93182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A6D9FB3-7ACA-4CD6-B9BC-C005B5635AD2}"/>
              </a:ext>
            </a:extLst>
          </p:cNvPr>
          <p:cNvSpPr>
            <a:spLocks noGrp="1"/>
          </p:cNvSpPr>
          <p:nvPr>
            <p:ph type="dt" sz="half" idx="10"/>
          </p:nvPr>
        </p:nvSpPr>
        <p:spPr/>
        <p:txBody>
          <a:bodyPr/>
          <a:lstStyle/>
          <a:p>
            <a:fld id="{813506D2-41B1-4164-9276-BA3365EC4562}" type="datetimeFigureOut">
              <a:rPr lang="en-US" smtClean="0"/>
              <a:t>12/8/18</a:t>
            </a:fld>
            <a:endParaRPr lang="en-US"/>
          </a:p>
        </p:txBody>
      </p:sp>
      <p:sp>
        <p:nvSpPr>
          <p:cNvPr id="5" name="Footer Placeholder 4">
            <a:extLst>
              <a:ext uri="{FF2B5EF4-FFF2-40B4-BE49-F238E27FC236}">
                <a16:creationId xmlns:a16="http://schemas.microsoft.com/office/drawing/2014/main" xmlns="" id="{00E981F0-AD29-43F3-B489-35E38162D3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15FBC1E-C816-42C2-8DA1-CB7882FD48FE}"/>
              </a:ext>
            </a:extLst>
          </p:cNvPr>
          <p:cNvSpPr>
            <a:spLocks noGrp="1"/>
          </p:cNvSpPr>
          <p:nvPr>
            <p:ph type="sldNum" sz="quarter" idx="12"/>
          </p:nvPr>
        </p:nvSpPr>
        <p:spPr/>
        <p:txBody>
          <a:bodyPr/>
          <a:lstStyle/>
          <a:p>
            <a:fld id="{2A731F57-49FB-4E10-AE6D-98DCB68C7CA4}" type="slidenum">
              <a:rPr lang="en-US" smtClean="0"/>
              <a:t>‹#›</a:t>
            </a:fld>
            <a:endParaRPr lang="en-US"/>
          </a:p>
        </p:txBody>
      </p:sp>
    </p:spTree>
    <p:extLst>
      <p:ext uri="{BB962C8B-B14F-4D97-AF65-F5344CB8AC3E}">
        <p14:creationId xmlns:p14="http://schemas.microsoft.com/office/powerpoint/2010/main" val="560077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884741D-97CA-488A-AB85-CB252B726E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1F736635-93F4-448B-B88A-FC970731230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D29F677-65E8-486A-96CC-EAD3F87BC3AE}"/>
              </a:ext>
            </a:extLst>
          </p:cNvPr>
          <p:cNvSpPr>
            <a:spLocks noGrp="1"/>
          </p:cNvSpPr>
          <p:nvPr>
            <p:ph type="dt" sz="half" idx="10"/>
          </p:nvPr>
        </p:nvSpPr>
        <p:spPr/>
        <p:txBody>
          <a:bodyPr/>
          <a:lstStyle/>
          <a:p>
            <a:fld id="{813506D2-41B1-4164-9276-BA3365EC4562}" type="datetimeFigureOut">
              <a:rPr lang="en-US" smtClean="0"/>
              <a:t>12/8/18</a:t>
            </a:fld>
            <a:endParaRPr lang="en-US"/>
          </a:p>
        </p:txBody>
      </p:sp>
      <p:sp>
        <p:nvSpPr>
          <p:cNvPr id="5" name="Footer Placeholder 4">
            <a:extLst>
              <a:ext uri="{FF2B5EF4-FFF2-40B4-BE49-F238E27FC236}">
                <a16:creationId xmlns:a16="http://schemas.microsoft.com/office/drawing/2014/main" xmlns="" id="{3EC086F9-410A-498A-9DE9-7E6A609315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91D1C7B-87F6-4D6A-8DD3-DD591D1FA448}"/>
              </a:ext>
            </a:extLst>
          </p:cNvPr>
          <p:cNvSpPr>
            <a:spLocks noGrp="1"/>
          </p:cNvSpPr>
          <p:nvPr>
            <p:ph type="sldNum" sz="quarter" idx="12"/>
          </p:nvPr>
        </p:nvSpPr>
        <p:spPr/>
        <p:txBody>
          <a:bodyPr/>
          <a:lstStyle/>
          <a:p>
            <a:fld id="{2A731F57-49FB-4E10-AE6D-98DCB68C7CA4}" type="slidenum">
              <a:rPr lang="en-US" smtClean="0"/>
              <a:t>‹#›</a:t>
            </a:fld>
            <a:endParaRPr lang="en-US"/>
          </a:p>
        </p:txBody>
      </p:sp>
    </p:spTree>
    <p:extLst>
      <p:ext uri="{BB962C8B-B14F-4D97-AF65-F5344CB8AC3E}">
        <p14:creationId xmlns:p14="http://schemas.microsoft.com/office/powerpoint/2010/main" val="125206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95BE3E-EA75-4D99-95EF-FCF31E5413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3653BE4-1289-4733-A943-26A93E28081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F49E31A-F9D3-4A02-A1F7-FDEB4B30675B}"/>
              </a:ext>
            </a:extLst>
          </p:cNvPr>
          <p:cNvSpPr>
            <a:spLocks noGrp="1"/>
          </p:cNvSpPr>
          <p:nvPr>
            <p:ph type="dt" sz="half" idx="10"/>
          </p:nvPr>
        </p:nvSpPr>
        <p:spPr/>
        <p:txBody>
          <a:bodyPr/>
          <a:lstStyle/>
          <a:p>
            <a:fld id="{813506D2-41B1-4164-9276-BA3365EC4562}" type="datetimeFigureOut">
              <a:rPr lang="en-US" smtClean="0"/>
              <a:t>12/8/18</a:t>
            </a:fld>
            <a:endParaRPr lang="en-US"/>
          </a:p>
        </p:txBody>
      </p:sp>
      <p:sp>
        <p:nvSpPr>
          <p:cNvPr id="5" name="Footer Placeholder 4">
            <a:extLst>
              <a:ext uri="{FF2B5EF4-FFF2-40B4-BE49-F238E27FC236}">
                <a16:creationId xmlns:a16="http://schemas.microsoft.com/office/drawing/2014/main" xmlns="" id="{C522FE54-8331-4DED-B697-B2B42BEB5A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5579819-34E7-49A3-B03B-959EB0860D81}"/>
              </a:ext>
            </a:extLst>
          </p:cNvPr>
          <p:cNvSpPr>
            <a:spLocks noGrp="1"/>
          </p:cNvSpPr>
          <p:nvPr>
            <p:ph type="sldNum" sz="quarter" idx="12"/>
          </p:nvPr>
        </p:nvSpPr>
        <p:spPr/>
        <p:txBody>
          <a:bodyPr/>
          <a:lstStyle/>
          <a:p>
            <a:fld id="{2A731F57-49FB-4E10-AE6D-98DCB68C7CA4}" type="slidenum">
              <a:rPr lang="en-US" smtClean="0"/>
              <a:t>‹#›</a:t>
            </a:fld>
            <a:endParaRPr lang="en-US"/>
          </a:p>
        </p:txBody>
      </p:sp>
    </p:spTree>
    <p:extLst>
      <p:ext uri="{BB962C8B-B14F-4D97-AF65-F5344CB8AC3E}">
        <p14:creationId xmlns:p14="http://schemas.microsoft.com/office/powerpoint/2010/main" val="4191981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656C7-F468-4206-8738-ED3268CD39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B56DB2E1-F796-4BFC-9C53-648BDDF880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D1B5A373-B102-4A76-870A-EC1AD3044DB7}"/>
              </a:ext>
            </a:extLst>
          </p:cNvPr>
          <p:cNvSpPr>
            <a:spLocks noGrp="1"/>
          </p:cNvSpPr>
          <p:nvPr>
            <p:ph type="dt" sz="half" idx="10"/>
          </p:nvPr>
        </p:nvSpPr>
        <p:spPr/>
        <p:txBody>
          <a:bodyPr/>
          <a:lstStyle/>
          <a:p>
            <a:fld id="{813506D2-41B1-4164-9276-BA3365EC4562}" type="datetimeFigureOut">
              <a:rPr lang="en-US" smtClean="0"/>
              <a:t>12/8/18</a:t>
            </a:fld>
            <a:endParaRPr lang="en-US"/>
          </a:p>
        </p:txBody>
      </p:sp>
      <p:sp>
        <p:nvSpPr>
          <p:cNvPr id="5" name="Footer Placeholder 4">
            <a:extLst>
              <a:ext uri="{FF2B5EF4-FFF2-40B4-BE49-F238E27FC236}">
                <a16:creationId xmlns:a16="http://schemas.microsoft.com/office/drawing/2014/main" xmlns="" id="{9F88E82C-2019-48BD-8D9D-EA8A59EBFD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9F9D853-C2B9-419E-A569-689806149A94}"/>
              </a:ext>
            </a:extLst>
          </p:cNvPr>
          <p:cNvSpPr>
            <a:spLocks noGrp="1"/>
          </p:cNvSpPr>
          <p:nvPr>
            <p:ph type="sldNum" sz="quarter" idx="12"/>
          </p:nvPr>
        </p:nvSpPr>
        <p:spPr/>
        <p:txBody>
          <a:bodyPr/>
          <a:lstStyle/>
          <a:p>
            <a:fld id="{2A731F57-49FB-4E10-AE6D-98DCB68C7CA4}" type="slidenum">
              <a:rPr lang="en-US" smtClean="0"/>
              <a:t>‹#›</a:t>
            </a:fld>
            <a:endParaRPr lang="en-US"/>
          </a:p>
        </p:txBody>
      </p:sp>
    </p:spTree>
    <p:extLst>
      <p:ext uri="{BB962C8B-B14F-4D97-AF65-F5344CB8AC3E}">
        <p14:creationId xmlns:p14="http://schemas.microsoft.com/office/powerpoint/2010/main" val="2636660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1E6825-E280-4803-84E2-A2E6D58A51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54617B6-768E-4E0B-B19A-7BF63A37D7E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C84EC998-8385-45C1-8001-78509889E5B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FD60BB1-3F41-4AC6-AB47-EF5C6D2C0682}"/>
              </a:ext>
            </a:extLst>
          </p:cNvPr>
          <p:cNvSpPr>
            <a:spLocks noGrp="1"/>
          </p:cNvSpPr>
          <p:nvPr>
            <p:ph type="dt" sz="half" idx="10"/>
          </p:nvPr>
        </p:nvSpPr>
        <p:spPr/>
        <p:txBody>
          <a:bodyPr/>
          <a:lstStyle/>
          <a:p>
            <a:fld id="{813506D2-41B1-4164-9276-BA3365EC4562}" type="datetimeFigureOut">
              <a:rPr lang="en-US" smtClean="0"/>
              <a:t>12/8/18</a:t>
            </a:fld>
            <a:endParaRPr lang="en-US"/>
          </a:p>
        </p:txBody>
      </p:sp>
      <p:sp>
        <p:nvSpPr>
          <p:cNvPr id="6" name="Footer Placeholder 5">
            <a:extLst>
              <a:ext uri="{FF2B5EF4-FFF2-40B4-BE49-F238E27FC236}">
                <a16:creationId xmlns:a16="http://schemas.microsoft.com/office/drawing/2014/main" xmlns="" id="{830365E0-3389-4351-B14D-4DEEAB90EA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B3EA843-6334-40C4-B4BE-257D54536B49}"/>
              </a:ext>
            </a:extLst>
          </p:cNvPr>
          <p:cNvSpPr>
            <a:spLocks noGrp="1"/>
          </p:cNvSpPr>
          <p:nvPr>
            <p:ph type="sldNum" sz="quarter" idx="12"/>
          </p:nvPr>
        </p:nvSpPr>
        <p:spPr/>
        <p:txBody>
          <a:bodyPr/>
          <a:lstStyle/>
          <a:p>
            <a:fld id="{2A731F57-49FB-4E10-AE6D-98DCB68C7CA4}" type="slidenum">
              <a:rPr lang="en-US" smtClean="0"/>
              <a:t>‹#›</a:t>
            </a:fld>
            <a:endParaRPr lang="en-US"/>
          </a:p>
        </p:txBody>
      </p:sp>
    </p:spTree>
    <p:extLst>
      <p:ext uri="{BB962C8B-B14F-4D97-AF65-F5344CB8AC3E}">
        <p14:creationId xmlns:p14="http://schemas.microsoft.com/office/powerpoint/2010/main" val="3888087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0459FD-458B-4616-8D59-A7FB4D1DDE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BA1E9A30-E307-4295-82C0-4D3BCBCD5E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33ECB4E3-FE11-4B4A-8063-41AC9D7276F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4C332B80-5DDA-44BE-9769-2290386B19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77D92989-5BC8-4A5B-B85D-C19F70BF46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459BF8BA-AF75-4C06-BB61-0F521B1AE372}"/>
              </a:ext>
            </a:extLst>
          </p:cNvPr>
          <p:cNvSpPr>
            <a:spLocks noGrp="1"/>
          </p:cNvSpPr>
          <p:nvPr>
            <p:ph type="dt" sz="half" idx="10"/>
          </p:nvPr>
        </p:nvSpPr>
        <p:spPr/>
        <p:txBody>
          <a:bodyPr/>
          <a:lstStyle/>
          <a:p>
            <a:fld id="{813506D2-41B1-4164-9276-BA3365EC4562}" type="datetimeFigureOut">
              <a:rPr lang="en-US" smtClean="0"/>
              <a:t>12/8/18</a:t>
            </a:fld>
            <a:endParaRPr lang="en-US"/>
          </a:p>
        </p:txBody>
      </p:sp>
      <p:sp>
        <p:nvSpPr>
          <p:cNvPr id="8" name="Footer Placeholder 7">
            <a:extLst>
              <a:ext uri="{FF2B5EF4-FFF2-40B4-BE49-F238E27FC236}">
                <a16:creationId xmlns:a16="http://schemas.microsoft.com/office/drawing/2014/main" xmlns="" id="{7BA708D1-BDB1-4F17-922A-5B8981B8D4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1B856F7-A160-4CE1-8D05-89324B4DC8B2}"/>
              </a:ext>
            </a:extLst>
          </p:cNvPr>
          <p:cNvSpPr>
            <a:spLocks noGrp="1"/>
          </p:cNvSpPr>
          <p:nvPr>
            <p:ph type="sldNum" sz="quarter" idx="12"/>
          </p:nvPr>
        </p:nvSpPr>
        <p:spPr/>
        <p:txBody>
          <a:bodyPr/>
          <a:lstStyle/>
          <a:p>
            <a:fld id="{2A731F57-49FB-4E10-AE6D-98DCB68C7CA4}" type="slidenum">
              <a:rPr lang="en-US" smtClean="0"/>
              <a:t>‹#›</a:t>
            </a:fld>
            <a:endParaRPr lang="en-US"/>
          </a:p>
        </p:txBody>
      </p:sp>
    </p:spTree>
    <p:extLst>
      <p:ext uri="{BB962C8B-B14F-4D97-AF65-F5344CB8AC3E}">
        <p14:creationId xmlns:p14="http://schemas.microsoft.com/office/powerpoint/2010/main" val="1579240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EDCFF8-6A0D-4B70-8ACA-02393D8849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7E78F72C-D9D2-4BC4-A659-7F3934F47879}"/>
              </a:ext>
            </a:extLst>
          </p:cNvPr>
          <p:cNvSpPr>
            <a:spLocks noGrp="1"/>
          </p:cNvSpPr>
          <p:nvPr>
            <p:ph type="dt" sz="half" idx="10"/>
          </p:nvPr>
        </p:nvSpPr>
        <p:spPr/>
        <p:txBody>
          <a:bodyPr/>
          <a:lstStyle/>
          <a:p>
            <a:fld id="{813506D2-41B1-4164-9276-BA3365EC4562}" type="datetimeFigureOut">
              <a:rPr lang="en-US" smtClean="0"/>
              <a:t>12/8/18</a:t>
            </a:fld>
            <a:endParaRPr lang="en-US"/>
          </a:p>
        </p:txBody>
      </p:sp>
      <p:sp>
        <p:nvSpPr>
          <p:cNvPr id="4" name="Footer Placeholder 3">
            <a:extLst>
              <a:ext uri="{FF2B5EF4-FFF2-40B4-BE49-F238E27FC236}">
                <a16:creationId xmlns:a16="http://schemas.microsoft.com/office/drawing/2014/main" xmlns="" id="{6DAE4D88-34B7-4E53-808C-FE84DDEE9F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D44D833-4550-407D-9B43-2340CD7243FB}"/>
              </a:ext>
            </a:extLst>
          </p:cNvPr>
          <p:cNvSpPr>
            <a:spLocks noGrp="1"/>
          </p:cNvSpPr>
          <p:nvPr>
            <p:ph type="sldNum" sz="quarter" idx="12"/>
          </p:nvPr>
        </p:nvSpPr>
        <p:spPr/>
        <p:txBody>
          <a:bodyPr/>
          <a:lstStyle/>
          <a:p>
            <a:fld id="{2A731F57-49FB-4E10-AE6D-98DCB68C7CA4}" type="slidenum">
              <a:rPr lang="en-US" smtClean="0"/>
              <a:t>‹#›</a:t>
            </a:fld>
            <a:endParaRPr lang="en-US"/>
          </a:p>
        </p:txBody>
      </p:sp>
    </p:spTree>
    <p:extLst>
      <p:ext uri="{BB962C8B-B14F-4D97-AF65-F5344CB8AC3E}">
        <p14:creationId xmlns:p14="http://schemas.microsoft.com/office/powerpoint/2010/main" val="357080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CCC9EE4-D8ED-42DA-BFD1-C52E654CDC0F}"/>
              </a:ext>
            </a:extLst>
          </p:cNvPr>
          <p:cNvSpPr>
            <a:spLocks noGrp="1"/>
          </p:cNvSpPr>
          <p:nvPr>
            <p:ph type="dt" sz="half" idx="10"/>
          </p:nvPr>
        </p:nvSpPr>
        <p:spPr/>
        <p:txBody>
          <a:bodyPr/>
          <a:lstStyle/>
          <a:p>
            <a:fld id="{813506D2-41B1-4164-9276-BA3365EC4562}" type="datetimeFigureOut">
              <a:rPr lang="en-US" smtClean="0"/>
              <a:t>12/8/18</a:t>
            </a:fld>
            <a:endParaRPr lang="en-US"/>
          </a:p>
        </p:txBody>
      </p:sp>
      <p:sp>
        <p:nvSpPr>
          <p:cNvPr id="3" name="Footer Placeholder 2">
            <a:extLst>
              <a:ext uri="{FF2B5EF4-FFF2-40B4-BE49-F238E27FC236}">
                <a16:creationId xmlns:a16="http://schemas.microsoft.com/office/drawing/2014/main" xmlns="" id="{D6DA8451-6E59-4475-BB3A-F22356796E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9D083ED-5634-4CBA-BA30-047A70A2CFC2}"/>
              </a:ext>
            </a:extLst>
          </p:cNvPr>
          <p:cNvSpPr>
            <a:spLocks noGrp="1"/>
          </p:cNvSpPr>
          <p:nvPr>
            <p:ph type="sldNum" sz="quarter" idx="12"/>
          </p:nvPr>
        </p:nvSpPr>
        <p:spPr/>
        <p:txBody>
          <a:bodyPr/>
          <a:lstStyle/>
          <a:p>
            <a:fld id="{2A731F57-49FB-4E10-AE6D-98DCB68C7CA4}" type="slidenum">
              <a:rPr lang="en-US" smtClean="0"/>
              <a:t>‹#›</a:t>
            </a:fld>
            <a:endParaRPr lang="en-US"/>
          </a:p>
        </p:txBody>
      </p:sp>
    </p:spTree>
    <p:extLst>
      <p:ext uri="{BB962C8B-B14F-4D97-AF65-F5344CB8AC3E}">
        <p14:creationId xmlns:p14="http://schemas.microsoft.com/office/powerpoint/2010/main" val="4278185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A4630B-C4AE-4C46-BBE1-5995A7F41F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023D5DF8-B587-40E2-BAAD-0778402283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534AD2F9-6F35-4AB3-8114-BED92E6E69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BD867BB8-C96C-46ED-BF6D-819198E3BB40}"/>
              </a:ext>
            </a:extLst>
          </p:cNvPr>
          <p:cNvSpPr>
            <a:spLocks noGrp="1"/>
          </p:cNvSpPr>
          <p:nvPr>
            <p:ph type="dt" sz="half" idx="10"/>
          </p:nvPr>
        </p:nvSpPr>
        <p:spPr/>
        <p:txBody>
          <a:bodyPr/>
          <a:lstStyle/>
          <a:p>
            <a:fld id="{813506D2-41B1-4164-9276-BA3365EC4562}" type="datetimeFigureOut">
              <a:rPr lang="en-US" smtClean="0"/>
              <a:t>12/8/18</a:t>
            </a:fld>
            <a:endParaRPr lang="en-US"/>
          </a:p>
        </p:txBody>
      </p:sp>
      <p:sp>
        <p:nvSpPr>
          <p:cNvPr id="6" name="Footer Placeholder 5">
            <a:extLst>
              <a:ext uri="{FF2B5EF4-FFF2-40B4-BE49-F238E27FC236}">
                <a16:creationId xmlns:a16="http://schemas.microsoft.com/office/drawing/2014/main" xmlns="" id="{E125B2D6-CB93-4230-98A6-D3DC6CFD04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C701E75-4CFA-4C0E-87C8-33181CDAAEB9}"/>
              </a:ext>
            </a:extLst>
          </p:cNvPr>
          <p:cNvSpPr>
            <a:spLocks noGrp="1"/>
          </p:cNvSpPr>
          <p:nvPr>
            <p:ph type="sldNum" sz="quarter" idx="12"/>
          </p:nvPr>
        </p:nvSpPr>
        <p:spPr/>
        <p:txBody>
          <a:bodyPr/>
          <a:lstStyle/>
          <a:p>
            <a:fld id="{2A731F57-49FB-4E10-AE6D-98DCB68C7CA4}" type="slidenum">
              <a:rPr lang="en-US" smtClean="0"/>
              <a:t>‹#›</a:t>
            </a:fld>
            <a:endParaRPr lang="en-US"/>
          </a:p>
        </p:txBody>
      </p:sp>
    </p:spTree>
    <p:extLst>
      <p:ext uri="{BB962C8B-B14F-4D97-AF65-F5344CB8AC3E}">
        <p14:creationId xmlns:p14="http://schemas.microsoft.com/office/powerpoint/2010/main" val="544953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19E620-30EC-425B-BE6C-1DF149F5A7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43064D84-CE91-43D0-BB03-7628CC5BFE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DD651F20-F76C-49C4-A5E2-F24567438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4C393129-399F-4492-BC9F-32714D66F799}"/>
              </a:ext>
            </a:extLst>
          </p:cNvPr>
          <p:cNvSpPr>
            <a:spLocks noGrp="1"/>
          </p:cNvSpPr>
          <p:nvPr>
            <p:ph type="dt" sz="half" idx="10"/>
          </p:nvPr>
        </p:nvSpPr>
        <p:spPr/>
        <p:txBody>
          <a:bodyPr/>
          <a:lstStyle/>
          <a:p>
            <a:fld id="{813506D2-41B1-4164-9276-BA3365EC4562}" type="datetimeFigureOut">
              <a:rPr lang="en-US" smtClean="0"/>
              <a:t>12/8/18</a:t>
            </a:fld>
            <a:endParaRPr lang="en-US"/>
          </a:p>
        </p:txBody>
      </p:sp>
      <p:sp>
        <p:nvSpPr>
          <p:cNvPr id="6" name="Footer Placeholder 5">
            <a:extLst>
              <a:ext uri="{FF2B5EF4-FFF2-40B4-BE49-F238E27FC236}">
                <a16:creationId xmlns:a16="http://schemas.microsoft.com/office/drawing/2014/main" xmlns="" id="{18C080C2-0A39-41AC-AEAC-8CDA87BE7A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337E0F2-29BE-4199-ACB9-8E5412A52FBF}"/>
              </a:ext>
            </a:extLst>
          </p:cNvPr>
          <p:cNvSpPr>
            <a:spLocks noGrp="1"/>
          </p:cNvSpPr>
          <p:nvPr>
            <p:ph type="sldNum" sz="quarter" idx="12"/>
          </p:nvPr>
        </p:nvSpPr>
        <p:spPr/>
        <p:txBody>
          <a:bodyPr/>
          <a:lstStyle/>
          <a:p>
            <a:fld id="{2A731F57-49FB-4E10-AE6D-98DCB68C7CA4}" type="slidenum">
              <a:rPr lang="en-US" smtClean="0"/>
              <a:t>‹#›</a:t>
            </a:fld>
            <a:endParaRPr lang="en-US"/>
          </a:p>
        </p:txBody>
      </p:sp>
    </p:spTree>
    <p:extLst>
      <p:ext uri="{BB962C8B-B14F-4D97-AF65-F5344CB8AC3E}">
        <p14:creationId xmlns:p14="http://schemas.microsoft.com/office/powerpoint/2010/main" val="2581563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818526F-9D51-4907-BA72-AC6F75E754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6A55EF5-6F68-48C5-BB9E-3F0E50A253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A8E78E4-D053-4A2D-937B-0A381D6628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3506D2-41B1-4164-9276-BA3365EC4562}" type="datetimeFigureOut">
              <a:rPr lang="en-US" smtClean="0"/>
              <a:t>12/8/18</a:t>
            </a:fld>
            <a:endParaRPr lang="en-US"/>
          </a:p>
        </p:txBody>
      </p:sp>
      <p:sp>
        <p:nvSpPr>
          <p:cNvPr id="5" name="Footer Placeholder 4">
            <a:extLst>
              <a:ext uri="{FF2B5EF4-FFF2-40B4-BE49-F238E27FC236}">
                <a16:creationId xmlns:a16="http://schemas.microsoft.com/office/drawing/2014/main" xmlns="" id="{28C9216D-B76A-4AE7-BC9E-01E57625B0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24AC05FE-F59A-4902-9675-AD05D68785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731F57-49FB-4E10-AE6D-98DCB68C7CA4}" type="slidenum">
              <a:rPr lang="en-US" smtClean="0"/>
              <a:t>‹#›</a:t>
            </a:fld>
            <a:endParaRPr lang="en-US"/>
          </a:p>
        </p:txBody>
      </p:sp>
    </p:spTree>
    <p:extLst>
      <p:ext uri="{BB962C8B-B14F-4D97-AF65-F5344CB8AC3E}">
        <p14:creationId xmlns:p14="http://schemas.microsoft.com/office/powerpoint/2010/main" val="2252338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48"/>
          <p:cNvSpPr/>
          <p:nvPr/>
        </p:nvSpPr>
        <p:spPr>
          <a:xfrm>
            <a:off x="2059830" y="5384848"/>
            <a:ext cx="1249570" cy="59048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 name="Rounded Rectangle 39"/>
          <p:cNvSpPr/>
          <p:nvPr/>
        </p:nvSpPr>
        <p:spPr>
          <a:xfrm>
            <a:off x="99620" y="6324752"/>
            <a:ext cx="1990237" cy="46369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Rounded Rectangle 29"/>
          <p:cNvSpPr/>
          <p:nvPr/>
        </p:nvSpPr>
        <p:spPr>
          <a:xfrm>
            <a:off x="722258" y="5429975"/>
            <a:ext cx="1185065" cy="46369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xmlns="" id="{579A4D21-C1AF-4900-9199-758324290211}"/>
              </a:ext>
            </a:extLst>
          </p:cNvPr>
          <p:cNvSpPr txBox="1"/>
          <p:nvPr/>
        </p:nvSpPr>
        <p:spPr>
          <a:xfrm>
            <a:off x="0" y="62297"/>
            <a:ext cx="12192000" cy="646331"/>
          </a:xfrm>
          <a:prstGeom prst="rect">
            <a:avLst/>
          </a:prstGeom>
          <a:noFill/>
        </p:spPr>
        <p:txBody>
          <a:bodyPr wrap="square" rtlCol="0">
            <a:spAutoFit/>
          </a:bodyPr>
          <a:lstStyle/>
          <a:p>
            <a:pPr algn="ctr"/>
            <a:r>
              <a:rPr lang="en-US" sz="3600" b="1" dirty="0">
                <a:solidFill>
                  <a:schemeClr val="accent1"/>
                </a:solidFill>
              </a:rPr>
              <a:t>Traffic Sign Recognition</a:t>
            </a:r>
          </a:p>
        </p:txBody>
      </p:sp>
      <p:sp>
        <p:nvSpPr>
          <p:cNvPr id="5" name="TextBox 4">
            <a:extLst>
              <a:ext uri="{FF2B5EF4-FFF2-40B4-BE49-F238E27FC236}">
                <a16:creationId xmlns:a16="http://schemas.microsoft.com/office/drawing/2014/main" xmlns="" id="{2DFC1650-3772-4B25-A222-8F129C1B3FA7}"/>
              </a:ext>
            </a:extLst>
          </p:cNvPr>
          <p:cNvSpPr txBox="1"/>
          <p:nvPr/>
        </p:nvSpPr>
        <p:spPr>
          <a:xfrm>
            <a:off x="384663" y="1107831"/>
            <a:ext cx="4177812" cy="369332"/>
          </a:xfrm>
          <a:prstGeom prst="rect">
            <a:avLst/>
          </a:prstGeom>
          <a:noFill/>
        </p:spPr>
        <p:txBody>
          <a:bodyPr wrap="square" rtlCol="0">
            <a:spAutoFit/>
          </a:bodyPr>
          <a:lstStyle/>
          <a:p>
            <a:pPr algn="ctr"/>
            <a:r>
              <a:rPr lang="en-US" u="sng" dirty="0"/>
              <a:t>Overview/Problem</a:t>
            </a:r>
          </a:p>
        </p:txBody>
      </p:sp>
      <p:sp>
        <p:nvSpPr>
          <p:cNvPr id="6" name="TextBox 5">
            <a:extLst>
              <a:ext uri="{FF2B5EF4-FFF2-40B4-BE49-F238E27FC236}">
                <a16:creationId xmlns:a16="http://schemas.microsoft.com/office/drawing/2014/main" xmlns="" id="{6C9F7241-E6B6-4D0B-90C1-7E1E7079958B}"/>
              </a:ext>
            </a:extLst>
          </p:cNvPr>
          <p:cNvSpPr txBox="1"/>
          <p:nvPr/>
        </p:nvSpPr>
        <p:spPr>
          <a:xfrm>
            <a:off x="4039751" y="1080647"/>
            <a:ext cx="4177812" cy="369332"/>
          </a:xfrm>
          <a:prstGeom prst="rect">
            <a:avLst/>
          </a:prstGeom>
          <a:noFill/>
        </p:spPr>
        <p:txBody>
          <a:bodyPr wrap="square" rtlCol="0">
            <a:spAutoFit/>
          </a:bodyPr>
          <a:lstStyle/>
          <a:p>
            <a:pPr algn="ctr"/>
            <a:r>
              <a:rPr lang="en-US" u="sng" dirty="0"/>
              <a:t>Linear Algebra Concepts</a:t>
            </a:r>
          </a:p>
        </p:txBody>
      </p:sp>
      <p:sp>
        <p:nvSpPr>
          <p:cNvPr id="7" name="TextBox 6">
            <a:extLst>
              <a:ext uri="{FF2B5EF4-FFF2-40B4-BE49-F238E27FC236}">
                <a16:creationId xmlns:a16="http://schemas.microsoft.com/office/drawing/2014/main" xmlns="" id="{3CAE4EFF-8C4A-419F-B89F-55F4AD3412AE}"/>
              </a:ext>
            </a:extLst>
          </p:cNvPr>
          <p:cNvSpPr txBox="1"/>
          <p:nvPr/>
        </p:nvSpPr>
        <p:spPr>
          <a:xfrm>
            <a:off x="7629525" y="1102458"/>
            <a:ext cx="4177812" cy="369332"/>
          </a:xfrm>
          <a:prstGeom prst="rect">
            <a:avLst/>
          </a:prstGeom>
          <a:noFill/>
        </p:spPr>
        <p:txBody>
          <a:bodyPr wrap="square" rtlCol="0">
            <a:spAutoFit/>
          </a:bodyPr>
          <a:lstStyle/>
          <a:p>
            <a:pPr algn="ctr"/>
            <a:r>
              <a:rPr lang="en-US" u="sng" dirty="0"/>
              <a:t>Tests</a:t>
            </a:r>
          </a:p>
        </p:txBody>
      </p:sp>
      <p:sp>
        <p:nvSpPr>
          <p:cNvPr id="8" name="TextBox 7">
            <a:extLst>
              <a:ext uri="{FF2B5EF4-FFF2-40B4-BE49-F238E27FC236}">
                <a16:creationId xmlns:a16="http://schemas.microsoft.com/office/drawing/2014/main" xmlns="" id="{03FF0DED-D171-4CDF-9492-3F9D4C35A755}"/>
              </a:ext>
            </a:extLst>
          </p:cNvPr>
          <p:cNvSpPr txBox="1"/>
          <p:nvPr/>
        </p:nvSpPr>
        <p:spPr>
          <a:xfrm>
            <a:off x="99620" y="3415193"/>
            <a:ext cx="6128657" cy="369332"/>
          </a:xfrm>
          <a:prstGeom prst="rect">
            <a:avLst/>
          </a:prstGeom>
          <a:noFill/>
        </p:spPr>
        <p:txBody>
          <a:bodyPr wrap="square" rtlCol="0">
            <a:spAutoFit/>
          </a:bodyPr>
          <a:lstStyle/>
          <a:p>
            <a:pPr algn="ctr"/>
            <a:r>
              <a:rPr lang="en-US" u="sng" dirty="0"/>
              <a:t>Process</a:t>
            </a:r>
          </a:p>
        </p:txBody>
      </p:sp>
      <p:sp>
        <p:nvSpPr>
          <p:cNvPr id="9" name="TextBox 8">
            <a:extLst>
              <a:ext uri="{FF2B5EF4-FFF2-40B4-BE49-F238E27FC236}">
                <a16:creationId xmlns:a16="http://schemas.microsoft.com/office/drawing/2014/main" xmlns="" id="{6E674F1C-A57D-41E7-9B39-50FDD2772448}"/>
              </a:ext>
            </a:extLst>
          </p:cNvPr>
          <p:cNvSpPr txBox="1"/>
          <p:nvPr/>
        </p:nvSpPr>
        <p:spPr>
          <a:xfrm>
            <a:off x="6128658" y="3239429"/>
            <a:ext cx="6063342" cy="1477328"/>
          </a:xfrm>
          <a:prstGeom prst="rect">
            <a:avLst/>
          </a:prstGeom>
          <a:noFill/>
        </p:spPr>
        <p:txBody>
          <a:bodyPr wrap="square" rtlCol="0">
            <a:spAutoFit/>
          </a:bodyPr>
          <a:lstStyle/>
          <a:p>
            <a:pPr algn="ctr"/>
            <a:r>
              <a:rPr lang="en-US" u="sng" dirty="0"/>
              <a:t>Further Expansion</a:t>
            </a:r>
          </a:p>
          <a:p>
            <a:pPr algn="ctr"/>
            <a:r>
              <a:rPr lang="en-US" dirty="0"/>
              <a:t>Least squares</a:t>
            </a:r>
          </a:p>
          <a:p>
            <a:pPr algn="ctr"/>
            <a:r>
              <a:rPr lang="en-US" dirty="0"/>
              <a:t>Edge detection</a:t>
            </a:r>
          </a:p>
          <a:p>
            <a:pPr algn="ctr"/>
            <a:r>
              <a:rPr lang="en-US" dirty="0"/>
              <a:t>Recognize signs from </a:t>
            </a:r>
            <a:r>
              <a:rPr lang="en-US"/>
              <a:t>an angle </a:t>
            </a:r>
          </a:p>
          <a:p>
            <a:pPr algn="ctr"/>
            <a:endParaRPr lang="en-US" dirty="0"/>
          </a:p>
        </p:txBody>
      </p:sp>
      <p:sp>
        <p:nvSpPr>
          <p:cNvPr id="2" name="TextBox 1">
            <a:extLst>
              <a:ext uri="{FF2B5EF4-FFF2-40B4-BE49-F238E27FC236}">
                <a16:creationId xmlns:a16="http://schemas.microsoft.com/office/drawing/2014/main" xmlns="" id="{6CCE4169-AF4A-894B-B5BE-87DA388923AE}"/>
              </a:ext>
            </a:extLst>
          </p:cNvPr>
          <p:cNvSpPr txBox="1"/>
          <p:nvPr/>
        </p:nvSpPr>
        <p:spPr>
          <a:xfrm>
            <a:off x="794657" y="1477163"/>
            <a:ext cx="3767818" cy="738664"/>
          </a:xfrm>
          <a:prstGeom prst="rect">
            <a:avLst/>
          </a:prstGeom>
          <a:noFill/>
        </p:spPr>
        <p:txBody>
          <a:bodyPr wrap="square" rtlCol="0">
            <a:spAutoFit/>
          </a:bodyPr>
          <a:lstStyle/>
          <a:p>
            <a:r>
              <a:rPr lang="en-US" sz="1400" dirty="0"/>
              <a:t>This project uses linear algebra and simple but effective machine learning concepts in order to recognize traffic signs.  </a:t>
            </a:r>
          </a:p>
        </p:txBody>
      </p:sp>
      <p:sp>
        <p:nvSpPr>
          <p:cNvPr id="3" name="TextBox 2">
            <a:extLst>
              <a:ext uri="{FF2B5EF4-FFF2-40B4-BE49-F238E27FC236}">
                <a16:creationId xmlns:a16="http://schemas.microsoft.com/office/drawing/2014/main" xmlns="" id="{78A1D6D5-0F80-4241-A510-98573DA2C5E3}"/>
              </a:ext>
            </a:extLst>
          </p:cNvPr>
          <p:cNvSpPr txBox="1"/>
          <p:nvPr/>
        </p:nvSpPr>
        <p:spPr>
          <a:xfrm>
            <a:off x="4562475" y="1471790"/>
            <a:ext cx="3525611" cy="1169551"/>
          </a:xfrm>
          <a:prstGeom prst="rect">
            <a:avLst/>
          </a:prstGeom>
          <a:noFill/>
        </p:spPr>
        <p:txBody>
          <a:bodyPr wrap="square" rtlCol="0">
            <a:spAutoFit/>
          </a:bodyPr>
          <a:lstStyle/>
          <a:p>
            <a:r>
              <a:rPr lang="en-US" sz="1400" dirty="0"/>
              <a:t>Using the span of several images for each sign, our project calculates the minimum error of projection onto the span of each different image in the database, and thus predicts the road sign.</a:t>
            </a:r>
          </a:p>
        </p:txBody>
      </p:sp>
      <p:sp>
        <p:nvSpPr>
          <p:cNvPr id="10" name="TextBox 9">
            <a:extLst>
              <a:ext uri="{FF2B5EF4-FFF2-40B4-BE49-F238E27FC236}">
                <a16:creationId xmlns:a16="http://schemas.microsoft.com/office/drawing/2014/main" xmlns="" id="{CDE5536F-C3B6-43A9-9048-A7619E0D59E5}"/>
              </a:ext>
            </a:extLst>
          </p:cNvPr>
          <p:cNvSpPr txBox="1"/>
          <p:nvPr/>
        </p:nvSpPr>
        <p:spPr>
          <a:xfrm>
            <a:off x="4007094" y="578325"/>
            <a:ext cx="4177812" cy="461665"/>
          </a:xfrm>
          <a:prstGeom prst="rect">
            <a:avLst/>
          </a:prstGeom>
          <a:noFill/>
        </p:spPr>
        <p:txBody>
          <a:bodyPr wrap="square" rtlCol="0">
            <a:spAutoFit/>
          </a:bodyPr>
          <a:lstStyle/>
          <a:p>
            <a:pPr algn="ctr"/>
            <a:r>
              <a:rPr lang="en-US" sz="1200" dirty="0"/>
              <a:t>Aric Landy, John Landy, John </a:t>
            </a:r>
            <a:r>
              <a:rPr lang="en-US" sz="1200" dirty="0" smtClean="0"/>
              <a:t>Stefan</a:t>
            </a:r>
          </a:p>
          <a:p>
            <a:pPr algn="ctr"/>
            <a:r>
              <a:rPr lang="en-US" sz="1200" dirty="0">
                <a:solidFill>
                  <a:schemeClr val="accent3"/>
                </a:solidFill>
              </a:rPr>
              <a:t>https://</a:t>
            </a:r>
            <a:r>
              <a:rPr lang="en-US" sz="1200" dirty="0" err="1">
                <a:solidFill>
                  <a:schemeClr val="accent3"/>
                </a:solidFill>
              </a:rPr>
              <a:t>github.com</a:t>
            </a:r>
            <a:r>
              <a:rPr lang="en-US" sz="1200" dirty="0">
                <a:solidFill>
                  <a:schemeClr val="accent3"/>
                </a:solidFill>
              </a:rPr>
              <a:t>/Jstefan123/214Final</a:t>
            </a:r>
            <a:endParaRPr lang="en-US" sz="1200" dirty="0">
              <a:solidFill>
                <a:schemeClr val="accent3"/>
              </a:solidFill>
            </a:endParaRPr>
          </a:p>
        </p:txBody>
      </p:sp>
      <p:pic>
        <p:nvPicPr>
          <p:cNvPr id="11" name="Picture 10" descr="https://lh4.googleusercontent.com/pt_n_UjznPHo5-sIWzH3FR3pTdy4LlnOIyXkQWJFGAECkpzVn9a75mQz2_IWzkWoMshLVjeDkr-UUlNlVCEE0rrdMpNGbqwjYpviAOGeqepoy4N7fNhRHAfnmU8TkXB1lc_E36LK"/>
          <p:cNvPicPr/>
          <p:nvPr/>
        </p:nvPicPr>
        <p:blipFill rotWithShape="1">
          <a:blip r:embed="rId2">
            <a:extLst>
              <a:ext uri="{28A0092B-C50C-407E-A947-70E740481C1C}">
                <a14:useLocalDpi xmlns:a14="http://schemas.microsoft.com/office/drawing/2010/main" val="0"/>
              </a:ext>
            </a:extLst>
          </a:blip>
          <a:srcRect l="1895" t="2370" r="2369" b="1895"/>
          <a:stretch/>
        </p:blipFill>
        <p:spPr bwMode="auto">
          <a:xfrm>
            <a:off x="136705" y="4172646"/>
            <a:ext cx="903559" cy="881256"/>
          </a:xfrm>
          <a:prstGeom prst="rect">
            <a:avLst/>
          </a:prstGeom>
          <a:noFill/>
          <a:ln>
            <a:noFill/>
          </a:ln>
          <a:extLst>
            <a:ext uri="{53640926-AAD7-44D8-BBD7-CCE9431645EC}">
              <a14:shadowObscured xmlns:a14="http://schemas.microsoft.com/office/drawing/2010/main"/>
            </a:ext>
          </a:extLst>
        </p:spPr>
      </p:pic>
      <p:pic>
        <p:nvPicPr>
          <p:cNvPr id="12" name="Picture 11" descr="https://lh4.googleusercontent.com/2L1Hyg3vZSy1bSsiyJBAi_c12FK4nnL5BCrFRgLVDmqamO1JTvXlvlv0XwEoSuBM1vnMFywR_vtGuO2P3ZxhwaSGD0vHSeL-qUhA3IgpsOmIXJ4oOh7qY-tFPxCBNN3M88uHSsdJ"/>
          <p:cNvPicPr/>
          <p:nvPr/>
        </p:nvPicPr>
        <p:blipFill rotWithShape="1">
          <a:blip r:embed="rId3">
            <a:extLst>
              <a:ext uri="{28A0092B-C50C-407E-A947-70E740481C1C}">
                <a14:useLocalDpi xmlns:a14="http://schemas.microsoft.com/office/drawing/2010/main" val="0"/>
              </a:ext>
            </a:extLst>
          </a:blip>
          <a:srcRect l="1719" r="1954"/>
          <a:stretch/>
        </p:blipFill>
        <p:spPr bwMode="auto">
          <a:xfrm>
            <a:off x="1592766" y="4172646"/>
            <a:ext cx="842220" cy="880247"/>
          </a:xfrm>
          <a:prstGeom prst="rect">
            <a:avLst/>
          </a:prstGeom>
          <a:noFill/>
          <a:ln>
            <a:noFill/>
          </a:ln>
        </p:spPr>
      </p:pic>
      <p:pic>
        <p:nvPicPr>
          <p:cNvPr id="13" name="Picture 12" descr="https://lh4.googleusercontent.com/W7v56P-_5rTrTBXW9jN0eg9Om-hb5kX67-_TG18_glNca77dFMU5Y-DmwsC9yCkJry0fBO6Cp84cKHrDArNdiWccIgIPsrKowI5Jc1NyDo80Q771K-oMTYfzmZNBsTSsZa_oUeeg"/>
          <p:cNvPicPr/>
          <p:nvPr/>
        </p:nvPicPr>
        <p:blipFill>
          <a:blip r:embed="rId4">
            <a:extLst>
              <a:ext uri="{28A0092B-C50C-407E-A947-70E740481C1C}">
                <a14:useLocalDpi xmlns:a14="http://schemas.microsoft.com/office/drawing/2010/main" val="0"/>
              </a:ext>
            </a:extLst>
          </a:blip>
          <a:srcRect/>
          <a:stretch>
            <a:fillRect/>
          </a:stretch>
        </p:blipFill>
        <p:spPr bwMode="auto">
          <a:xfrm>
            <a:off x="3256001" y="3867328"/>
            <a:ext cx="465310" cy="464124"/>
          </a:xfrm>
          <a:prstGeom prst="rect">
            <a:avLst/>
          </a:prstGeom>
          <a:noFill/>
          <a:ln>
            <a:noFill/>
          </a:ln>
        </p:spPr>
      </p:pic>
      <p:pic>
        <p:nvPicPr>
          <p:cNvPr id="14" name="Picture 13" descr="https://lh3.googleusercontent.com/0EcriJt3wIppu8DbQJHQhNPNy5FPzW8vDQXEduxMwg8TdGfkhEbea7LeKvNfw-UVEie-HScS5_URtly9SCq7Fr_mVdc9QvemWUKYA0WzblNQGmcugpNwCgQV4vw2k7MK_CWU7P6i"/>
          <p:cNvPicPr/>
          <p:nvPr/>
        </p:nvPicPr>
        <p:blipFill>
          <a:blip r:embed="rId5">
            <a:extLst>
              <a:ext uri="{28A0092B-C50C-407E-A947-70E740481C1C}">
                <a14:useLocalDpi xmlns:a14="http://schemas.microsoft.com/office/drawing/2010/main" val="0"/>
              </a:ext>
            </a:extLst>
          </a:blip>
          <a:srcRect/>
          <a:stretch>
            <a:fillRect/>
          </a:stretch>
        </p:blipFill>
        <p:spPr bwMode="auto">
          <a:xfrm>
            <a:off x="3259870" y="4382670"/>
            <a:ext cx="457572" cy="460197"/>
          </a:xfrm>
          <a:prstGeom prst="rect">
            <a:avLst/>
          </a:prstGeom>
          <a:noFill/>
          <a:ln>
            <a:noFill/>
          </a:ln>
        </p:spPr>
      </p:pic>
      <p:pic>
        <p:nvPicPr>
          <p:cNvPr id="15" name="Picture 14" descr="https://lh4.googleusercontent.com/6UiusU2bBoruj0qj1MFUjNzC9se8d3HrcIY2C25saRllOAbu97jUT4QoopQ9mn-RV4SHx1XXjeUdwxeuVxzTkBFsRg4AfWWz2ciJPrxxM9mWkf9nE5mi3ojUfl-B5niO81RL4BXV"/>
          <p:cNvPicPr/>
          <p:nvPr/>
        </p:nvPicPr>
        <p:blipFill>
          <a:blip r:embed="rId6">
            <a:extLst>
              <a:ext uri="{28A0092B-C50C-407E-A947-70E740481C1C}">
                <a14:useLocalDpi xmlns:a14="http://schemas.microsoft.com/office/drawing/2010/main" val="0"/>
              </a:ext>
            </a:extLst>
          </a:blip>
          <a:srcRect/>
          <a:stretch>
            <a:fillRect/>
          </a:stretch>
        </p:blipFill>
        <p:spPr bwMode="auto">
          <a:xfrm>
            <a:off x="3259870" y="4911310"/>
            <a:ext cx="457572" cy="460790"/>
          </a:xfrm>
          <a:prstGeom prst="rect">
            <a:avLst/>
          </a:prstGeom>
          <a:noFill/>
          <a:ln>
            <a:noFill/>
          </a:ln>
        </p:spPr>
      </p:pic>
      <p:cxnSp>
        <p:nvCxnSpPr>
          <p:cNvPr id="17" name="Straight Arrow Connector 16"/>
          <p:cNvCxnSpPr>
            <a:cxnSpLocks/>
          </p:cNvCxnSpPr>
          <p:nvPr/>
        </p:nvCxnSpPr>
        <p:spPr>
          <a:xfrm>
            <a:off x="1170529" y="4612769"/>
            <a:ext cx="2743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a:cxnSpLocks/>
          </p:cNvCxnSpPr>
          <p:nvPr/>
        </p:nvCxnSpPr>
        <p:spPr>
          <a:xfrm flipV="1">
            <a:off x="2662666" y="4296832"/>
            <a:ext cx="350156" cy="3608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a:cxnSpLocks/>
          </p:cNvCxnSpPr>
          <p:nvPr/>
        </p:nvCxnSpPr>
        <p:spPr>
          <a:xfrm>
            <a:off x="2662666" y="4657655"/>
            <a:ext cx="3657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a:cxnSpLocks/>
          </p:cNvCxnSpPr>
          <p:nvPr/>
        </p:nvCxnSpPr>
        <p:spPr>
          <a:xfrm>
            <a:off x="2662666" y="4657655"/>
            <a:ext cx="355144" cy="3608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722258" y="5421925"/>
            <a:ext cx="1315041" cy="461665"/>
          </a:xfrm>
          <a:prstGeom prst="rect">
            <a:avLst/>
          </a:prstGeom>
          <a:noFill/>
        </p:spPr>
        <p:txBody>
          <a:bodyPr wrap="square" rtlCol="0">
            <a:spAutoFit/>
          </a:bodyPr>
          <a:lstStyle/>
          <a:p>
            <a:r>
              <a:rPr lang="en-US" sz="800" dirty="0" smtClean="0">
                <a:solidFill>
                  <a:schemeClr val="accent1"/>
                </a:solidFill>
              </a:rPr>
              <a:t>Resize image to 16x16 image for more simple processing using MATLAB</a:t>
            </a:r>
            <a:endParaRPr lang="en-US" sz="800" dirty="0">
              <a:solidFill>
                <a:schemeClr val="accent1"/>
              </a:solidFill>
            </a:endParaRPr>
          </a:p>
        </p:txBody>
      </p:sp>
      <p:pic>
        <p:nvPicPr>
          <p:cNvPr id="31" name="Picture 30"/>
          <p:cNvPicPr>
            <a:picLocks noChangeAspect="1"/>
          </p:cNvPicPr>
          <p:nvPr/>
        </p:nvPicPr>
        <p:blipFill>
          <a:blip r:embed="rId7"/>
          <a:stretch>
            <a:fillRect/>
          </a:stretch>
        </p:blipFill>
        <p:spPr>
          <a:xfrm>
            <a:off x="152181" y="6352315"/>
            <a:ext cx="1885117" cy="394358"/>
          </a:xfrm>
          <a:prstGeom prst="rect">
            <a:avLst/>
          </a:prstGeom>
        </p:spPr>
      </p:pic>
      <p:cxnSp>
        <p:nvCxnSpPr>
          <p:cNvPr id="35" name="Straight Arrow Connector 34"/>
          <p:cNvCxnSpPr>
            <a:cxnSpLocks/>
          </p:cNvCxnSpPr>
          <p:nvPr/>
        </p:nvCxnSpPr>
        <p:spPr>
          <a:xfrm>
            <a:off x="1294807" y="4880239"/>
            <a:ext cx="4294" cy="414286"/>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p:cNvCxnSpPr>
            <a:cxnSpLocks/>
          </p:cNvCxnSpPr>
          <p:nvPr/>
        </p:nvCxnSpPr>
        <p:spPr>
          <a:xfrm flipH="1">
            <a:off x="1040264" y="5927899"/>
            <a:ext cx="258837" cy="362621"/>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cxnSpLocks/>
          </p:cNvCxnSpPr>
          <p:nvPr/>
        </p:nvCxnSpPr>
        <p:spPr>
          <a:xfrm>
            <a:off x="2732597" y="4992820"/>
            <a:ext cx="4827" cy="310221"/>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48" name="TextBox 47"/>
          <p:cNvSpPr txBox="1"/>
          <p:nvPr/>
        </p:nvSpPr>
        <p:spPr>
          <a:xfrm>
            <a:off x="2064621" y="5390562"/>
            <a:ext cx="1312094" cy="584775"/>
          </a:xfrm>
          <a:prstGeom prst="rect">
            <a:avLst/>
          </a:prstGeom>
          <a:noFill/>
        </p:spPr>
        <p:txBody>
          <a:bodyPr wrap="square" rtlCol="0">
            <a:spAutoFit/>
          </a:bodyPr>
          <a:lstStyle/>
          <a:p>
            <a:r>
              <a:rPr lang="en-US" sz="800" dirty="0" smtClean="0">
                <a:solidFill>
                  <a:schemeClr val="accent1"/>
                </a:solidFill>
              </a:rPr>
              <a:t>Split the 16x16 image into its R, G, and B channels, then write these values to three separate text files</a:t>
            </a:r>
            <a:endParaRPr lang="en-US" sz="800" dirty="0">
              <a:solidFill>
                <a:schemeClr val="accent1"/>
              </a:solidFill>
            </a:endParaRPr>
          </a:p>
        </p:txBody>
      </p:sp>
      <p:sp>
        <p:nvSpPr>
          <p:cNvPr id="51" name="Rounded Rectangle 50"/>
          <p:cNvSpPr/>
          <p:nvPr/>
        </p:nvSpPr>
        <p:spPr>
          <a:xfrm>
            <a:off x="2353732" y="6030233"/>
            <a:ext cx="1617133" cy="74948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57" name="Picture 56"/>
          <p:cNvPicPr>
            <a:picLocks noChangeAspect="1"/>
          </p:cNvPicPr>
          <p:nvPr/>
        </p:nvPicPr>
        <p:blipFill rotWithShape="1">
          <a:blip r:embed="rId8"/>
          <a:srcRect r="1824"/>
          <a:stretch/>
        </p:blipFill>
        <p:spPr>
          <a:xfrm>
            <a:off x="2384970" y="6080826"/>
            <a:ext cx="1519035" cy="630656"/>
          </a:xfrm>
          <a:prstGeom prst="rect">
            <a:avLst/>
          </a:prstGeom>
        </p:spPr>
      </p:pic>
      <p:cxnSp>
        <p:nvCxnSpPr>
          <p:cNvPr id="60" name="Straight Arrow Connector 59"/>
          <p:cNvCxnSpPr>
            <a:cxnSpLocks/>
            <a:stCxn id="48" idx="3"/>
          </p:cNvCxnSpPr>
          <p:nvPr/>
        </p:nvCxnSpPr>
        <p:spPr>
          <a:xfrm>
            <a:off x="3376715" y="5682950"/>
            <a:ext cx="158118" cy="292387"/>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38126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120</Words>
  <Application>Microsoft Macintosh PowerPoint</Application>
  <PresentationFormat>Widescreen</PresentationFormat>
  <Paragraphs>15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Arial</vt:lpstr>
      <vt:lpstr>Office Theme</vt:lpstr>
      <vt:lpstr>PowerPoint Presentation</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Stefan</dc:creator>
  <cp:lastModifiedBy>Scott Landy</cp:lastModifiedBy>
  <cp:revision>10</cp:revision>
  <dcterms:created xsi:type="dcterms:W3CDTF">2018-12-07T21:21:26Z</dcterms:created>
  <dcterms:modified xsi:type="dcterms:W3CDTF">2018-12-08T22:35:22Z</dcterms:modified>
</cp:coreProperties>
</file>