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1" r:id="rId6"/>
    <p:sldId id="262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4EC8E-BAC5-4668-B273-5D949DFF8CD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158B4-99A6-41AE-9214-E84B6B4AC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Forms</a:t>
            </a:r>
            <a:r>
              <a:rPr lang="en-US" baseline="0" dirty="0" smtClean="0"/>
              <a:t> of Code were new to the team. We all had to learn these together as a team. There wasn’t anyone who knew everything.</a:t>
            </a:r>
          </a:p>
          <a:p>
            <a:r>
              <a:rPr lang="en-US" baseline="0" dirty="0" smtClean="0"/>
              <a:t>Communication: Slack, GitHub---Database: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html, apache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158B4-99A6-41AE-9214-E84B6B4AC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Providers: Contact</a:t>
            </a:r>
            <a:r>
              <a:rPr lang="en-US" baseline="0" dirty="0" smtClean="0"/>
              <a:t> all service providers and have the mix into this system---</a:t>
            </a:r>
            <a:r>
              <a:rPr lang="en-US" dirty="0" smtClean="0"/>
              <a:t>Mandatory: This</a:t>
            </a:r>
            <a:r>
              <a:rPr lang="en-US" baseline="0" dirty="0" smtClean="0"/>
              <a:t> website will become mandatory in order to connect to service projects &amp; fulfill service requirements (similar to Moodle)---</a:t>
            </a:r>
            <a:r>
              <a:rPr lang="en-US" dirty="0" err="1" smtClean="0"/>
              <a:t>MySparta</a:t>
            </a:r>
            <a:r>
              <a:rPr lang="en-US" dirty="0" smtClean="0"/>
              <a:t>:</a:t>
            </a:r>
            <a:r>
              <a:rPr lang="en-US" baseline="0" dirty="0" smtClean="0"/>
              <a:t> Possible integration into the app---IT: Future presentation to IT over the integration &amp; security risks---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158B4-99A6-41AE-9214-E84B6B4AC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r>
              <a:rPr lang="en-US" baseline="0" dirty="0" smtClean="0"/>
              <a:t> the DeSmet server in order to reach the DeSmet community and the people we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158B4-99A6-41AE-9214-E84B6B4AC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Spartan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2008773"/>
          </a:xfrm>
        </p:spPr>
        <p:txBody>
          <a:bodyPr>
            <a:normAutofit/>
          </a:bodyPr>
          <a:lstStyle/>
          <a:p>
            <a:r>
              <a:rPr lang="en-US" dirty="0" smtClean="0"/>
              <a:t>DeSmet Jesuit Coding Team</a:t>
            </a:r>
          </a:p>
          <a:p>
            <a:r>
              <a:rPr lang="en-US" dirty="0"/>
              <a:t>Ambassador: Ryan </a:t>
            </a:r>
            <a:r>
              <a:rPr lang="en-US" dirty="0" err="1" smtClean="0"/>
              <a:t>Sextro</a:t>
            </a:r>
            <a:r>
              <a:rPr lang="en-US" dirty="0" smtClean="0"/>
              <a:t> &amp; Mentors</a:t>
            </a:r>
            <a:r>
              <a:rPr lang="en-US" dirty="0"/>
              <a:t>: Kris </a:t>
            </a:r>
            <a:r>
              <a:rPr lang="en-US" dirty="0" err="1"/>
              <a:t>Dalpiaz</a:t>
            </a:r>
            <a:r>
              <a:rPr lang="en-US" dirty="0"/>
              <a:t> &amp; Brian </a:t>
            </a:r>
            <a:r>
              <a:rPr lang="en-US" dirty="0" err="1" smtClean="0"/>
              <a:t>Ortbals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Justin Larson, </a:t>
            </a:r>
            <a:r>
              <a:rPr lang="en-US" dirty="0"/>
              <a:t>Justin </a:t>
            </a:r>
            <a:r>
              <a:rPr lang="en-US" dirty="0" smtClean="0"/>
              <a:t>McNiel, Matthew Meyer, Karl Frank, Patrick Sanchez, Caleb Hackmann, Matthew Woodford, Joel </a:t>
            </a:r>
            <a:r>
              <a:rPr lang="en-US" dirty="0" err="1" smtClean="0"/>
              <a:t>Wisa</a:t>
            </a:r>
            <a:r>
              <a:rPr lang="en-US" dirty="0" smtClean="0"/>
              <a:t>, Jonathan Nelson</a:t>
            </a:r>
          </a:p>
        </p:txBody>
      </p:sp>
    </p:spTree>
    <p:extLst>
      <p:ext uri="{BB962C8B-B14F-4D97-AF65-F5344CB8AC3E}">
        <p14:creationId xmlns:p14="http://schemas.microsoft.com/office/powerpoint/2010/main" val="5908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8084"/>
            <a:ext cx="11353800" cy="1690688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68" y="1793428"/>
            <a:ext cx="10515600" cy="476835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Finding service opportunities is </a:t>
            </a:r>
            <a:r>
              <a:rPr lang="en-US" b="1" dirty="0" smtClean="0"/>
              <a:t>currently inefficient </a:t>
            </a:r>
            <a:r>
              <a:rPr lang="en-US" b="1" dirty="0" smtClean="0"/>
              <a:t>and difficult</a:t>
            </a:r>
          </a:p>
          <a:p>
            <a:endParaRPr lang="en-US" dirty="0"/>
          </a:p>
          <a:p>
            <a:r>
              <a:rPr lang="en-US" dirty="0" err="1" smtClean="0"/>
              <a:t>DeSmet</a:t>
            </a:r>
            <a:r>
              <a:rPr lang="en-US" dirty="0" smtClean="0"/>
              <a:t> students can’t always find a service site that is nearby and fits their schedule.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Extracurricular activities and driving distance often create scheduling issues</a:t>
            </a:r>
          </a:p>
          <a:p>
            <a:pPr lvl="1"/>
            <a:endParaRPr lang="en-US" dirty="0"/>
          </a:p>
          <a:p>
            <a:r>
              <a:rPr lang="en-US" dirty="0" smtClean="0"/>
              <a:t> Some </a:t>
            </a:r>
            <a:r>
              <a:rPr lang="en-US" dirty="0"/>
              <a:t>S</a:t>
            </a:r>
            <a:r>
              <a:rPr lang="en-US" dirty="0" smtClean="0"/>
              <a:t>ervice Sites may need assistance more than others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Some sites may fit student scheduling, but fail to garner student interest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7104" y="1430866"/>
            <a:ext cx="11070464" cy="1677809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sz="3200" dirty="0" smtClean="0"/>
              <a:t>We created a website that makes it easier for students to find community service providers, and for providers to find students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Providers can post events allowing students to signup for community service.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2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569003" cy="134631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Long Term Goal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583" y="1670207"/>
            <a:ext cx="9144000" cy="3944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Make it easier for </a:t>
            </a:r>
            <a:r>
              <a:rPr lang="en-US" sz="2800" dirty="0" err="1" smtClean="0"/>
              <a:t>DeSmet</a:t>
            </a:r>
            <a:r>
              <a:rPr lang="en-US" sz="2800" dirty="0" smtClean="0"/>
              <a:t> students to find community service </a:t>
            </a:r>
            <a:r>
              <a:rPr lang="en-US" sz="2800" dirty="0" err="1" smtClean="0"/>
              <a:t>opportunites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Make it easier for service providers to find students when needed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Make Mr. </a:t>
            </a:r>
            <a:r>
              <a:rPr lang="en-US" sz="2800" dirty="0" err="1" smtClean="0"/>
              <a:t>Luecke’s</a:t>
            </a:r>
            <a:r>
              <a:rPr lang="en-US" sz="2800" dirty="0" smtClean="0"/>
              <a:t> (our Director of Student Services) job easier</a:t>
            </a:r>
          </a:p>
        </p:txBody>
      </p:sp>
    </p:spTree>
    <p:extLst>
      <p:ext uri="{BB962C8B-B14F-4D97-AF65-F5344CB8AC3E}">
        <p14:creationId xmlns:p14="http://schemas.microsoft.com/office/powerpoint/2010/main" val="1490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5331853"/>
          </a:xfrm>
        </p:spPr>
        <p:txBody>
          <a:bodyPr/>
          <a:lstStyle/>
          <a:p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Freshman, Sophomore, Junior, Senior Service</a:t>
            </a:r>
          </a:p>
          <a:p>
            <a:r>
              <a:rPr lang="en-US" dirty="0" smtClean="0"/>
              <a:t>WWT Team</a:t>
            </a:r>
          </a:p>
          <a:p>
            <a:pPr lvl="1"/>
            <a:r>
              <a:rPr lang="en-US" dirty="0" smtClean="0"/>
              <a:t>Learned to solve problem in community using STEM</a:t>
            </a:r>
          </a:p>
          <a:p>
            <a:pPr lvl="1"/>
            <a:r>
              <a:rPr lang="en-US" dirty="0" smtClean="0"/>
              <a:t>Work together for common goal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4873"/>
            <a:ext cx="4046347" cy="30385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84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3397"/>
            <a:ext cx="8596668" cy="1320800"/>
          </a:xfrm>
        </p:spPr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/>
          <a:lstStyle/>
          <a:p>
            <a:r>
              <a:rPr lang="en-US" dirty="0"/>
              <a:t>Faculty</a:t>
            </a:r>
          </a:p>
          <a:p>
            <a:pPr lvl="1"/>
            <a:r>
              <a:rPr lang="en-US" dirty="0"/>
              <a:t>Mr. </a:t>
            </a:r>
            <a:r>
              <a:rPr lang="en-US" dirty="0" err="1"/>
              <a:t>Lueke</a:t>
            </a:r>
            <a:r>
              <a:rPr lang="en-US" dirty="0"/>
              <a:t> (</a:t>
            </a:r>
            <a:r>
              <a:rPr lang="en-US" dirty="0" smtClean="0"/>
              <a:t>200+ </a:t>
            </a:r>
            <a:r>
              <a:rPr lang="en-US" dirty="0"/>
              <a:t>hours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Sophomore Theology teachers </a:t>
            </a:r>
            <a:endParaRPr lang="en-US" dirty="0"/>
          </a:p>
          <a:p>
            <a:r>
              <a:rPr lang="en-US" dirty="0"/>
              <a:t>Environment </a:t>
            </a:r>
          </a:p>
          <a:p>
            <a:pPr lvl="1"/>
            <a:r>
              <a:rPr lang="en-US" dirty="0"/>
              <a:t>paper waste</a:t>
            </a:r>
          </a:p>
          <a:p>
            <a:r>
              <a:rPr lang="en-US" dirty="0"/>
              <a:t>Community </a:t>
            </a:r>
          </a:p>
          <a:p>
            <a:pPr lvl="1"/>
            <a:r>
              <a:rPr lang="en-US" dirty="0"/>
              <a:t>Service all over Saint Louis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Easy for interface with De </a:t>
            </a:r>
            <a:r>
              <a:rPr lang="en-US" dirty="0" err="1" smtClean="0"/>
              <a:t>Smet</a:t>
            </a:r>
            <a:r>
              <a:rPr lang="en-US" smtClean="0"/>
              <a:t> Jesuit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85" y="1403797"/>
            <a:ext cx="3879917" cy="291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Slack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21" y="1930400"/>
            <a:ext cx="3965811" cy="396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3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9046"/>
            <a:ext cx="3854528" cy="1278466"/>
          </a:xfrm>
        </p:spPr>
        <p:txBody>
          <a:bodyPr/>
          <a:lstStyle/>
          <a:p>
            <a:r>
              <a:rPr lang="en-US" dirty="0" smtClean="0"/>
              <a:t>Integration (User Adoption)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352407"/>
            <a:ext cx="3854528" cy="2584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Future: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</a:t>
            </a:r>
          </a:p>
          <a:p>
            <a:pPr marL="742813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MySparta</a:t>
            </a:r>
            <a:r>
              <a:rPr lang="en-US" dirty="0" smtClean="0"/>
              <a:t> (Community Mobile App)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29" y="1927745"/>
            <a:ext cx="4904571" cy="3433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63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5180"/>
            <a:ext cx="8596668" cy="3880773"/>
          </a:xfrm>
        </p:spPr>
        <p:txBody>
          <a:bodyPr/>
          <a:lstStyle/>
          <a:p>
            <a:pPr algn="ctr"/>
            <a:r>
              <a:rPr lang="en-US" dirty="0" smtClean="0"/>
              <a:t>DeSmet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68" y="2814253"/>
            <a:ext cx="4375600" cy="328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93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385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Spartan Service</vt:lpstr>
      <vt:lpstr>Problem</vt:lpstr>
      <vt:lpstr>Solution</vt:lpstr>
      <vt:lpstr>Long Term Goal</vt:lpstr>
      <vt:lpstr>Impact</vt:lpstr>
      <vt:lpstr>Impact</vt:lpstr>
      <vt:lpstr>Technologies</vt:lpstr>
      <vt:lpstr>Integration (User Adoption)</vt:lpstr>
      <vt:lpstr>Production</vt:lpstr>
    </vt:vector>
  </TitlesOfParts>
  <Company>De Smet Jesuit High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Nelson, Jonathan</dc:creator>
  <cp:lastModifiedBy>Nelson, Jonathan</cp:lastModifiedBy>
  <cp:revision>11</cp:revision>
  <dcterms:created xsi:type="dcterms:W3CDTF">2017-01-25T16:06:20Z</dcterms:created>
  <dcterms:modified xsi:type="dcterms:W3CDTF">2017-01-25T20:30:28Z</dcterms:modified>
</cp:coreProperties>
</file>