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3F5B8C-0F58-420E-AFBB-4FAF153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FA14C8-B8B0-49FB-B4F2-9E9AF5EE9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138C-8176-4461-8CAC-F49728E17BC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5ADE60-3A3B-4DAF-86E4-2A036245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3DFFD1-39EF-4C57-9EF0-C1F652CD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02C1-D11A-482A-A494-F552179C30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2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6EADE0-ACB7-4728-9AA9-D365C0D9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54E5A7-69D1-409D-AEF3-06A85161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A61BB-AA0C-48AF-BA1D-AE5C78CEE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138C-8176-4461-8CAC-F49728E17BCF}" type="datetimeFigureOut">
              <a:rPr lang="fr-FR" smtClean="0"/>
              <a:t>14/12/2021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91504-6063-4CE7-806E-0CDF8F266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7791D-41D1-4B80-841C-366466543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02C1-D11A-482A-A494-F552179C30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81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DD1D2C2-4183-47B2-8B69-7047A943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projet Cloud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55714-C591-416E-B44A-0467E732C5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95E907C-330B-4E36-A6E7-78741FD1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Création sous-réseau: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6F0BAC-2A29-4F13-85B4-3EDF62AE8E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46F74E1-11F2-407D-A966-4F80C8F9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Changement des ports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332421-BF84-4A81-BFD5-564546B09E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F9E7CE0-98E1-4EAB-B9A7-BC6529E3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Réseau privé VNET: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8CB935-6005-4EE6-AE37-6BF63F0B4A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7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9445A74-63E9-4040-8554-8E126E19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Connexion public network vers privé network: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A665F3-9BAF-455B-B2A6-AC4B4A9819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C55FBEC-3CC8-4A56-9107-5C74CB68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machine virtuelle: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6B64A7-5C26-44F3-BB90-D5430D99A8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8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28F36D6-C450-49CC-AA2E-6A2F9CC0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apache: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F908E8-ABFA-49B8-A9A9-45FF0B661D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584A170-DA1F-4658-B31C-55991F7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Apache test: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79898A-B422-4CF3-AAB6-4FF8AE5E68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4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D630175-7625-43C6-B427-4D2D7AA6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PHP: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4C4685-33D8-4ECF-8EC8-4A8E150B7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C906902-6602-45EA-BF1C-F74B66E0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PHP test: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757A89-9905-4052-B377-137DE94C25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F7A4A3DB-A0ED-4286-973E-0201AB3C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SQL: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11A801-5F63-4088-8E68-DD0B44F42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9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2BACB79-C499-4C2E-AF74-9F3B7F36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Connexion SQL: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1449D3F-46F0-44A9-B1D3-B031E57E9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7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BA2D607-1AF0-47A5-ADEA-562FA48C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Connexion machine virtuelle: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9311D4-290A-4735-82F5-AC03CE6FD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79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Grand écran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du projet Cloud</vt:lpstr>
      <vt:lpstr>Installation machine virtuelle:</vt:lpstr>
      <vt:lpstr>Installation apache:</vt:lpstr>
      <vt:lpstr>Apache test:</vt:lpstr>
      <vt:lpstr>Installation PHP:</vt:lpstr>
      <vt:lpstr>PHP test:</vt:lpstr>
      <vt:lpstr>Installation SQL:</vt:lpstr>
      <vt:lpstr>Connexion SQL:</vt:lpstr>
      <vt:lpstr>Connexion machine virtuelle:</vt:lpstr>
      <vt:lpstr>Création sous-réseau:</vt:lpstr>
      <vt:lpstr>Changement des ports</vt:lpstr>
      <vt:lpstr>Réseau privé VNET:</vt:lpstr>
      <vt:lpstr>Connexion public network vers privé network: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Cloud</dc:title>
  <dc:creator>Molka jlassi</dc:creator>
  <cp:lastModifiedBy>Molka jlassi</cp:lastModifiedBy>
  <cp:revision>1</cp:revision>
  <dcterms:created xsi:type="dcterms:W3CDTF">2021-12-14T09:56:59Z</dcterms:created>
  <dcterms:modified xsi:type="dcterms:W3CDTF">2021-12-14T09:56:59Z</dcterms:modified>
</cp:coreProperties>
</file>