
<file path=[Content_Types].xml><?xml version="1.0" encoding="utf-8"?>
<Types xmlns="http://schemas.openxmlformats.org/package/2006/content-types">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media/image8.png" ContentType="image/png"/>
  <Override PartName="/ppt/media/image7.png" ContentType="image/png"/>
  <Override PartName="/ppt/media/image2.png" ContentType="image/png"/>
  <Override PartName="/ppt/media/image1.png" ContentType="image/png"/>
  <Override PartName="/ppt/media/image3.png" ContentType="image/png"/>
  <Override PartName="/ppt/media/image4.png" ContentType="image/png"/>
  <Override PartName="/ppt/media/image5.png" ContentType="image/png"/>
  <Override PartName="/ppt/media/image6.png" ContentType="image/png"/>
  <Override PartName="/ppt/slideMasters/_rels/slideMaster1.xml.rels" ContentType="application/vnd.openxmlformats-package.relationships+xml"/>
  <Override PartName="/ppt/slideMasters/slideMaster1.xml" ContentType="application/vnd.openxmlformats-officedocument.presentationml.slideMaster+xml"/>
  <Override PartName="/ppt/presentation.xml" ContentType="application/vnd.openxmlformats-officedocument.presentationml.presentation.main+xml"/>
  <Override PartName="/ppt/theme/theme1.xml" ContentType="application/vnd.openxmlformats-officedocument.theme+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10.xml.rels" ContentType="application/vnd.openxmlformats-package.relationships+xml"/>
  <Override PartName="/ppt/slideLayouts/_rels/slideLayout2.xml.rels" ContentType="application/vnd.openxmlformats-package.relationships+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11.xml.rels" ContentType="application/vnd.openxmlformats-package.relationships+xml"/>
  <Override PartName="/ppt/slideLayouts/_rels/slideLayout3.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_rels/slide1.xml.rels" ContentType="application/vnd.openxmlformats-package.relationships+xml"/>
  <Override PartName="/ppt/slides/slide1.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Lst>
  <p:sldSz cx="32918400" cy="219456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2346840" y="3686040"/>
            <a:ext cx="28224720" cy="7400520"/>
          </a:xfrm>
          <a:prstGeom prst="rect">
            <a:avLst/>
          </a:prstGeom>
        </p:spPr>
        <p:txBody>
          <a:bodyPr lIns="0" rIns="0" tIns="0" bIns="0" anchor="ctr"/>
          <a:p>
            <a:pPr algn="ctr"/>
            <a:endParaRPr b="0" lang="en-US" sz="9160" spc="-1" strike="noStrike">
              <a:solidFill>
                <a:srgbClr val="000000"/>
              </a:solidFill>
              <a:latin typeface="Gill Sans"/>
            </a:endParaRPr>
          </a:p>
        </p:txBody>
      </p:sp>
      <p:sp>
        <p:nvSpPr>
          <p:cNvPr id="25" name="PlaceHolder 2"/>
          <p:cNvSpPr>
            <a:spLocks noGrp="1"/>
          </p:cNvSpPr>
          <p:nvPr>
            <p:ph type="body"/>
          </p:nvPr>
        </p:nvSpPr>
        <p:spPr>
          <a:xfrm>
            <a:off x="2346840" y="11315880"/>
            <a:ext cx="28224720" cy="1212840"/>
          </a:xfrm>
          <a:prstGeom prst="rect">
            <a:avLst/>
          </a:prstGeom>
        </p:spPr>
        <p:txBody>
          <a:bodyPr lIns="0" rIns="0" tIns="0" bIns="0">
            <a:normAutofit/>
          </a:bodyPr>
          <a:p>
            <a:endParaRPr b="0" lang="en-US" sz="8550" spc="-1" strike="noStrike">
              <a:solidFill>
                <a:srgbClr val="000000"/>
              </a:solidFill>
              <a:latin typeface="Gill Sans"/>
            </a:endParaRPr>
          </a:p>
        </p:txBody>
      </p:sp>
      <p:sp>
        <p:nvSpPr>
          <p:cNvPr id="26" name="PlaceHolder 3"/>
          <p:cNvSpPr>
            <a:spLocks noGrp="1"/>
          </p:cNvSpPr>
          <p:nvPr>
            <p:ph type="body"/>
          </p:nvPr>
        </p:nvSpPr>
        <p:spPr>
          <a:xfrm>
            <a:off x="2346840" y="12644280"/>
            <a:ext cx="28224720" cy="1212840"/>
          </a:xfrm>
          <a:prstGeom prst="rect">
            <a:avLst/>
          </a:prstGeom>
        </p:spPr>
        <p:txBody>
          <a:bodyPr lIns="0" rIns="0" tIns="0" bIns="0">
            <a:normAutofit/>
          </a:bodyPr>
          <a:p>
            <a:endParaRPr b="0" lang="en-US" sz="8550" spc="-1" strike="noStrike">
              <a:solidFill>
                <a:srgbClr val="000000"/>
              </a:solidFill>
              <a:latin typeface="Gill Sans"/>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2346840" y="3686040"/>
            <a:ext cx="28224720" cy="7400520"/>
          </a:xfrm>
          <a:prstGeom prst="rect">
            <a:avLst/>
          </a:prstGeom>
        </p:spPr>
        <p:txBody>
          <a:bodyPr lIns="0" rIns="0" tIns="0" bIns="0" anchor="ctr"/>
          <a:p>
            <a:pPr algn="ctr"/>
            <a:endParaRPr b="0" lang="en-US" sz="9160" spc="-1" strike="noStrike">
              <a:solidFill>
                <a:srgbClr val="000000"/>
              </a:solidFill>
              <a:latin typeface="Gill Sans"/>
            </a:endParaRPr>
          </a:p>
        </p:txBody>
      </p:sp>
      <p:sp>
        <p:nvSpPr>
          <p:cNvPr id="28" name="PlaceHolder 2"/>
          <p:cNvSpPr>
            <a:spLocks noGrp="1"/>
          </p:cNvSpPr>
          <p:nvPr>
            <p:ph type="body"/>
          </p:nvPr>
        </p:nvSpPr>
        <p:spPr>
          <a:xfrm>
            <a:off x="2346840" y="11315880"/>
            <a:ext cx="13773600" cy="1212840"/>
          </a:xfrm>
          <a:prstGeom prst="rect">
            <a:avLst/>
          </a:prstGeom>
        </p:spPr>
        <p:txBody>
          <a:bodyPr lIns="0" rIns="0" tIns="0" bIns="0">
            <a:normAutofit/>
          </a:bodyPr>
          <a:p>
            <a:endParaRPr b="0" lang="en-US" sz="8550" spc="-1" strike="noStrike">
              <a:solidFill>
                <a:srgbClr val="000000"/>
              </a:solidFill>
              <a:latin typeface="Gill Sans"/>
            </a:endParaRPr>
          </a:p>
        </p:txBody>
      </p:sp>
      <p:sp>
        <p:nvSpPr>
          <p:cNvPr id="29" name="PlaceHolder 3"/>
          <p:cNvSpPr>
            <a:spLocks noGrp="1"/>
          </p:cNvSpPr>
          <p:nvPr>
            <p:ph type="body"/>
          </p:nvPr>
        </p:nvSpPr>
        <p:spPr>
          <a:xfrm>
            <a:off x="16809480" y="11315880"/>
            <a:ext cx="13773600" cy="1212840"/>
          </a:xfrm>
          <a:prstGeom prst="rect">
            <a:avLst/>
          </a:prstGeom>
        </p:spPr>
        <p:txBody>
          <a:bodyPr lIns="0" rIns="0" tIns="0" bIns="0">
            <a:normAutofit/>
          </a:bodyPr>
          <a:p>
            <a:endParaRPr b="0" lang="en-US" sz="8550" spc="-1" strike="noStrike">
              <a:solidFill>
                <a:srgbClr val="000000"/>
              </a:solidFill>
              <a:latin typeface="Gill Sans"/>
            </a:endParaRPr>
          </a:p>
        </p:txBody>
      </p:sp>
      <p:sp>
        <p:nvSpPr>
          <p:cNvPr id="30" name="PlaceHolder 4"/>
          <p:cNvSpPr>
            <a:spLocks noGrp="1"/>
          </p:cNvSpPr>
          <p:nvPr>
            <p:ph type="body"/>
          </p:nvPr>
        </p:nvSpPr>
        <p:spPr>
          <a:xfrm>
            <a:off x="2346840" y="12644280"/>
            <a:ext cx="13773600" cy="1212840"/>
          </a:xfrm>
          <a:prstGeom prst="rect">
            <a:avLst/>
          </a:prstGeom>
        </p:spPr>
        <p:txBody>
          <a:bodyPr lIns="0" rIns="0" tIns="0" bIns="0">
            <a:normAutofit/>
          </a:bodyPr>
          <a:p>
            <a:endParaRPr b="0" lang="en-US" sz="8550" spc="-1" strike="noStrike">
              <a:solidFill>
                <a:srgbClr val="000000"/>
              </a:solidFill>
              <a:latin typeface="Gill Sans"/>
            </a:endParaRPr>
          </a:p>
        </p:txBody>
      </p:sp>
      <p:sp>
        <p:nvSpPr>
          <p:cNvPr id="31" name="PlaceHolder 5"/>
          <p:cNvSpPr>
            <a:spLocks noGrp="1"/>
          </p:cNvSpPr>
          <p:nvPr>
            <p:ph type="body"/>
          </p:nvPr>
        </p:nvSpPr>
        <p:spPr>
          <a:xfrm>
            <a:off x="16809480" y="12644280"/>
            <a:ext cx="13773600" cy="1212840"/>
          </a:xfrm>
          <a:prstGeom prst="rect">
            <a:avLst/>
          </a:prstGeom>
        </p:spPr>
        <p:txBody>
          <a:bodyPr lIns="0" rIns="0" tIns="0" bIns="0">
            <a:normAutofit/>
          </a:bodyPr>
          <a:p>
            <a:endParaRPr b="0" lang="en-US" sz="8550" spc="-1" strike="noStrike">
              <a:solidFill>
                <a:srgbClr val="000000"/>
              </a:solidFill>
              <a:latin typeface="Gill Sans"/>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2346840" y="3686040"/>
            <a:ext cx="28224720" cy="7400520"/>
          </a:xfrm>
          <a:prstGeom prst="rect">
            <a:avLst/>
          </a:prstGeom>
        </p:spPr>
        <p:txBody>
          <a:bodyPr lIns="0" rIns="0" tIns="0" bIns="0" anchor="ctr"/>
          <a:p>
            <a:pPr algn="ctr"/>
            <a:endParaRPr b="0" lang="en-US" sz="9160" spc="-1" strike="noStrike">
              <a:solidFill>
                <a:srgbClr val="000000"/>
              </a:solidFill>
              <a:latin typeface="Gill Sans"/>
            </a:endParaRPr>
          </a:p>
        </p:txBody>
      </p:sp>
      <p:sp>
        <p:nvSpPr>
          <p:cNvPr id="33" name="PlaceHolder 2"/>
          <p:cNvSpPr>
            <a:spLocks noGrp="1"/>
          </p:cNvSpPr>
          <p:nvPr>
            <p:ph type="body"/>
          </p:nvPr>
        </p:nvSpPr>
        <p:spPr>
          <a:xfrm>
            <a:off x="2346840" y="11315880"/>
            <a:ext cx="9088200" cy="1212840"/>
          </a:xfrm>
          <a:prstGeom prst="rect">
            <a:avLst/>
          </a:prstGeom>
        </p:spPr>
        <p:txBody>
          <a:bodyPr lIns="0" rIns="0" tIns="0" bIns="0">
            <a:normAutofit/>
          </a:bodyPr>
          <a:p>
            <a:endParaRPr b="0" lang="en-US" sz="8550" spc="-1" strike="noStrike">
              <a:solidFill>
                <a:srgbClr val="000000"/>
              </a:solidFill>
              <a:latin typeface="Gill Sans"/>
            </a:endParaRPr>
          </a:p>
        </p:txBody>
      </p:sp>
      <p:sp>
        <p:nvSpPr>
          <p:cNvPr id="34" name="PlaceHolder 3"/>
          <p:cNvSpPr>
            <a:spLocks noGrp="1"/>
          </p:cNvSpPr>
          <p:nvPr>
            <p:ph type="body"/>
          </p:nvPr>
        </p:nvSpPr>
        <p:spPr>
          <a:xfrm>
            <a:off x="11889720" y="11315880"/>
            <a:ext cx="9088200" cy="1212840"/>
          </a:xfrm>
          <a:prstGeom prst="rect">
            <a:avLst/>
          </a:prstGeom>
        </p:spPr>
        <p:txBody>
          <a:bodyPr lIns="0" rIns="0" tIns="0" bIns="0">
            <a:normAutofit/>
          </a:bodyPr>
          <a:p>
            <a:endParaRPr b="0" lang="en-US" sz="8550" spc="-1" strike="noStrike">
              <a:solidFill>
                <a:srgbClr val="000000"/>
              </a:solidFill>
              <a:latin typeface="Gill Sans"/>
            </a:endParaRPr>
          </a:p>
        </p:txBody>
      </p:sp>
      <p:sp>
        <p:nvSpPr>
          <p:cNvPr id="35" name="PlaceHolder 4"/>
          <p:cNvSpPr>
            <a:spLocks noGrp="1"/>
          </p:cNvSpPr>
          <p:nvPr>
            <p:ph type="body"/>
          </p:nvPr>
        </p:nvSpPr>
        <p:spPr>
          <a:xfrm>
            <a:off x="21432960" y="11315880"/>
            <a:ext cx="9088200" cy="1212840"/>
          </a:xfrm>
          <a:prstGeom prst="rect">
            <a:avLst/>
          </a:prstGeom>
        </p:spPr>
        <p:txBody>
          <a:bodyPr lIns="0" rIns="0" tIns="0" bIns="0">
            <a:normAutofit/>
          </a:bodyPr>
          <a:p>
            <a:endParaRPr b="0" lang="en-US" sz="8550" spc="-1" strike="noStrike">
              <a:solidFill>
                <a:srgbClr val="000000"/>
              </a:solidFill>
              <a:latin typeface="Gill Sans"/>
            </a:endParaRPr>
          </a:p>
        </p:txBody>
      </p:sp>
      <p:sp>
        <p:nvSpPr>
          <p:cNvPr id="36" name="PlaceHolder 5"/>
          <p:cNvSpPr>
            <a:spLocks noGrp="1"/>
          </p:cNvSpPr>
          <p:nvPr>
            <p:ph type="body"/>
          </p:nvPr>
        </p:nvSpPr>
        <p:spPr>
          <a:xfrm>
            <a:off x="2346840" y="12644280"/>
            <a:ext cx="9088200" cy="1212840"/>
          </a:xfrm>
          <a:prstGeom prst="rect">
            <a:avLst/>
          </a:prstGeom>
        </p:spPr>
        <p:txBody>
          <a:bodyPr lIns="0" rIns="0" tIns="0" bIns="0">
            <a:normAutofit/>
          </a:bodyPr>
          <a:p>
            <a:endParaRPr b="0" lang="en-US" sz="8550" spc="-1" strike="noStrike">
              <a:solidFill>
                <a:srgbClr val="000000"/>
              </a:solidFill>
              <a:latin typeface="Gill Sans"/>
            </a:endParaRPr>
          </a:p>
        </p:txBody>
      </p:sp>
      <p:sp>
        <p:nvSpPr>
          <p:cNvPr id="37" name="PlaceHolder 6"/>
          <p:cNvSpPr>
            <a:spLocks noGrp="1"/>
          </p:cNvSpPr>
          <p:nvPr>
            <p:ph type="body"/>
          </p:nvPr>
        </p:nvSpPr>
        <p:spPr>
          <a:xfrm>
            <a:off x="11889720" y="12644280"/>
            <a:ext cx="9088200" cy="1212840"/>
          </a:xfrm>
          <a:prstGeom prst="rect">
            <a:avLst/>
          </a:prstGeom>
        </p:spPr>
        <p:txBody>
          <a:bodyPr lIns="0" rIns="0" tIns="0" bIns="0">
            <a:normAutofit/>
          </a:bodyPr>
          <a:p>
            <a:endParaRPr b="0" lang="en-US" sz="8550" spc="-1" strike="noStrike">
              <a:solidFill>
                <a:srgbClr val="000000"/>
              </a:solidFill>
              <a:latin typeface="Gill Sans"/>
            </a:endParaRPr>
          </a:p>
        </p:txBody>
      </p:sp>
      <p:sp>
        <p:nvSpPr>
          <p:cNvPr id="38" name="PlaceHolder 7"/>
          <p:cNvSpPr>
            <a:spLocks noGrp="1"/>
          </p:cNvSpPr>
          <p:nvPr>
            <p:ph type="body"/>
          </p:nvPr>
        </p:nvSpPr>
        <p:spPr>
          <a:xfrm>
            <a:off x="21432960" y="12644280"/>
            <a:ext cx="9088200" cy="1212840"/>
          </a:xfrm>
          <a:prstGeom prst="rect">
            <a:avLst/>
          </a:prstGeom>
        </p:spPr>
        <p:txBody>
          <a:bodyPr lIns="0" rIns="0" tIns="0" bIns="0">
            <a:normAutofit/>
          </a:bodyPr>
          <a:p>
            <a:endParaRPr b="0" lang="en-US" sz="8550" spc="-1" strike="noStrike">
              <a:solidFill>
                <a:srgbClr val="000000"/>
              </a:solidFill>
              <a:latin typeface="Gill Sans"/>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2346840" y="3686040"/>
            <a:ext cx="28224720" cy="7400520"/>
          </a:xfrm>
          <a:prstGeom prst="rect">
            <a:avLst/>
          </a:prstGeom>
        </p:spPr>
        <p:txBody>
          <a:bodyPr lIns="0" rIns="0" tIns="0" bIns="0" anchor="ctr"/>
          <a:p>
            <a:pPr algn="ctr"/>
            <a:endParaRPr b="0" lang="en-US" sz="9160" spc="-1" strike="noStrike">
              <a:solidFill>
                <a:srgbClr val="000000"/>
              </a:solidFill>
              <a:latin typeface="Gill Sans"/>
            </a:endParaRPr>
          </a:p>
        </p:txBody>
      </p:sp>
      <p:sp>
        <p:nvSpPr>
          <p:cNvPr id="4" name="PlaceHolder 2"/>
          <p:cNvSpPr>
            <a:spLocks noGrp="1"/>
          </p:cNvSpPr>
          <p:nvPr>
            <p:ph type="subTitle"/>
          </p:nvPr>
        </p:nvSpPr>
        <p:spPr>
          <a:xfrm>
            <a:off x="2346840" y="11315880"/>
            <a:ext cx="28224720" cy="25426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2346840" y="3686040"/>
            <a:ext cx="28224720" cy="7400520"/>
          </a:xfrm>
          <a:prstGeom prst="rect">
            <a:avLst/>
          </a:prstGeom>
        </p:spPr>
        <p:txBody>
          <a:bodyPr lIns="0" rIns="0" tIns="0" bIns="0" anchor="ctr"/>
          <a:p>
            <a:pPr algn="ctr"/>
            <a:endParaRPr b="0" lang="en-US" sz="9160" spc="-1" strike="noStrike">
              <a:solidFill>
                <a:srgbClr val="000000"/>
              </a:solidFill>
              <a:latin typeface="Gill Sans"/>
            </a:endParaRPr>
          </a:p>
        </p:txBody>
      </p:sp>
      <p:sp>
        <p:nvSpPr>
          <p:cNvPr id="6" name="PlaceHolder 2"/>
          <p:cNvSpPr>
            <a:spLocks noGrp="1"/>
          </p:cNvSpPr>
          <p:nvPr>
            <p:ph type="body"/>
          </p:nvPr>
        </p:nvSpPr>
        <p:spPr>
          <a:xfrm>
            <a:off x="2346840" y="11315880"/>
            <a:ext cx="28224720" cy="2542680"/>
          </a:xfrm>
          <a:prstGeom prst="rect">
            <a:avLst/>
          </a:prstGeom>
        </p:spPr>
        <p:txBody>
          <a:bodyPr lIns="0" rIns="0" tIns="0" bIns="0">
            <a:normAutofit/>
          </a:bodyPr>
          <a:p>
            <a:endParaRPr b="0" lang="en-US" sz="8550" spc="-1" strike="noStrike">
              <a:solidFill>
                <a:srgbClr val="000000"/>
              </a:solidFill>
              <a:latin typeface="Gill Sans"/>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2346840" y="3686040"/>
            <a:ext cx="28224720" cy="7400520"/>
          </a:xfrm>
          <a:prstGeom prst="rect">
            <a:avLst/>
          </a:prstGeom>
        </p:spPr>
        <p:txBody>
          <a:bodyPr lIns="0" rIns="0" tIns="0" bIns="0" anchor="ctr"/>
          <a:p>
            <a:pPr algn="ctr"/>
            <a:endParaRPr b="0" lang="en-US" sz="9160" spc="-1" strike="noStrike">
              <a:solidFill>
                <a:srgbClr val="000000"/>
              </a:solidFill>
              <a:latin typeface="Gill Sans"/>
            </a:endParaRPr>
          </a:p>
        </p:txBody>
      </p:sp>
      <p:sp>
        <p:nvSpPr>
          <p:cNvPr id="8" name="PlaceHolder 2"/>
          <p:cNvSpPr>
            <a:spLocks noGrp="1"/>
          </p:cNvSpPr>
          <p:nvPr>
            <p:ph type="body"/>
          </p:nvPr>
        </p:nvSpPr>
        <p:spPr>
          <a:xfrm>
            <a:off x="2346840" y="11315880"/>
            <a:ext cx="13773600" cy="2542680"/>
          </a:xfrm>
          <a:prstGeom prst="rect">
            <a:avLst/>
          </a:prstGeom>
        </p:spPr>
        <p:txBody>
          <a:bodyPr lIns="0" rIns="0" tIns="0" bIns="0">
            <a:normAutofit/>
          </a:bodyPr>
          <a:p>
            <a:endParaRPr b="0" lang="en-US" sz="8550" spc="-1" strike="noStrike">
              <a:solidFill>
                <a:srgbClr val="000000"/>
              </a:solidFill>
              <a:latin typeface="Gill Sans"/>
            </a:endParaRPr>
          </a:p>
        </p:txBody>
      </p:sp>
      <p:sp>
        <p:nvSpPr>
          <p:cNvPr id="9" name="PlaceHolder 3"/>
          <p:cNvSpPr>
            <a:spLocks noGrp="1"/>
          </p:cNvSpPr>
          <p:nvPr>
            <p:ph type="body"/>
          </p:nvPr>
        </p:nvSpPr>
        <p:spPr>
          <a:xfrm>
            <a:off x="16809480" y="11315880"/>
            <a:ext cx="13773600" cy="2542680"/>
          </a:xfrm>
          <a:prstGeom prst="rect">
            <a:avLst/>
          </a:prstGeom>
        </p:spPr>
        <p:txBody>
          <a:bodyPr lIns="0" rIns="0" tIns="0" bIns="0">
            <a:normAutofit/>
          </a:bodyPr>
          <a:p>
            <a:endParaRPr b="0" lang="en-US" sz="8550" spc="-1" strike="noStrike">
              <a:solidFill>
                <a:srgbClr val="000000"/>
              </a:solidFill>
              <a:latin typeface="Gill Sans"/>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2346840" y="3686040"/>
            <a:ext cx="28224720" cy="7400520"/>
          </a:xfrm>
          <a:prstGeom prst="rect">
            <a:avLst/>
          </a:prstGeom>
        </p:spPr>
        <p:txBody>
          <a:bodyPr lIns="0" rIns="0" tIns="0" bIns="0" anchor="ctr"/>
          <a:p>
            <a:pPr algn="ctr"/>
            <a:endParaRPr b="0" lang="en-US" sz="9160" spc="-1" strike="noStrike">
              <a:solidFill>
                <a:srgbClr val="000000"/>
              </a:solidFill>
              <a:latin typeface="Gill Sans"/>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2346840" y="3686040"/>
            <a:ext cx="28224720" cy="34305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2346840" y="3686040"/>
            <a:ext cx="28224720" cy="7400520"/>
          </a:xfrm>
          <a:prstGeom prst="rect">
            <a:avLst/>
          </a:prstGeom>
        </p:spPr>
        <p:txBody>
          <a:bodyPr lIns="0" rIns="0" tIns="0" bIns="0" anchor="ctr"/>
          <a:p>
            <a:pPr algn="ctr"/>
            <a:endParaRPr b="0" lang="en-US" sz="9160" spc="-1" strike="noStrike">
              <a:solidFill>
                <a:srgbClr val="000000"/>
              </a:solidFill>
              <a:latin typeface="Gill Sans"/>
            </a:endParaRPr>
          </a:p>
        </p:txBody>
      </p:sp>
      <p:sp>
        <p:nvSpPr>
          <p:cNvPr id="13" name="PlaceHolder 2"/>
          <p:cNvSpPr>
            <a:spLocks noGrp="1"/>
          </p:cNvSpPr>
          <p:nvPr>
            <p:ph type="body"/>
          </p:nvPr>
        </p:nvSpPr>
        <p:spPr>
          <a:xfrm>
            <a:off x="2346840" y="11315880"/>
            <a:ext cx="13773600" cy="1212840"/>
          </a:xfrm>
          <a:prstGeom prst="rect">
            <a:avLst/>
          </a:prstGeom>
        </p:spPr>
        <p:txBody>
          <a:bodyPr lIns="0" rIns="0" tIns="0" bIns="0">
            <a:normAutofit/>
          </a:bodyPr>
          <a:p>
            <a:endParaRPr b="0" lang="en-US" sz="8550" spc="-1" strike="noStrike">
              <a:solidFill>
                <a:srgbClr val="000000"/>
              </a:solidFill>
              <a:latin typeface="Gill Sans"/>
            </a:endParaRPr>
          </a:p>
        </p:txBody>
      </p:sp>
      <p:sp>
        <p:nvSpPr>
          <p:cNvPr id="14" name="PlaceHolder 3"/>
          <p:cNvSpPr>
            <a:spLocks noGrp="1"/>
          </p:cNvSpPr>
          <p:nvPr>
            <p:ph type="body"/>
          </p:nvPr>
        </p:nvSpPr>
        <p:spPr>
          <a:xfrm>
            <a:off x="16809480" y="11315880"/>
            <a:ext cx="13773600" cy="2542680"/>
          </a:xfrm>
          <a:prstGeom prst="rect">
            <a:avLst/>
          </a:prstGeom>
        </p:spPr>
        <p:txBody>
          <a:bodyPr lIns="0" rIns="0" tIns="0" bIns="0">
            <a:normAutofit/>
          </a:bodyPr>
          <a:p>
            <a:endParaRPr b="0" lang="en-US" sz="8550" spc="-1" strike="noStrike">
              <a:solidFill>
                <a:srgbClr val="000000"/>
              </a:solidFill>
              <a:latin typeface="Gill Sans"/>
            </a:endParaRPr>
          </a:p>
        </p:txBody>
      </p:sp>
      <p:sp>
        <p:nvSpPr>
          <p:cNvPr id="15" name="PlaceHolder 4"/>
          <p:cNvSpPr>
            <a:spLocks noGrp="1"/>
          </p:cNvSpPr>
          <p:nvPr>
            <p:ph type="body"/>
          </p:nvPr>
        </p:nvSpPr>
        <p:spPr>
          <a:xfrm>
            <a:off x="2346840" y="12644280"/>
            <a:ext cx="13773600" cy="1212840"/>
          </a:xfrm>
          <a:prstGeom prst="rect">
            <a:avLst/>
          </a:prstGeom>
        </p:spPr>
        <p:txBody>
          <a:bodyPr lIns="0" rIns="0" tIns="0" bIns="0">
            <a:normAutofit/>
          </a:bodyPr>
          <a:p>
            <a:endParaRPr b="0" lang="en-US" sz="8550" spc="-1" strike="noStrike">
              <a:solidFill>
                <a:srgbClr val="000000"/>
              </a:solidFill>
              <a:latin typeface="Gill Sans"/>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2346840" y="3686040"/>
            <a:ext cx="28224720" cy="7400520"/>
          </a:xfrm>
          <a:prstGeom prst="rect">
            <a:avLst/>
          </a:prstGeom>
        </p:spPr>
        <p:txBody>
          <a:bodyPr lIns="0" rIns="0" tIns="0" bIns="0" anchor="ctr"/>
          <a:p>
            <a:pPr algn="ctr"/>
            <a:endParaRPr b="0" lang="en-US" sz="9160" spc="-1" strike="noStrike">
              <a:solidFill>
                <a:srgbClr val="000000"/>
              </a:solidFill>
              <a:latin typeface="Gill Sans"/>
            </a:endParaRPr>
          </a:p>
        </p:txBody>
      </p:sp>
      <p:sp>
        <p:nvSpPr>
          <p:cNvPr id="17" name="PlaceHolder 2"/>
          <p:cNvSpPr>
            <a:spLocks noGrp="1"/>
          </p:cNvSpPr>
          <p:nvPr>
            <p:ph type="body"/>
          </p:nvPr>
        </p:nvSpPr>
        <p:spPr>
          <a:xfrm>
            <a:off x="2346840" y="11315880"/>
            <a:ext cx="13773600" cy="2542680"/>
          </a:xfrm>
          <a:prstGeom prst="rect">
            <a:avLst/>
          </a:prstGeom>
        </p:spPr>
        <p:txBody>
          <a:bodyPr lIns="0" rIns="0" tIns="0" bIns="0">
            <a:normAutofit/>
          </a:bodyPr>
          <a:p>
            <a:endParaRPr b="0" lang="en-US" sz="8550" spc="-1" strike="noStrike">
              <a:solidFill>
                <a:srgbClr val="000000"/>
              </a:solidFill>
              <a:latin typeface="Gill Sans"/>
            </a:endParaRPr>
          </a:p>
        </p:txBody>
      </p:sp>
      <p:sp>
        <p:nvSpPr>
          <p:cNvPr id="18" name="PlaceHolder 3"/>
          <p:cNvSpPr>
            <a:spLocks noGrp="1"/>
          </p:cNvSpPr>
          <p:nvPr>
            <p:ph type="body"/>
          </p:nvPr>
        </p:nvSpPr>
        <p:spPr>
          <a:xfrm>
            <a:off x="16809480" y="11315880"/>
            <a:ext cx="13773600" cy="1212840"/>
          </a:xfrm>
          <a:prstGeom prst="rect">
            <a:avLst/>
          </a:prstGeom>
        </p:spPr>
        <p:txBody>
          <a:bodyPr lIns="0" rIns="0" tIns="0" bIns="0">
            <a:normAutofit/>
          </a:bodyPr>
          <a:p>
            <a:endParaRPr b="0" lang="en-US" sz="8550" spc="-1" strike="noStrike">
              <a:solidFill>
                <a:srgbClr val="000000"/>
              </a:solidFill>
              <a:latin typeface="Gill Sans"/>
            </a:endParaRPr>
          </a:p>
        </p:txBody>
      </p:sp>
      <p:sp>
        <p:nvSpPr>
          <p:cNvPr id="19" name="PlaceHolder 4"/>
          <p:cNvSpPr>
            <a:spLocks noGrp="1"/>
          </p:cNvSpPr>
          <p:nvPr>
            <p:ph type="body"/>
          </p:nvPr>
        </p:nvSpPr>
        <p:spPr>
          <a:xfrm>
            <a:off x="16809480" y="12644280"/>
            <a:ext cx="13773600" cy="1212840"/>
          </a:xfrm>
          <a:prstGeom prst="rect">
            <a:avLst/>
          </a:prstGeom>
        </p:spPr>
        <p:txBody>
          <a:bodyPr lIns="0" rIns="0" tIns="0" bIns="0">
            <a:normAutofit/>
          </a:bodyPr>
          <a:p>
            <a:endParaRPr b="0" lang="en-US" sz="8550" spc="-1" strike="noStrike">
              <a:solidFill>
                <a:srgbClr val="000000"/>
              </a:solidFill>
              <a:latin typeface="Gill Sans"/>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2346840" y="3686040"/>
            <a:ext cx="28224720" cy="7400520"/>
          </a:xfrm>
          <a:prstGeom prst="rect">
            <a:avLst/>
          </a:prstGeom>
        </p:spPr>
        <p:txBody>
          <a:bodyPr lIns="0" rIns="0" tIns="0" bIns="0" anchor="ctr"/>
          <a:p>
            <a:pPr algn="ctr"/>
            <a:endParaRPr b="0" lang="en-US" sz="9160" spc="-1" strike="noStrike">
              <a:solidFill>
                <a:srgbClr val="000000"/>
              </a:solidFill>
              <a:latin typeface="Gill Sans"/>
            </a:endParaRPr>
          </a:p>
        </p:txBody>
      </p:sp>
      <p:sp>
        <p:nvSpPr>
          <p:cNvPr id="21" name="PlaceHolder 2"/>
          <p:cNvSpPr>
            <a:spLocks noGrp="1"/>
          </p:cNvSpPr>
          <p:nvPr>
            <p:ph type="body"/>
          </p:nvPr>
        </p:nvSpPr>
        <p:spPr>
          <a:xfrm>
            <a:off x="2346840" y="11315880"/>
            <a:ext cx="13773600" cy="1212840"/>
          </a:xfrm>
          <a:prstGeom prst="rect">
            <a:avLst/>
          </a:prstGeom>
        </p:spPr>
        <p:txBody>
          <a:bodyPr lIns="0" rIns="0" tIns="0" bIns="0">
            <a:normAutofit/>
          </a:bodyPr>
          <a:p>
            <a:endParaRPr b="0" lang="en-US" sz="8550" spc="-1" strike="noStrike">
              <a:solidFill>
                <a:srgbClr val="000000"/>
              </a:solidFill>
              <a:latin typeface="Gill Sans"/>
            </a:endParaRPr>
          </a:p>
        </p:txBody>
      </p:sp>
      <p:sp>
        <p:nvSpPr>
          <p:cNvPr id="22" name="PlaceHolder 3"/>
          <p:cNvSpPr>
            <a:spLocks noGrp="1"/>
          </p:cNvSpPr>
          <p:nvPr>
            <p:ph type="body"/>
          </p:nvPr>
        </p:nvSpPr>
        <p:spPr>
          <a:xfrm>
            <a:off x="16809480" y="11315880"/>
            <a:ext cx="13773600" cy="1212840"/>
          </a:xfrm>
          <a:prstGeom prst="rect">
            <a:avLst/>
          </a:prstGeom>
        </p:spPr>
        <p:txBody>
          <a:bodyPr lIns="0" rIns="0" tIns="0" bIns="0">
            <a:normAutofit/>
          </a:bodyPr>
          <a:p>
            <a:endParaRPr b="0" lang="en-US" sz="8550" spc="-1" strike="noStrike">
              <a:solidFill>
                <a:srgbClr val="000000"/>
              </a:solidFill>
              <a:latin typeface="Gill Sans"/>
            </a:endParaRPr>
          </a:p>
        </p:txBody>
      </p:sp>
      <p:sp>
        <p:nvSpPr>
          <p:cNvPr id="23" name="PlaceHolder 4"/>
          <p:cNvSpPr>
            <a:spLocks noGrp="1"/>
          </p:cNvSpPr>
          <p:nvPr>
            <p:ph type="body"/>
          </p:nvPr>
        </p:nvSpPr>
        <p:spPr>
          <a:xfrm>
            <a:off x="2346840" y="12644280"/>
            <a:ext cx="28224720" cy="1212840"/>
          </a:xfrm>
          <a:prstGeom prst="rect">
            <a:avLst/>
          </a:prstGeom>
        </p:spPr>
        <p:txBody>
          <a:bodyPr lIns="0" rIns="0" tIns="0" bIns="0">
            <a:normAutofit/>
          </a:bodyPr>
          <a:p>
            <a:endParaRPr b="0" lang="en-US" sz="8550" spc="-1" strike="noStrike">
              <a:solidFill>
                <a:srgbClr val="000000"/>
              </a:solidFill>
              <a:latin typeface="Gill Sans"/>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2346840" y="3686040"/>
            <a:ext cx="28224720" cy="7400520"/>
          </a:xfrm>
          <a:prstGeom prst="rect">
            <a:avLst/>
          </a:prstGeom>
        </p:spPr>
        <p:txBody>
          <a:bodyPr lIns="50760" rIns="50760" tIns="50760" bIns="50760" anchor="b"/>
          <a:p>
            <a:pPr algn="ctr">
              <a:lnSpc>
                <a:spcPct val="100000"/>
              </a:lnSpc>
            </a:pPr>
            <a:r>
              <a:rPr b="0" lang="en-US" sz="18000" spc="-1" strike="noStrike">
                <a:solidFill>
                  <a:srgbClr val="000000"/>
                </a:solidFill>
                <a:latin typeface="Gill Sans"/>
                <a:ea typeface="Gill Sans"/>
              </a:rPr>
              <a:t>Title Text</a:t>
            </a:r>
            <a:endParaRPr b="0" lang="en-US" sz="18000" spc="-1" strike="noStrike">
              <a:solidFill>
                <a:srgbClr val="000000"/>
              </a:solidFill>
              <a:latin typeface="Gill Sans"/>
            </a:endParaRPr>
          </a:p>
        </p:txBody>
      </p:sp>
      <p:sp>
        <p:nvSpPr>
          <p:cNvPr id="1" name="PlaceHolder 2"/>
          <p:cNvSpPr>
            <a:spLocks noGrp="1"/>
          </p:cNvSpPr>
          <p:nvPr>
            <p:ph type="body"/>
          </p:nvPr>
        </p:nvSpPr>
        <p:spPr>
          <a:xfrm>
            <a:off x="2346840" y="11315880"/>
            <a:ext cx="28224720" cy="2542680"/>
          </a:xfrm>
          <a:prstGeom prst="rect">
            <a:avLst/>
          </a:prstGeom>
        </p:spPr>
        <p:txBody>
          <a:bodyPr lIns="50760" rIns="50760" tIns="50760" bIns="50760"/>
          <a:p>
            <a:pPr algn="ctr">
              <a:lnSpc>
                <a:spcPct val="100000"/>
              </a:lnSpc>
            </a:pPr>
            <a:r>
              <a:rPr b="0" lang="en-US" sz="7650" spc="-1" strike="noStrike">
                <a:solidFill>
                  <a:srgbClr val="000000"/>
                </a:solidFill>
                <a:latin typeface="Gill Sans"/>
                <a:ea typeface="Gill Sans"/>
              </a:rPr>
              <a:t>Body Level One</a:t>
            </a:r>
            <a:endParaRPr b="0" lang="en-US" sz="7650" spc="-1" strike="noStrike">
              <a:solidFill>
                <a:srgbClr val="000000"/>
              </a:solidFill>
              <a:latin typeface="Gill Sans"/>
            </a:endParaRPr>
          </a:p>
          <a:p>
            <a:pPr algn="ctr">
              <a:lnSpc>
                <a:spcPct val="100000"/>
              </a:lnSpc>
            </a:pPr>
            <a:r>
              <a:rPr b="0" lang="en-US" sz="7650" spc="-1" strike="noStrike">
                <a:solidFill>
                  <a:srgbClr val="000000"/>
                </a:solidFill>
                <a:latin typeface="Gill Sans"/>
                <a:ea typeface="Gill Sans"/>
              </a:rPr>
              <a:t>Body Level Two</a:t>
            </a:r>
            <a:endParaRPr b="0" lang="en-US" sz="7650" spc="-1" strike="noStrike">
              <a:solidFill>
                <a:srgbClr val="000000"/>
              </a:solidFill>
              <a:latin typeface="Gill Sans"/>
            </a:endParaRPr>
          </a:p>
          <a:p>
            <a:pPr algn="ctr">
              <a:lnSpc>
                <a:spcPct val="100000"/>
              </a:lnSpc>
            </a:pPr>
            <a:r>
              <a:rPr b="0" lang="en-US" sz="7650" spc="-1" strike="noStrike">
                <a:solidFill>
                  <a:srgbClr val="000000"/>
                </a:solidFill>
                <a:latin typeface="Gill Sans"/>
                <a:ea typeface="Gill Sans"/>
              </a:rPr>
              <a:t>Body Level Three</a:t>
            </a:r>
            <a:endParaRPr b="0" lang="en-US" sz="7650" spc="-1" strike="noStrike">
              <a:solidFill>
                <a:srgbClr val="000000"/>
              </a:solidFill>
              <a:latin typeface="Gill Sans"/>
            </a:endParaRPr>
          </a:p>
          <a:p>
            <a:pPr algn="ctr">
              <a:lnSpc>
                <a:spcPct val="100000"/>
              </a:lnSpc>
            </a:pPr>
            <a:r>
              <a:rPr b="0" lang="en-US" sz="7650" spc="-1" strike="noStrike">
                <a:solidFill>
                  <a:srgbClr val="000000"/>
                </a:solidFill>
                <a:latin typeface="Gill Sans"/>
                <a:ea typeface="Gill Sans"/>
              </a:rPr>
              <a:t>Body Level Four</a:t>
            </a:r>
            <a:endParaRPr b="0" lang="en-US" sz="7650" spc="-1" strike="noStrike">
              <a:solidFill>
                <a:srgbClr val="000000"/>
              </a:solidFill>
              <a:latin typeface="Gill Sans"/>
            </a:endParaRPr>
          </a:p>
          <a:p>
            <a:pPr algn="ctr">
              <a:lnSpc>
                <a:spcPct val="100000"/>
              </a:lnSpc>
            </a:pPr>
            <a:r>
              <a:rPr b="0" lang="en-US" sz="7650" spc="-1" strike="noStrike">
                <a:solidFill>
                  <a:srgbClr val="000000"/>
                </a:solidFill>
                <a:latin typeface="Gill Sans"/>
                <a:ea typeface="Gill Sans"/>
              </a:rPr>
              <a:t>Body Level Five</a:t>
            </a:r>
            <a:endParaRPr b="0" lang="en-US" sz="7650" spc="-1" strike="noStrike">
              <a:solidFill>
                <a:srgbClr val="000000"/>
              </a:solidFill>
              <a:latin typeface="Gill Sans"/>
            </a:endParaRPr>
          </a:p>
        </p:txBody>
      </p:sp>
      <p:sp>
        <p:nvSpPr>
          <p:cNvPr id="2" name="PlaceHolder 3"/>
          <p:cNvSpPr>
            <a:spLocks noGrp="1"/>
          </p:cNvSpPr>
          <p:nvPr>
            <p:ph type="sldNum"/>
          </p:nvPr>
        </p:nvSpPr>
        <p:spPr>
          <a:xfrm>
            <a:off x="16111800" y="20917080"/>
            <a:ext cx="660240" cy="656280"/>
          </a:xfrm>
          <a:prstGeom prst="rect">
            <a:avLst/>
          </a:prstGeom>
        </p:spPr>
        <p:txBody>
          <a:bodyPr lIns="50760" rIns="50760" tIns="50760" bIns="50760"/>
          <a:p>
            <a:pPr algn="ctr">
              <a:lnSpc>
                <a:spcPct val="100000"/>
              </a:lnSpc>
            </a:pPr>
            <a:fld id="{F025E60F-1664-4BDA-9F2A-924ED35982A6}" type="slidenum">
              <a:rPr b="0" lang="en-US" sz="3600" spc="-1" strike="noStrike">
                <a:solidFill>
                  <a:srgbClr val="000000"/>
                </a:solidFill>
                <a:latin typeface="Gill Sans"/>
                <a:ea typeface="Gill Sans"/>
              </a:rPr>
              <a:t>&lt;number&gt;</a:t>
            </a:fld>
            <a:endParaRPr b="0" lang="en-US" sz="36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6.png"/><Relationship Id="rId7" Type="http://schemas.openxmlformats.org/officeDocument/2006/relationships/image" Target="../media/image7.png"/><Relationship Id="rId8" Type="http://schemas.openxmlformats.org/officeDocument/2006/relationships/image" Target="../media/image8.png"/><Relationship Id="rId9" Type="http://schemas.openxmlformats.org/officeDocument/2006/relationships/slideLayout" Target="../slideLayouts/slideLayout2.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 name="CustomShape 1"/>
          <p:cNvSpPr/>
          <p:nvPr/>
        </p:nvSpPr>
        <p:spPr>
          <a:xfrm>
            <a:off x="777960" y="425520"/>
            <a:ext cx="19059120" cy="2377080"/>
          </a:xfrm>
          <a:prstGeom prst="rect">
            <a:avLst/>
          </a:prstGeom>
          <a:gradFill rotWithShape="0">
            <a:gsLst>
              <a:gs pos="0">
                <a:srgbClr val="ffffff"/>
              </a:gs>
              <a:gs pos="100000">
                <a:srgbClr val="edebff"/>
              </a:gs>
            </a:gsLst>
            <a:lin ang="10800000"/>
          </a:gradFill>
          <a:ln w="12600">
            <a:noFill/>
          </a:ln>
        </p:spPr>
        <p:style>
          <a:lnRef idx="0"/>
          <a:fillRef idx="0"/>
          <a:effectRef idx="0"/>
          <a:fontRef idx="minor"/>
        </p:style>
        <p:txBody>
          <a:bodyPr lIns="0" rIns="0" tIns="0" bIns="0" anchor="ctr"/>
          <a:p>
            <a:pPr>
              <a:lnSpc>
                <a:spcPct val="100000"/>
              </a:lnSpc>
            </a:pPr>
            <a:r>
              <a:rPr b="0" lang="en-US" sz="7650" spc="-1" strike="noStrike">
                <a:solidFill>
                  <a:srgbClr val="000000"/>
                </a:solidFill>
                <a:latin typeface="Candara"/>
                <a:ea typeface="Helvetica Neue Light"/>
              </a:rPr>
              <a:t>Parallel Approaches to N-Body</a:t>
            </a:r>
            <a:endParaRPr b="0" lang="en-US" sz="7650" spc="-1" strike="noStrike">
              <a:latin typeface="Arial"/>
            </a:endParaRPr>
          </a:p>
          <a:p>
            <a:pPr>
              <a:lnSpc>
                <a:spcPct val="100000"/>
              </a:lnSpc>
            </a:pPr>
            <a:r>
              <a:rPr b="0" lang="en-US" sz="4950" spc="-1" strike="noStrike">
                <a:solidFill>
                  <a:srgbClr val="000000"/>
                </a:solidFill>
                <a:latin typeface="Candara"/>
                <a:ea typeface="Helvetica Neue Light"/>
              </a:rPr>
              <a:t>Ben Bole, John Latino, Richard Bimmer, Kevin Kelly</a:t>
            </a:r>
            <a:endParaRPr b="0" lang="en-US" sz="4950" spc="-1" strike="noStrike">
              <a:latin typeface="Arial"/>
            </a:endParaRPr>
          </a:p>
        </p:txBody>
      </p:sp>
      <p:sp>
        <p:nvSpPr>
          <p:cNvPr id="40" name="CustomShape 2"/>
          <p:cNvSpPr/>
          <p:nvPr/>
        </p:nvSpPr>
        <p:spPr>
          <a:xfrm>
            <a:off x="10093320" y="3225960"/>
            <a:ext cx="21976920" cy="5028840"/>
          </a:xfrm>
          <a:prstGeom prst="rect">
            <a:avLst/>
          </a:prstGeom>
          <a:solidFill>
            <a:srgbClr val="ffffff"/>
          </a:solidFill>
          <a:ln w="15840">
            <a:solidFill>
              <a:srgbClr val="000000"/>
            </a:solidFill>
            <a:miter/>
          </a:ln>
        </p:spPr>
        <p:style>
          <a:lnRef idx="0"/>
          <a:fillRef idx="0"/>
          <a:effectRef idx="0"/>
          <a:fontRef idx="minor"/>
        </p:style>
      </p:sp>
      <p:pic>
        <p:nvPicPr>
          <p:cNvPr id="41" name="droppedImage.png" descr=""/>
          <p:cNvPicPr/>
          <p:nvPr/>
        </p:nvPicPr>
        <p:blipFill>
          <a:blip r:embed="rId1"/>
          <a:stretch/>
        </p:blipFill>
        <p:spPr>
          <a:xfrm>
            <a:off x="22869000" y="3994920"/>
            <a:ext cx="8699040" cy="2125440"/>
          </a:xfrm>
          <a:prstGeom prst="rect">
            <a:avLst/>
          </a:prstGeom>
          <a:ln w="12600">
            <a:noFill/>
          </a:ln>
        </p:spPr>
      </p:pic>
      <p:sp>
        <p:nvSpPr>
          <p:cNvPr id="42" name="CustomShape 3"/>
          <p:cNvSpPr/>
          <p:nvPr/>
        </p:nvSpPr>
        <p:spPr>
          <a:xfrm>
            <a:off x="10093320" y="8454960"/>
            <a:ext cx="21976920" cy="5028840"/>
          </a:xfrm>
          <a:prstGeom prst="rect">
            <a:avLst/>
          </a:prstGeom>
          <a:solidFill>
            <a:srgbClr val="ffffff"/>
          </a:solidFill>
          <a:ln w="15840">
            <a:solidFill>
              <a:srgbClr val="000000"/>
            </a:solidFill>
            <a:miter/>
          </a:ln>
        </p:spPr>
        <p:style>
          <a:lnRef idx="0"/>
          <a:fillRef idx="0"/>
          <a:effectRef idx="0"/>
          <a:fontRef idx="minor"/>
        </p:style>
      </p:sp>
      <p:sp>
        <p:nvSpPr>
          <p:cNvPr id="43" name="CustomShape 4"/>
          <p:cNvSpPr/>
          <p:nvPr/>
        </p:nvSpPr>
        <p:spPr>
          <a:xfrm>
            <a:off x="10093320" y="13684320"/>
            <a:ext cx="21976920" cy="5028840"/>
          </a:xfrm>
          <a:prstGeom prst="rect">
            <a:avLst/>
          </a:prstGeom>
          <a:solidFill>
            <a:srgbClr val="ffffff"/>
          </a:solidFill>
          <a:ln w="15840">
            <a:solidFill>
              <a:srgbClr val="000000"/>
            </a:solidFill>
            <a:miter/>
          </a:ln>
        </p:spPr>
        <p:style>
          <a:lnRef idx="0"/>
          <a:fillRef idx="0"/>
          <a:effectRef idx="0"/>
          <a:fontRef idx="minor"/>
        </p:style>
      </p:sp>
      <p:sp>
        <p:nvSpPr>
          <p:cNvPr id="44" name="CustomShape 5"/>
          <p:cNvSpPr/>
          <p:nvPr/>
        </p:nvSpPr>
        <p:spPr>
          <a:xfrm>
            <a:off x="663480" y="18913320"/>
            <a:ext cx="31406760" cy="2571480"/>
          </a:xfrm>
          <a:prstGeom prst="rect">
            <a:avLst/>
          </a:prstGeom>
          <a:solidFill>
            <a:srgbClr val="ffffff"/>
          </a:solidFill>
          <a:ln w="15840">
            <a:solidFill>
              <a:srgbClr val="000000"/>
            </a:solidFill>
            <a:miter/>
          </a:ln>
        </p:spPr>
        <p:style>
          <a:lnRef idx="0"/>
          <a:fillRef idx="0"/>
          <a:effectRef idx="0"/>
          <a:fontRef idx="minor"/>
        </p:style>
      </p:sp>
      <p:sp>
        <p:nvSpPr>
          <p:cNvPr id="45" name="CustomShape 6"/>
          <p:cNvSpPr/>
          <p:nvPr/>
        </p:nvSpPr>
        <p:spPr>
          <a:xfrm>
            <a:off x="10179000" y="3282840"/>
            <a:ext cx="21813480" cy="771120"/>
          </a:xfrm>
          <a:prstGeom prst="rect">
            <a:avLst/>
          </a:prstGeom>
          <a:gradFill rotWithShape="0">
            <a:gsLst>
              <a:gs pos="0">
                <a:srgbClr val="ffffff"/>
              </a:gs>
              <a:gs pos="100000">
                <a:srgbClr val="edebff"/>
              </a:gs>
            </a:gsLst>
            <a:lin ang="10800000"/>
          </a:gradFill>
          <a:ln w="12600">
            <a:noFill/>
          </a:ln>
        </p:spPr>
        <p:style>
          <a:lnRef idx="0"/>
          <a:fillRef idx="0"/>
          <a:effectRef idx="0"/>
          <a:fontRef idx="minor"/>
        </p:style>
        <p:txBody>
          <a:bodyPr lIns="0" rIns="0" tIns="0" bIns="0" anchor="ctr"/>
          <a:p>
            <a:pPr>
              <a:lnSpc>
                <a:spcPct val="100000"/>
              </a:lnSpc>
            </a:pPr>
            <a:r>
              <a:rPr b="0" lang="en-US" sz="4050" spc="-1" strike="noStrike">
                <a:solidFill>
                  <a:srgbClr val="000000"/>
                </a:solidFill>
                <a:latin typeface="Candara"/>
                <a:ea typeface="Helvetica Neue UltraLight"/>
              </a:rPr>
              <a:t> </a:t>
            </a:r>
            <a:r>
              <a:rPr b="0" lang="en-US" sz="4050" spc="-1" strike="noStrike">
                <a:solidFill>
                  <a:srgbClr val="000000"/>
                </a:solidFill>
                <a:latin typeface="Candara"/>
                <a:ea typeface="Helvetica Neue Light"/>
              </a:rPr>
              <a:t>Methods</a:t>
            </a:r>
            <a:endParaRPr b="0" lang="en-US" sz="4050" spc="-1" strike="noStrike">
              <a:latin typeface="Arial"/>
            </a:endParaRPr>
          </a:p>
        </p:txBody>
      </p:sp>
      <p:sp>
        <p:nvSpPr>
          <p:cNvPr id="46" name="CustomShape 7"/>
          <p:cNvSpPr/>
          <p:nvPr/>
        </p:nvSpPr>
        <p:spPr>
          <a:xfrm>
            <a:off x="10179000" y="8512200"/>
            <a:ext cx="21813480" cy="771120"/>
          </a:xfrm>
          <a:prstGeom prst="rect">
            <a:avLst/>
          </a:prstGeom>
          <a:gradFill rotWithShape="0">
            <a:gsLst>
              <a:gs pos="0">
                <a:srgbClr val="ffffff"/>
              </a:gs>
              <a:gs pos="100000">
                <a:srgbClr val="edebff"/>
              </a:gs>
            </a:gsLst>
            <a:lin ang="10800000"/>
          </a:gradFill>
          <a:ln w="12600">
            <a:noFill/>
          </a:ln>
        </p:spPr>
        <p:style>
          <a:lnRef idx="0"/>
          <a:fillRef idx="0"/>
          <a:effectRef idx="0"/>
          <a:fontRef idx="minor"/>
        </p:style>
        <p:txBody>
          <a:bodyPr lIns="0" rIns="0" tIns="0" bIns="0" anchor="ctr"/>
          <a:p>
            <a:pPr>
              <a:lnSpc>
                <a:spcPct val="100000"/>
              </a:lnSpc>
            </a:pPr>
            <a:r>
              <a:rPr b="0" lang="en-US" sz="4050" spc="-1" strike="noStrike">
                <a:solidFill>
                  <a:srgbClr val="000000"/>
                </a:solidFill>
                <a:latin typeface="Candara"/>
                <a:ea typeface="Helvetica Neue UltraLight"/>
              </a:rPr>
              <a:t> </a:t>
            </a:r>
            <a:r>
              <a:rPr b="0" lang="en-US" sz="4050" spc="-1" strike="noStrike">
                <a:solidFill>
                  <a:srgbClr val="000000"/>
                </a:solidFill>
                <a:latin typeface="Candara"/>
                <a:ea typeface="Helvetica Neue Light"/>
              </a:rPr>
              <a:t>Experiments</a:t>
            </a:r>
            <a:endParaRPr b="0" lang="en-US" sz="4050" spc="-1" strike="noStrike">
              <a:latin typeface="Arial"/>
            </a:endParaRPr>
          </a:p>
        </p:txBody>
      </p:sp>
      <p:sp>
        <p:nvSpPr>
          <p:cNvPr id="47" name="CustomShape 8"/>
          <p:cNvSpPr/>
          <p:nvPr/>
        </p:nvSpPr>
        <p:spPr>
          <a:xfrm>
            <a:off x="10179000" y="13741560"/>
            <a:ext cx="21813480" cy="771120"/>
          </a:xfrm>
          <a:prstGeom prst="rect">
            <a:avLst/>
          </a:prstGeom>
          <a:gradFill rotWithShape="0">
            <a:gsLst>
              <a:gs pos="0">
                <a:srgbClr val="ffffff"/>
              </a:gs>
              <a:gs pos="100000">
                <a:srgbClr val="edebff"/>
              </a:gs>
            </a:gsLst>
            <a:lin ang="10800000"/>
          </a:gradFill>
          <a:ln w="12600">
            <a:noFill/>
          </a:ln>
        </p:spPr>
        <p:style>
          <a:lnRef idx="0"/>
          <a:fillRef idx="0"/>
          <a:effectRef idx="0"/>
          <a:fontRef idx="minor"/>
        </p:style>
        <p:txBody>
          <a:bodyPr lIns="0" rIns="0" tIns="0" bIns="0" anchor="ctr"/>
          <a:p>
            <a:pPr>
              <a:lnSpc>
                <a:spcPct val="100000"/>
              </a:lnSpc>
            </a:pPr>
            <a:r>
              <a:rPr b="0" lang="en-US" sz="4050" spc="-1" strike="noStrike">
                <a:solidFill>
                  <a:srgbClr val="000000"/>
                </a:solidFill>
                <a:latin typeface="Candara"/>
                <a:ea typeface="Helvetica Neue UltraLight"/>
              </a:rPr>
              <a:t> </a:t>
            </a:r>
            <a:r>
              <a:rPr b="0" lang="en-US" sz="4050" spc="-1" strike="noStrike">
                <a:solidFill>
                  <a:srgbClr val="000000"/>
                </a:solidFill>
                <a:latin typeface="Candara"/>
                <a:ea typeface="Helvetica Neue Light"/>
              </a:rPr>
              <a:t>Future Work</a:t>
            </a:r>
            <a:endParaRPr b="0" lang="en-US" sz="4050" spc="-1" strike="noStrike">
              <a:latin typeface="Arial"/>
            </a:endParaRPr>
          </a:p>
        </p:txBody>
      </p:sp>
      <p:sp>
        <p:nvSpPr>
          <p:cNvPr id="48" name="CustomShape 9"/>
          <p:cNvSpPr/>
          <p:nvPr/>
        </p:nvSpPr>
        <p:spPr>
          <a:xfrm>
            <a:off x="777960" y="3282840"/>
            <a:ext cx="8972280" cy="771120"/>
          </a:xfrm>
          <a:prstGeom prst="rect">
            <a:avLst/>
          </a:prstGeom>
          <a:gradFill rotWithShape="0">
            <a:gsLst>
              <a:gs pos="0">
                <a:srgbClr val="ffffff"/>
              </a:gs>
              <a:gs pos="100000">
                <a:srgbClr val="edebff"/>
              </a:gs>
            </a:gsLst>
            <a:lin ang="10800000"/>
          </a:gradFill>
          <a:ln w="12600">
            <a:noFill/>
          </a:ln>
        </p:spPr>
        <p:style>
          <a:lnRef idx="0"/>
          <a:fillRef idx="0"/>
          <a:effectRef idx="0"/>
          <a:fontRef idx="minor"/>
        </p:style>
        <p:txBody>
          <a:bodyPr lIns="0" rIns="0" tIns="0" bIns="0" anchor="ctr"/>
          <a:p>
            <a:pPr>
              <a:lnSpc>
                <a:spcPct val="100000"/>
              </a:lnSpc>
            </a:pPr>
            <a:r>
              <a:rPr b="0" lang="en-US" sz="4050" spc="-1" strike="noStrike">
                <a:solidFill>
                  <a:srgbClr val="000000"/>
                </a:solidFill>
                <a:latin typeface="Candara"/>
                <a:ea typeface="Helvetica Neue UltraLight"/>
              </a:rPr>
              <a:t> </a:t>
            </a:r>
            <a:r>
              <a:rPr b="0" lang="en-US" sz="4050" spc="-1" strike="noStrike">
                <a:solidFill>
                  <a:srgbClr val="000000"/>
                </a:solidFill>
                <a:latin typeface="Candara"/>
                <a:ea typeface="Helvetica Neue UltraLight"/>
              </a:rPr>
              <a:t>T</a:t>
            </a:r>
            <a:r>
              <a:rPr b="0" lang="en-US" sz="4050" spc="-1" strike="noStrike">
                <a:solidFill>
                  <a:srgbClr val="000000"/>
                </a:solidFill>
                <a:latin typeface="Candara"/>
                <a:ea typeface="Helvetica Neue Light"/>
              </a:rPr>
              <a:t>he N-Body Problem</a:t>
            </a:r>
            <a:endParaRPr b="0" lang="en-US" sz="4050" spc="-1" strike="noStrike">
              <a:latin typeface="Arial"/>
            </a:endParaRPr>
          </a:p>
        </p:txBody>
      </p:sp>
      <p:sp>
        <p:nvSpPr>
          <p:cNvPr id="49" name="CustomShape 10"/>
          <p:cNvSpPr/>
          <p:nvPr/>
        </p:nvSpPr>
        <p:spPr>
          <a:xfrm>
            <a:off x="720720" y="18970560"/>
            <a:ext cx="23688360" cy="771120"/>
          </a:xfrm>
          <a:prstGeom prst="rect">
            <a:avLst/>
          </a:prstGeom>
          <a:gradFill rotWithShape="0">
            <a:gsLst>
              <a:gs pos="0">
                <a:srgbClr val="ffffff"/>
              </a:gs>
              <a:gs pos="100000">
                <a:srgbClr val="edebff"/>
              </a:gs>
            </a:gsLst>
            <a:lin ang="10800000"/>
          </a:gradFill>
          <a:ln w="12600">
            <a:noFill/>
          </a:ln>
        </p:spPr>
        <p:style>
          <a:lnRef idx="0"/>
          <a:fillRef idx="0"/>
          <a:effectRef idx="0"/>
          <a:fontRef idx="minor"/>
        </p:style>
        <p:txBody>
          <a:bodyPr lIns="0" rIns="0" tIns="0" bIns="0" anchor="ctr"/>
          <a:p>
            <a:pPr>
              <a:lnSpc>
                <a:spcPct val="100000"/>
              </a:lnSpc>
            </a:pPr>
            <a:r>
              <a:rPr b="0" lang="en-US" sz="4050" spc="-1" strike="noStrike">
                <a:solidFill>
                  <a:srgbClr val="000000"/>
                </a:solidFill>
                <a:latin typeface="Candara"/>
                <a:ea typeface="Helvetica Neue UltraLight"/>
              </a:rPr>
              <a:t> </a:t>
            </a:r>
            <a:r>
              <a:rPr b="0" lang="en-US" sz="4050" spc="-1" strike="noStrike">
                <a:solidFill>
                  <a:srgbClr val="000000"/>
                </a:solidFill>
                <a:latin typeface="Candara"/>
                <a:ea typeface="Helvetica Neue Light"/>
              </a:rPr>
              <a:t>References</a:t>
            </a:r>
            <a:endParaRPr b="0" lang="en-US" sz="4050" spc="-1" strike="noStrike">
              <a:latin typeface="Arial"/>
            </a:endParaRPr>
          </a:p>
        </p:txBody>
      </p:sp>
      <p:sp>
        <p:nvSpPr>
          <p:cNvPr id="50" name="CustomShape 11"/>
          <p:cNvSpPr/>
          <p:nvPr/>
        </p:nvSpPr>
        <p:spPr>
          <a:xfrm>
            <a:off x="863640" y="19770840"/>
            <a:ext cx="19859400" cy="308520"/>
          </a:xfrm>
          <a:prstGeom prst="rect">
            <a:avLst/>
          </a:prstGeom>
          <a:noFill/>
          <a:ln w="12600">
            <a:noFill/>
          </a:ln>
        </p:spPr>
        <p:style>
          <a:lnRef idx="0"/>
          <a:fillRef idx="0"/>
          <a:effectRef idx="0"/>
          <a:fontRef idx="minor"/>
        </p:style>
        <p:txBody>
          <a:bodyPr lIns="0" rIns="0" tIns="0" bIns="0"/>
          <a:p>
            <a:pPr>
              <a:lnSpc>
                <a:spcPct val="100000"/>
              </a:lnSpc>
              <a:spcBef>
                <a:spcPts val="451"/>
              </a:spcBef>
            </a:pPr>
            <a:r>
              <a:rPr b="0" lang="en-US" sz="2029" spc="-1" strike="noStrike">
                <a:solidFill>
                  <a:srgbClr val="000000"/>
                </a:solidFill>
                <a:latin typeface="Cambria"/>
                <a:ea typeface="American Typewriter Condensed"/>
              </a:rPr>
              <a:t>Claus, Santa. </a:t>
            </a:r>
            <a:r>
              <a:rPr b="1" lang="en-US" sz="2029" spc="-1" strike="noStrike">
                <a:solidFill>
                  <a:srgbClr val="000000"/>
                </a:solidFill>
                <a:latin typeface="Cambria"/>
                <a:ea typeface="American Typewriter Condensed"/>
              </a:rPr>
              <a:t>Nine ways to cook reindeer. </a:t>
            </a:r>
            <a:r>
              <a:rPr b="0" lang="en-US" sz="2029" spc="-1" strike="noStrike">
                <a:solidFill>
                  <a:srgbClr val="000000"/>
                </a:solidFill>
                <a:latin typeface="Cambria"/>
                <a:ea typeface="American Typewriter Condensed"/>
              </a:rPr>
              <a:t>Classical cookery, Vol 1. 1978</a:t>
            </a:r>
            <a:endParaRPr b="0" lang="en-US" sz="2029" spc="-1" strike="noStrike">
              <a:latin typeface="Arial"/>
            </a:endParaRPr>
          </a:p>
        </p:txBody>
      </p:sp>
      <p:sp>
        <p:nvSpPr>
          <p:cNvPr id="51" name="CustomShape 12"/>
          <p:cNvSpPr/>
          <p:nvPr/>
        </p:nvSpPr>
        <p:spPr>
          <a:xfrm>
            <a:off x="10436400" y="4197240"/>
            <a:ext cx="12459960" cy="3808800"/>
          </a:xfrm>
          <a:prstGeom prst="rect">
            <a:avLst/>
          </a:prstGeom>
          <a:noFill/>
          <a:ln w="12600">
            <a:noFill/>
          </a:ln>
        </p:spPr>
        <p:style>
          <a:lnRef idx="0"/>
          <a:fillRef idx="0"/>
          <a:effectRef idx="0"/>
          <a:fontRef idx="minor"/>
        </p:style>
        <p:txBody>
          <a:bodyPr lIns="0" rIns="0" tIns="0" bIns="0"/>
          <a:p>
            <a:pPr algn="just">
              <a:lnSpc>
                <a:spcPct val="100000"/>
              </a:lnSpc>
              <a:spcBef>
                <a:spcPts val="1001"/>
              </a:spcBef>
            </a:pPr>
            <a:r>
              <a:rPr b="0" lang="en-US" sz="2250" spc="-1" strike="noStrike">
                <a:solidFill>
                  <a:srgbClr val="000000"/>
                </a:solidFill>
                <a:latin typeface="Cambria"/>
                <a:ea typeface="American Typewriter"/>
              </a:rPr>
              <a:t>Lorem ipsum dolor sit amet, consectetur adipiscing elit. Nunc eu libero a mauris mollis luctus. Vivamus lectus dui, suscipit vestibulum massa in, lacinia luctus turpis. Nulla fringilla ante et orci commodo scelerisque.</a:t>
            </a:r>
            <a:endParaRPr b="0" lang="en-US" sz="2250" spc="-1" strike="noStrike">
              <a:latin typeface="Arial"/>
            </a:endParaRPr>
          </a:p>
          <a:p>
            <a:pPr algn="just">
              <a:lnSpc>
                <a:spcPct val="100000"/>
              </a:lnSpc>
              <a:spcBef>
                <a:spcPts val="1001"/>
              </a:spcBef>
            </a:pPr>
            <a:r>
              <a:rPr b="0" lang="en-US" sz="2250" spc="-1" strike="noStrike">
                <a:solidFill>
                  <a:srgbClr val="000000"/>
                </a:solidFill>
                <a:latin typeface="Cambria"/>
                <a:ea typeface="American Typewriter"/>
              </a:rPr>
              <a:t>Morbi nec tincidunt arcu. Integer vel nisl viverra leo luctus dignissim vel nec diam. Fusce venenatis pulvinar euismod. Integer interdum nec elit vitae facilisis. Proin nisi erat, vulputate aliquet dui non, finibus scelerisque risus.</a:t>
            </a:r>
            <a:endParaRPr b="0" lang="en-US" sz="2250" spc="-1" strike="noStrike">
              <a:latin typeface="Arial"/>
            </a:endParaRPr>
          </a:p>
          <a:p>
            <a:pPr algn="just">
              <a:lnSpc>
                <a:spcPct val="100000"/>
              </a:lnSpc>
              <a:spcBef>
                <a:spcPts val="1001"/>
              </a:spcBef>
            </a:pPr>
            <a:r>
              <a:rPr b="0" lang="en-US" sz="2250" spc="-1" strike="noStrike">
                <a:solidFill>
                  <a:srgbClr val="000000"/>
                </a:solidFill>
                <a:latin typeface="Cambria"/>
                <a:ea typeface="American Typewriter"/>
              </a:rPr>
              <a:t>Lorem ipsum dolor sit amet, consectetur adipiscing elit. Nunc eu libero a mauris mollis luctus. Vivamus lectus dui, suscipit vestibulum massa in, lacinia luctus turpis. Nulla fringilla ante et orci commodo scelerisque. </a:t>
            </a:r>
            <a:endParaRPr b="0" lang="en-US" sz="2250" spc="-1" strike="noStrike">
              <a:latin typeface="Arial"/>
            </a:endParaRPr>
          </a:p>
          <a:p>
            <a:pPr algn="just">
              <a:lnSpc>
                <a:spcPct val="100000"/>
              </a:lnSpc>
              <a:spcBef>
                <a:spcPts val="1001"/>
              </a:spcBef>
            </a:pPr>
            <a:endParaRPr b="0" lang="en-US" sz="2250" spc="-1" strike="noStrike">
              <a:latin typeface="Arial"/>
            </a:endParaRPr>
          </a:p>
        </p:txBody>
      </p:sp>
      <p:sp>
        <p:nvSpPr>
          <p:cNvPr id="52" name="CustomShape 13"/>
          <p:cNvSpPr/>
          <p:nvPr/>
        </p:nvSpPr>
        <p:spPr>
          <a:xfrm>
            <a:off x="23321880" y="6608520"/>
            <a:ext cx="7793640" cy="1540440"/>
          </a:xfrm>
          <a:prstGeom prst="rect">
            <a:avLst/>
          </a:prstGeom>
          <a:noFill/>
          <a:ln w="12600">
            <a:noFill/>
          </a:ln>
        </p:spPr>
        <p:style>
          <a:lnRef idx="0"/>
          <a:fillRef idx="0"/>
          <a:effectRef idx="0"/>
          <a:fontRef idx="minor"/>
        </p:style>
        <p:txBody>
          <a:bodyPr lIns="0" rIns="0" tIns="0" bIns="0"/>
          <a:p>
            <a:pPr>
              <a:lnSpc>
                <a:spcPct val="100000"/>
              </a:lnSpc>
              <a:spcBef>
                <a:spcPts val="1001"/>
              </a:spcBef>
            </a:pPr>
            <a:r>
              <a:rPr b="0" lang="en-US" sz="2029" spc="-1" strike="noStrike">
                <a:solidFill>
                  <a:srgbClr val="000000"/>
                </a:solidFill>
                <a:latin typeface="Cambria"/>
                <a:ea typeface="American Typewriter"/>
              </a:rPr>
              <a:t>Lorem ipsum dolor sit amet, consectetur adipiscing elit. Nunc eu libero a mauris mollis luctus. Vivamus lectus dui, suscipit vestibulum massa in, lacinia luctus turpis. Nulla fringilla ante et orci commodo scelerisque. Morbi nec tincidunt arcu.</a:t>
            </a:r>
            <a:endParaRPr b="0" lang="en-US" sz="2029" spc="-1" strike="noStrike">
              <a:latin typeface="Arial"/>
            </a:endParaRPr>
          </a:p>
        </p:txBody>
      </p:sp>
      <p:pic>
        <p:nvPicPr>
          <p:cNvPr id="53" name="droppedImage.png" descr=""/>
          <p:cNvPicPr/>
          <p:nvPr/>
        </p:nvPicPr>
        <p:blipFill>
          <a:blip r:embed="rId2"/>
          <a:stretch/>
        </p:blipFill>
        <p:spPr>
          <a:xfrm>
            <a:off x="27261360" y="14217480"/>
            <a:ext cx="4185720" cy="2150640"/>
          </a:xfrm>
          <a:prstGeom prst="rect">
            <a:avLst/>
          </a:prstGeom>
          <a:ln w="12600">
            <a:noFill/>
          </a:ln>
        </p:spPr>
      </p:pic>
      <p:pic>
        <p:nvPicPr>
          <p:cNvPr id="54" name="droppedImage.png" descr=""/>
          <p:cNvPicPr/>
          <p:nvPr/>
        </p:nvPicPr>
        <p:blipFill>
          <a:blip r:embed="rId3"/>
          <a:stretch/>
        </p:blipFill>
        <p:spPr>
          <a:xfrm>
            <a:off x="23103720" y="15292800"/>
            <a:ext cx="3794040" cy="3028680"/>
          </a:xfrm>
          <a:prstGeom prst="rect">
            <a:avLst/>
          </a:prstGeom>
          <a:ln w="12600">
            <a:noFill/>
          </a:ln>
        </p:spPr>
      </p:pic>
      <p:pic>
        <p:nvPicPr>
          <p:cNvPr id="55" name="droppedImage.png" descr=""/>
          <p:cNvPicPr/>
          <p:nvPr/>
        </p:nvPicPr>
        <p:blipFill>
          <a:blip r:embed="rId4"/>
          <a:stretch/>
        </p:blipFill>
        <p:spPr>
          <a:xfrm>
            <a:off x="27577440" y="16694640"/>
            <a:ext cx="3553200" cy="1571400"/>
          </a:xfrm>
          <a:prstGeom prst="rect">
            <a:avLst/>
          </a:prstGeom>
          <a:ln w="12600">
            <a:noFill/>
          </a:ln>
        </p:spPr>
      </p:pic>
      <p:sp>
        <p:nvSpPr>
          <p:cNvPr id="56" name="CustomShape 14"/>
          <p:cNvSpPr/>
          <p:nvPr/>
        </p:nvSpPr>
        <p:spPr>
          <a:xfrm>
            <a:off x="10436400" y="14998680"/>
            <a:ext cx="11773080" cy="3313800"/>
          </a:xfrm>
          <a:prstGeom prst="rect">
            <a:avLst/>
          </a:prstGeom>
          <a:noFill/>
          <a:ln w="12600">
            <a:noFill/>
          </a:ln>
        </p:spPr>
        <p:style>
          <a:lnRef idx="0"/>
          <a:fillRef idx="0"/>
          <a:effectRef idx="0"/>
          <a:fontRef idx="minor"/>
        </p:style>
        <p:txBody>
          <a:bodyPr lIns="0" rIns="0" tIns="0" bIns="0"/>
          <a:p>
            <a:pPr algn="just">
              <a:lnSpc>
                <a:spcPct val="100000"/>
              </a:lnSpc>
              <a:spcBef>
                <a:spcPts val="901"/>
              </a:spcBef>
            </a:pPr>
            <a:r>
              <a:rPr b="0" lang="en-US" sz="2250" spc="-1" strike="noStrike">
                <a:solidFill>
                  <a:srgbClr val="000000"/>
                </a:solidFill>
                <a:latin typeface="Cambria"/>
                <a:ea typeface="American Typewriter"/>
              </a:rPr>
              <a:t>Lorem ipsum dolor sit amet, consectetur adipiscing elit. Nunc eu libero a mauris mollis </a:t>
            </a:r>
            <a:r>
              <a:rPr b="1" lang="en-US" sz="2250" spc="-1" strike="noStrike">
                <a:solidFill>
                  <a:srgbClr val="000000"/>
                </a:solidFill>
                <a:latin typeface="Cambria"/>
                <a:ea typeface="American Typewriter"/>
              </a:rPr>
              <a:t>luctus</a:t>
            </a:r>
            <a:r>
              <a:rPr b="0" lang="en-US" sz="2250" spc="-1" strike="noStrike">
                <a:solidFill>
                  <a:srgbClr val="000000"/>
                </a:solidFill>
                <a:latin typeface="Cambria"/>
                <a:ea typeface="American Typewriter"/>
              </a:rPr>
              <a:t>. Vivamus lectus dui, suscipit vestibulum massa in, lacinia luctus turpis. Nulla fringilla ante et orci commodo scelerisque. </a:t>
            </a:r>
            <a:endParaRPr b="0" lang="en-US" sz="2250" spc="-1" strike="noStrike">
              <a:latin typeface="Arial"/>
            </a:endParaRPr>
          </a:p>
          <a:p>
            <a:pPr algn="just">
              <a:lnSpc>
                <a:spcPct val="100000"/>
              </a:lnSpc>
              <a:spcBef>
                <a:spcPts val="901"/>
              </a:spcBef>
            </a:pPr>
            <a:r>
              <a:rPr b="0" lang="en-US" sz="2250" spc="-1" strike="noStrike">
                <a:solidFill>
                  <a:srgbClr val="000000"/>
                </a:solidFill>
                <a:latin typeface="Cambria"/>
                <a:ea typeface="American Typewriter"/>
              </a:rPr>
              <a:t>Lorem ipsum dolor sit </a:t>
            </a:r>
            <a:r>
              <a:rPr b="1" lang="en-US" sz="2250" spc="-1" strike="noStrike">
                <a:solidFill>
                  <a:srgbClr val="000000"/>
                </a:solidFill>
                <a:latin typeface="Cambria"/>
                <a:ea typeface="American Typewriter"/>
              </a:rPr>
              <a:t>amet</a:t>
            </a:r>
            <a:r>
              <a:rPr b="0" lang="en-US" sz="2250" spc="-1" strike="noStrike">
                <a:solidFill>
                  <a:srgbClr val="000000"/>
                </a:solidFill>
                <a:latin typeface="Cambria"/>
                <a:ea typeface="American Typewriter"/>
              </a:rPr>
              <a:t>, consectetur adipiscing elit. Nunc eu libero a mauris mollis luctus. Vivamus lectus dui, suscipit vestibulum massa in, lacinia luctus turpis. Nulla fringilla </a:t>
            </a:r>
            <a:r>
              <a:rPr b="1" lang="en-US" sz="2250" spc="-1" strike="noStrike">
                <a:solidFill>
                  <a:srgbClr val="000000"/>
                </a:solidFill>
                <a:latin typeface="Cambria"/>
                <a:ea typeface="American Typewriter"/>
              </a:rPr>
              <a:t>ante</a:t>
            </a:r>
            <a:r>
              <a:rPr b="0" lang="en-US" sz="2250" spc="-1" strike="noStrike">
                <a:solidFill>
                  <a:srgbClr val="000000"/>
                </a:solidFill>
                <a:latin typeface="Cambria"/>
                <a:ea typeface="American Typewriter"/>
              </a:rPr>
              <a:t> et orci commodo scelerisque.</a:t>
            </a:r>
            <a:endParaRPr b="0" lang="en-US" sz="2250" spc="-1" strike="noStrike">
              <a:latin typeface="Arial"/>
            </a:endParaRPr>
          </a:p>
          <a:p>
            <a:pPr algn="just">
              <a:lnSpc>
                <a:spcPct val="100000"/>
              </a:lnSpc>
              <a:spcBef>
                <a:spcPts val="901"/>
              </a:spcBef>
            </a:pPr>
            <a:r>
              <a:rPr b="0" lang="en-US" sz="2250" spc="-1" strike="noStrike">
                <a:solidFill>
                  <a:srgbClr val="000000"/>
                </a:solidFill>
                <a:latin typeface="Cambria"/>
                <a:ea typeface="American Typewriter"/>
              </a:rPr>
              <a:t>Lorem ipsum dolor sit amet, consectetur adipiscing elit. Nunc eu libero a mauris mollis luctus. Vivamus lectus dui, suscipit vestibulum massa in, lacinia luctus turpis. Nulla fringilla ante et orci commodo scelerisque. </a:t>
            </a:r>
            <a:endParaRPr b="0" lang="en-US" sz="2250" spc="-1" strike="noStrike">
              <a:latin typeface="Arial"/>
            </a:endParaRPr>
          </a:p>
        </p:txBody>
      </p:sp>
      <p:sp>
        <p:nvSpPr>
          <p:cNvPr id="57" name="CustomShape 15"/>
          <p:cNvSpPr/>
          <p:nvPr/>
        </p:nvSpPr>
        <p:spPr>
          <a:xfrm>
            <a:off x="1115280" y="4282920"/>
            <a:ext cx="8400600" cy="2056680"/>
          </a:xfrm>
          <a:prstGeom prst="rect">
            <a:avLst/>
          </a:prstGeom>
          <a:noFill/>
          <a:ln w="12600">
            <a:noFill/>
          </a:ln>
        </p:spPr>
        <p:style>
          <a:lnRef idx="0"/>
          <a:fillRef idx="0"/>
          <a:effectRef idx="0"/>
          <a:fontRef idx="minor"/>
        </p:style>
        <p:txBody>
          <a:bodyPr lIns="0" rIns="0" tIns="0" bIns="0"/>
          <a:p>
            <a:pPr algn="just">
              <a:lnSpc>
                <a:spcPct val="100000"/>
              </a:lnSpc>
              <a:spcBef>
                <a:spcPts val="1001"/>
              </a:spcBef>
            </a:pPr>
            <a:r>
              <a:rPr b="0" lang="en-US" sz="2250" spc="-1" strike="noStrike">
                <a:solidFill>
                  <a:srgbClr val="000000"/>
                </a:solidFill>
                <a:latin typeface="Cambria"/>
                <a:ea typeface="American Typewriter"/>
              </a:rPr>
              <a:t>The N-Body Problem seeks to simulate forces between bodies. The problem of simulation when n &lt; 3 is trivial, however, when n &gt;= 3, simulation becomes computationally intensive. The three approaches we examined to the N-Body problem seek to speed up simulation by parallelizing the </a:t>
            </a:r>
            <a:r>
              <a:rPr b="0" lang="en-US" sz="2250" spc="-1" strike="noStrike">
                <a:solidFill>
                  <a:srgbClr val="000000"/>
                </a:solidFill>
                <a:latin typeface="Cambria"/>
                <a:ea typeface="American Typewriter"/>
              </a:rPr>
              <a:t>computation of forces.</a:t>
            </a:r>
            <a:endParaRPr b="0" lang="en-US" sz="2250" spc="-1" strike="noStrike">
              <a:latin typeface="Arial"/>
            </a:endParaRPr>
          </a:p>
        </p:txBody>
      </p:sp>
      <p:sp>
        <p:nvSpPr>
          <p:cNvPr id="58" name="CustomShape 16"/>
          <p:cNvSpPr/>
          <p:nvPr/>
        </p:nvSpPr>
        <p:spPr>
          <a:xfrm>
            <a:off x="1206360" y="8854920"/>
            <a:ext cx="3657240" cy="616680"/>
          </a:xfrm>
          <a:prstGeom prst="rect">
            <a:avLst/>
          </a:prstGeom>
          <a:noFill/>
          <a:ln w="12600">
            <a:noFill/>
          </a:ln>
        </p:spPr>
        <p:style>
          <a:lnRef idx="0"/>
          <a:fillRef idx="0"/>
          <a:effectRef idx="0"/>
          <a:fontRef idx="minor"/>
        </p:style>
        <p:txBody>
          <a:bodyPr lIns="0" rIns="0" tIns="0" bIns="0"/>
          <a:p>
            <a:pPr algn="ctr">
              <a:lnSpc>
                <a:spcPct val="100000"/>
              </a:lnSpc>
              <a:spcBef>
                <a:spcPts val="1001"/>
              </a:spcBef>
            </a:pPr>
            <a:r>
              <a:rPr b="0" lang="en-US" sz="2029" spc="-1" strike="noStrike">
                <a:solidFill>
                  <a:srgbClr val="000000"/>
                </a:solidFill>
                <a:latin typeface="Cambria"/>
                <a:ea typeface="American Typewriter"/>
              </a:rPr>
              <a:t>Here is a caption for some images</a:t>
            </a:r>
            <a:endParaRPr b="0" lang="en-US" sz="2029" spc="-1" strike="noStrike">
              <a:latin typeface="Arial"/>
            </a:endParaRPr>
          </a:p>
        </p:txBody>
      </p:sp>
      <p:pic>
        <p:nvPicPr>
          <p:cNvPr id="59" name="droppedImage.png" descr=""/>
          <p:cNvPicPr/>
          <p:nvPr/>
        </p:nvPicPr>
        <p:blipFill>
          <a:blip r:embed="rId5"/>
          <a:stretch/>
        </p:blipFill>
        <p:spPr>
          <a:xfrm>
            <a:off x="1521000" y="6796440"/>
            <a:ext cx="2914200" cy="1945080"/>
          </a:xfrm>
          <a:prstGeom prst="rect">
            <a:avLst/>
          </a:prstGeom>
          <a:ln w="12600">
            <a:noFill/>
          </a:ln>
        </p:spPr>
      </p:pic>
      <p:pic>
        <p:nvPicPr>
          <p:cNvPr id="60" name="droppedImage.png" descr=""/>
          <p:cNvPicPr/>
          <p:nvPr/>
        </p:nvPicPr>
        <p:blipFill>
          <a:blip r:embed="rId6"/>
          <a:stretch/>
        </p:blipFill>
        <p:spPr>
          <a:xfrm>
            <a:off x="5692680" y="6833880"/>
            <a:ext cx="2914200" cy="1870200"/>
          </a:xfrm>
          <a:prstGeom prst="rect">
            <a:avLst/>
          </a:prstGeom>
          <a:ln w="12600">
            <a:noFill/>
          </a:ln>
        </p:spPr>
      </p:pic>
      <p:sp>
        <p:nvSpPr>
          <p:cNvPr id="61" name="CustomShape 17"/>
          <p:cNvSpPr/>
          <p:nvPr/>
        </p:nvSpPr>
        <p:spPr>
          <a:xfrm>
            <a:off x="5321160" y="8854920"/>
            <a:ext cx="3657240" cy="308520"/>
          </a:xfrm>
          <a:prstGeom prst="rect">
            <a:avLst/>
          </a:prstGeom>
          <a:noFill/>
          <a:ln w="12600">
            <a:noFill/>
          </a:ln>
        </p:spPr>
        <p:style>
          <a:lnRef idx="0"/>
          <a:fillRef idx="0"/>
          <a:effectRef idx="0"/>
          <a:fontRef idx="minor"/>
        </p:style>
        <p:txBody>
          <a:bodyPr lIns="0" rIns="0" tIns="0" bIns="0"/>
          <a:p>
            <a:pPr algn="ctr">
              <a:lnSpc>
                <a:spcPct val="100000"/>
              </a:lnSpc>
              <a:spcBef>
                <a:spcPts val="1001"/>
              </a:spcBef>
            </a:pPr>
            <a:r>
              <a:rPr b="0" lang="en-US" sz="2029" spc="-1" strike="noStrike">
                <a:solidFill>
                  <a:srgbClr val="000000"/>
                </a:solidFill>
                <a:latin typeface="Cambria"/>
                <a:ea typeface="American Typewriter"/>
              </a:rPr>
              <a:t>Fig 2. Blah blah blah blah</a:t>
            </a:r>
            <a:endParaRPr b="0" lang="en-US" sz="2029" spc="-1" strike="noStrike">
              <a:latin typeface="Arial"/>
            </a:endParaRPr>
          </a:p>
        </p:txBody>
      </p:sp>
      <p:sp>
        <p:nvSpPr>
          <p:cNvPr id="62" name="CustomShape 18"/>
          <p:cNvSpPr/>
          <p:nvPr/>
        </p:nvSpPr>
        <p:spPr>
          <a:xfrm>
            <a:off x="1143720" y="10083960"/>
            <a:ext cx="8400600" cy="7616520"/>
          </a:xfrm>
          <a:prstGeom prst="rect">
            <a:avLst/>
          </a:prstGeom>
          <a:noFill/>
          <a:ln w="12600">
            <a:noFill/>
          </a:ln>
        </p:spPr>
        <p:style>
          <a:lnRef idx="0"/>
          <a:fillRef idx="0"/>
          <a:effectRef idx="0"/>
          <a:fontRef idx="minor"/>
        </p:style>
        <p:txBody>
          <a:bodyPr lIns="0" rIns="0" tIns="0" bIns="0"/>
          <a:p>
            <a:pPr algn="just">
              <a:lnSpc>
                <a:spcPct val="100000"/>
              </a:lnSpc>
              <a:spcBef>
                <a:spcPts val="1001"/>
              </a:spcBef>
            </a:pPr>
            <a:r>
              <a:rPr b="0" lang="en-US" sz="2250" spc="-1" strike="noStrike">
                <a:solidFill>
                  <a:srgbClr val="000000"/>
                </a:solidFill>
                <a:latin typeface="Cambria"/>
                <a:ea typeface="American Typewriter"/>
              </a:rPr>
              <a:t>We seek to compare the Parker-Sochacki Method (PSM), the Barnes-Hut Simulation (BSM), and the Particle-Particle-Particle Method (P3M) approaches to simulating the N-Body problem, and determine which is the superior approach.</a:t>
            </a:r>
            <a:endParaRPr b="0" lang="en-US" sz="2250" spc="-1" strike="noStrike">
              <a:latin typeface="Arial"/>
            </a:endParaRPr>
          </a:p>
          <a:p>
            <a:pPr algn="just">
              <a:lnSpc>
                <a:spcPct val="100000"/>
              </a:lnSpc>
              <a:spcBef>
                <a:spcPts val="1001"/>
              </a:spcBef>
            </a:pPr>
            <a:endParaRPr b="0" lang="en-US" sz="2250" spc="-1" strike="noStrike">
              <a:latin typeface="Arial"/>
            </a:endParaRPr>
          </a:p>
          <a:p>
            <a:pPr algn="just">
              <a:lnSpc>
                <a:spcPct val="100000"/>
              </a:lnSpc>
              <a:spcBef>
                <a:spcPts val="1001"/>
              </a:spcBef>
            </a:pPr>
            <a:r>
              <a:rPr b="0" lang="en-US" sz="2250" spc="-1" strike="noStrike">
                <a:solidFill>
                  <a:srgbClr val="000000"/>
                </a:solidFill>
                <a:latin typeface="Cambria"/>
                <a:ea typeface="American Typewriter"/>
              </a:rPr>
              <a:t>The Barnes-Hut Simulation seeks to treat the space as a tree, recursively divided until each leaf node contains either one or zero bodies. Because of the tree structure BHS uses, it has a runtime of O(nlogn).</a:t>
            </a:r>
            <a:endParaRPr b="0" lang="en-US" sz="2250" spc="-1" strike="noStrike">
              <a:latin typeface="Arial"/>
            </a:endParaRPr>
          </a:p>
          <a:p>
            <a:pPr algn="just">
              <a:lnSpc>
                <a:spcPct val="100000"/>
              </a:lnSpc>
              <a:spcBef>
                <a:spcPts val="1001"/>
              </a:spcBef>
            </a:pPr>
            <a:endParaRPr b="0" lang="en-US" sz="2250" spc="-1" strike="noStrike">
              <a:latin typeface="Arial"/>
            </a:endParaRPr>
          </a:p>
          <a:p>
            <a:pPr algn="just">
              <a:lnSpc>
                <a:spcPct val="100000"/>
              </a:lnSpc>
              <a:spcBef>
                <a:spcPts val="1001"/>
              </a:spcBef>
            </a:pPr>
            <a:r>
              <a:rPr b="0" lang="en-US" sz="2250" spc="-1" strike="noStrike">
                <a:solidFill>
                  <a:srgbClr val="000000"/>
                </a:solidFill>
                <a:latin typeface="Cambria"/>
                <a:ea typeface="American Typewriter"/>
              </a:rPr>
              <a:t>The Parker-Sochacki Method seeks to treat the simulation of forces between bodies as a metric space. This allows the simulation to take advantage of many computations which can only be performed on metric spaces.</a:t>
            </a:r>
            <a:endParaRPr b="0" lang="en-US" sz="2250" spc="-1" strike="noStrike">
              <a:latin typeface="Arial"/>
            </a:endParaRPr>
          </a:p>
          <a:p>
            <a:pPr algn="just">
              <a:lnSpc>
                <a:spcPct val="100000"/>
              </a:lnSpc>
              <a:spcBef>
                <a:spcPts val="1001"/>
              </a:spcBef>
            </a:pPr>
            <a:endParaRPr b="0" lang="en-US" sz="2250" spc="-1" strike="noStrike">
              <a:latin typeface="Arial"/>
            </a:endParaRPr>
          </a:p>
          <a:p>
            <a:pPr algn="just">
              <a:lnSpc>
                <a:spcPct val="100000"/>
              </a:lnSpc>
              <a:spcBef>
                <a:spcPts val="1001"/>
              </a:spcBef>
            </a:pPr>
            <a:r>
              <a:rPr b="0" lang="en-US" sz="2250" spc="-1" strike="noStrike">
                <a:solidFill>
                  <a:srgbClr val="000000"/>
                </a:solidFill>
                <a:latin typeface="Cambria"/>
                <a:ea typeface="American Typewriter"/>
              </a:rPr>
              <a:t>The P3M Approach interpolates all bodies to points on a grid. Forces are calculated on points of the grid instead of on individual bodies.</a:t>
            </a:r>
            <a:endParaRPr b="0" lang="en-US" sz="2250" spc="-1" strike="noStrike">
              <a:latin typeface="Arial"/>
            </a:endParaRPr>
          </a:p>
        </p:txBody>
      </p:sp>
      <p:sp>
        <p:nvSpPr>
          <p:cNvPr id="63" name="CustomShape 19"/>
          <p:cNvSpPr/>
          <p:nvPr/>
        </p:nvSpPr>
        <p:spPr>
          <a:xfrm>
            <a:off x="1115280" y="13798440"/>
            <a:ext cx="8400600" cy="4740840"/>
          </a:xfrm>
          <a:prstGeom prst="rect">
            <a:avLst/>
          </a:prstGeom>
          <a:noFill/>
          <a:ln w="12600">
            <a:noFill/>
          </a:ln>
        </p:spPr>
        <p:style>
          <a:lnRef idx="0"/>
          <a:fillRef idx="0"/>
          <a:effectRef idx="0"/>
          <a:fontRef idx="minor"/>
        </p:style>
      </p:sp>
      <p:sp>
        <p:nvSpPr>
          <p:cNvPr id="64" name="CustomShape 20"/>
          <p:cNvSpPr/>
          <p:nvPr/>
        </p:nvSpPr>
        <p:spPr>
          <a:xfrm>
            <a:off x="17241840" y="9378720"/>
            <a:ext cx="14334840" cy="3027240"/>
          </a:xfrm>
          <a:prstGeom prst="rect">
            <a:avLst/>
          </a:prstGeom>
          <a:noFill/>
          <a:ln w="12600">
            <a:noFill/>
          </a:ln>
        </p:spPr>
        <p:style>
          <a:lnRef idx="0"/>
          <a:fillRef idx="0"/>
          <a:effectRef idx="0"/>
          <a:fontRef idx="minor"/>
        </p:style>
        <p:txBody>
          <a:bodyPr lIns="0" rIns="0" tIns="0" bIns="0"/>
          <a:p>
            <a:pPr algn="just">
              <a:lnSpc>
                <a:spcPct val="100000"/>
              </a:lnSpc>
              <a:spcBef>
                <a:spcPts val="2251"/>
              </a:spcBef>
            </a:pPr>
            <a:r>
              <a:rPr b="0" lang="en-US" sz="2250" spc="-1" strike="noStrike">
                <a:solidFill>
                  <a:srgbClr val="000000"/>
                </a:solidFill>
                <a:latin typeface="Cambria"/>
                <a:ea typeface="American Typewriter"/>
              </a:rPr>
              <a:t>Lorem ipsum dolor sit amet, consectetur adipiscing elit. Nunc eu libero a mauris mollis luctus. Vivamus lectus dui, suscipit vestibulum massa in, lacinia luctus turpis. Nulla fringilla ante et orci commodo scelerisque. Morbi nec tincidunt arcu. Integer vel nisl viverra leo luctus dignissim vel nec diam. </a:t>
            </a:r>
            <a:endParaRPr b="0" lang="en-US" sz="2250" spc="-1" strike="noStrike">
              <a:latin typeface="Arial"/>
            </a:endParaRPr>
          </a:p>
          <a:p>
            <a:pPr algn="just">
              <a:lnSpc>
                <a:spcPct val="100000"/>
              </a:lnSpc>
              <a:spcBef>
                <a:spcPts val="2251"/>
              </a:spcBef>
            </a:pPr>
            <a:r>
              <a:rPr b="0" lang="en-US" sz="2250" spc="-1" strike="noStrike">
                <a:solidFill>
                  <a:srgbClr val="000000"/>
                </a:solidFill>
                <a:latin typeface="Cambria"/>
                <a:ea typeface="American Typewriter"/>
              </a:rPr>
              <a:t>Fusce venenatis pulvinar euismod. </a:t>
            </a:r>
            <a:r>
              <a:rPr b="1" lang="en-US" sz="2250" spc="-1" strike="noStrike">
                <a:solidFill>
                  <a:srgbClr val="000000"/>
                </a:solidFill>
                <a:latin typeface="Cambria"/>
                <a:ea typeface="American Typewriter"/>
              </a:rPr>
              <a:t>Integer</a:t>
            </a:r>
            <a:r>
              <a:rPr b="0" lang="en-US" sz="2250" spc="-1" strike="noStrike">
                <a:solidFill>
                  <a:srgbClr val="000000"/>
                </a:solidFill>
                <a:latin typeface="Cambria"/>
                <a:ea typeface="American Typewriter"/>
              </a:rPr>
              <a:t> </a:t>
            </a:r>
            <a:r>
              <a:rPr b="1" lang="en-US" sz="2250" spc="-1" strike="noStrike">
                <a:solidFill>
                  <a:srgbClr val="000000"/>
                </a:solidFill>
                <a:latin typeface="Cambria"/>
                <a:ea typeface="American Typewriter"/>
              </a:rPr>
              <a:t>interdum</a:t>
            </a:r>
            <a:r>
              <a:rPr b="0" lang="en-US" sz="2250" spc="-1" strike="noStrike">
                <a:solidFill>
                  <a:srgbClr val="000000"/>
                </a:solidFill>
                <a:latin typeface="Cambria"/>
                <a:ea typeface="American Typewriter"/>
              </a:rPr>
              <a:t> nec elit vitae facilisis. Proin nisi erat, vulputate aliquet dui non, finibus scelerisque risus. Proin nisi erat, vulputate aliquet dui non, finibus scelerisque risus. Proin nisi erat, vulputate aliquet dui non, finibus scelerisque risus. Proin nisi erat, vulputate aliquet dui non, finibus scelerisque risus.</a:t>
            </a:r>
            <a:endParaRPr b="0" lang="en-US" sz="2250" spc="-1" strike="noStrike">
              <a:latin typeface="Arial"/>
            </a:endParaRPr>
          </a:p>
        </p:txBody>
      </p:sp>
      <p:pic>
        <p:nvPicPr>
          <p:cNvPr id="65" name="droppedImage.png" descr=""/>
          <p:cNvPicPr/>
          <p:nvPr/>
        </p:nvPicPr>
        <p:blipFill>
          <a:blip r:embed="rId7"/>
          <a:stretch/>
        </p:blipFill>
        <p:spPr>
          <a:xfrm>
            <a:off x="10951200" y="9980280"/>
            <a:ext cx="5427000" cy="2400120"/>
          </a:xfrm>
          <a:prstGeom prst="rect">
            <a:avLst/>
          </a:prstGeom>
          <a:ln w="12600">
            <a:noFill/>
          </a:ln>
        </p:spPr>
      </p:pic>
      <p:pic>
        <p:nvPicPr>
          <p:cNvPr id="66" name="Picture 2" descr=""/>
          <p:cNvPicPr/>
          <p:nvPr/>
        </p:nvPicPr>
        <p:blipFill>
          <a:blip r:embed="rId8"/>
          <a:stretch/>
        </p:blipFill>
        <p:spPr>
          <a:xfrm>
            <a:off x="25001280" y="345600"/>
            <a:ext cx="7069320" cy="2394000"/>
          </a:xfrm>
          <a:prstGeom prst="rect">
            <a:avLst/>
          </a:prstGeom>
          <a:ln>
            <a:noFill/>
          </a:ln>
        </p:spPr>
      </p:pic>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19</TotalTime>
  <Application>LibreOffice/6.0.7.3$Linux_X86_64 LibreOffice_project/00m0$Build-3</Application>
  <Words>661</Words>
  <Paragraphs>23</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en-US</dc:language>
  <cp:lastModifiedBy/>
  <dcterms:modified xsi:type="dcterms:W3CDTF">2019-04-02T20:31:57Z</dcterms:modified>
  <cp:revision>7</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16.0016</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Custom</vt:lpwstr>
  </property>
  <property fmtid="{D5CDD505-2E9C-101B-9397-08002B2CF9AE}" pid="9" name="ScaleCrop">
    <vt:bool>0</vt:bool>
  </property>
  <property fmtid="{D5CDD505-2E9C-101B-9397-08002B2CF9AE}" pid="10" name="ShareDoc">
    <vt:bool>0</vt:bool>
  </property>
  <property fmtid="{D5CDD505-2E9C-101B-9397-08002B2CF9AE}" pid="11" name="Slides">
    <vt:i4>1</vt:i4>
  </property>
</Properties>
</file>