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Ising Model in Python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Joey Latta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Python-Based Physics Problems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Ising Model: mathematical model of ferromagnetism in materials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Ferromagnetism occurs based on two sources: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Electron magnetic moments and Exchange interactions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Purely quantum mechanical interactions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01100"/>
            <a:ext cx="3470524" cy="18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140" y="3101100"/>
            <a:ext cx="4039211" cy="18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234025" y="2333300"/>
            <a:ext cx="347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❖"/>
            </a:pPr>
            <a:r>
              <a:rPr lang="en" sz="1200">
                <a:solidFill>
                  <a:schemeClr val="accent3"/>
                </a:solidFill>
              </a:rPr>
              <a:t>The exchange interaction creates an energy difference between spin up and spin down states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5025150" y="2333300"/>
            <a:ext cx="380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❖"/>
            </a:pPr>
            <a:r>
              <a:rPr lang="en" sz="1200">
                <a:solidFill>
                  <a:schemeClr val="accent3"/>
                </a:solidFill>
              </a:rPr>
              <a:t>Nearby spins tend to align in same direction (reducing electrostatic repulsion)</a:t>
            </a:r>
            <a:endParaRPr sz="1200">
              <a:solidFill>
                <a:schemeClr val="accent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❖"/>
            </a:pPr>
            <a:r>
              <a:rPr lang="en" sz="1200">
                <a:solidFill>
                  <a:schemeClr val="accent3"/>
                </a:solidFill>
              </a:rPr>
              <a:t>Spins tend to align with external magnetic field</a:t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390475"/>
            <a:ext cx="85206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Ferromagnetics exhibit long-range ordering on an atomic level resulting in formation of domains - unpaired electrons with identical spins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Dipoles tend to align spontaneously, even in absence of external magnetic field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as square lattice: each cell represents an electron spin with 1 or -1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Spins at edges are considered neighbors (torus-like)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external field: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𝐸𝑖𝑗 = −𝐽𝜎𝑖𝜎𝑗, J = coupling constant,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𝜎𝑖𝜎𝑗, are spins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Total energy of spin: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𝐸k =−𝐽𝜎</a:t>
            </a:r>
            <a:r>
              <a:rPr lang="en" sz="600"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∑︁𝜎</a:t>
            </a:r>
            <a:r>
              <a:rPr lang="en" sz="600">
                <a:latin typeface="Arial"/>
                <a:ea typeface="Arial"/>
                <a:cs typeface="Arial"/>
                <a:sym typeface="Arial"/>
              </a:rPr>
              <a:t>i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Model undergoes phase transition at: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𝑇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𝑐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= 2J / 𝑘ln(√2+1)</a:t>
            </a:r>
            <a:endParaRPr sz="1400"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2403400"/>
            <a:ext cx="6328542" cy="274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831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Metropolis Algorithm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314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each step, randomly pick a site: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 overall change in energy if the spin is flipped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new energy is lower -&gt; accept the flip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new energy is, flip based on </a:t>
            </a:r>
            <a:r>
              <a:rPr lang="en"/>
              <a:t>probability P = H(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𝜎) - H(𝜎’) / kT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Lower energies configurations are always preferred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Higher energy configurations increase in probability as T increases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100" y="2173475"/>
            <a:ext cx="63817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225" y="-12350"/>
            <a:ext cx="7196660" cy="30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575" y="1578350"/>
            <a:ext cx="6075426" cy="3448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9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</a:t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1274"/>
            <a:ext cx="5117225" cy="351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225" y="661275"/>
            <a:ext cx="4026774" cy="30200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6368013" y="3814650"/>
            <a:ext cx="1525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100 MC Steps</a:t>
            </a:r>
            <a:endParaRPr>
              <a:solidFill>
                <a:schemeClr val="accent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(~1 sec)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5" y="37925"/>
            <a:ext cx="4995421" cy="26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026" y="1591122"/>
            <a:ext cx="4736499" cy="355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398700" y="2955550"/>
            <a:ext cx="28254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1504238" y="2955550"/>
            <a:ext cx="20628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1000 MC Steps</a:t>
            </a:r>
            <a:endParaRPr>
              <a:solidFill>
                <a:schemeClr val="accent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~2 mins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5746863" y="953450"/>
            <a:ext cx="20628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100 Temp Steps</a:t>
            </a:r>
            <a:endParaRPr>
              <a:solidFill>
                <a:schemeClr val="accent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~10 sec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Animate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475" y="0"/>
            <a:ext cx="5393522" cy="2886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55300"/>
            <a:ext cx="3445676" cy="2499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8475" y="2886175"/>
            <a:ext cx="5538274" cy="19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