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95223" autoAdjust="0"/>
  </p:normalViewPr>
  <p:slideViewPr>
    <p:cSldViewPr snapToGrid="0">
      <p:cViewPr varScale="1">
        <p:scale>
          <a:sx n="85" d="100"/>
          <a:sy n="85" d="100"/>
        </p:scale>
        <p:origin x="126"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3/27/2015 10:13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3/27/2015 10:13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3/27/2015 10:13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ctp-vs"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10.xml"/><Relationship Id="rId6" Type="http://schemas.openxmlformats.org/officeDocument/2006/relationships/hyperlink" Target="https://visualstudiogallery.msdn.microsoft.com/0f18f8c3-ec79-468a-968f-a1a0ee65b388" TargetMode="External"/><Relationship Id="rId5" Type="http://schemas.openxmlformats.org/officeDocument/2006/relationships/hyperlink" Target="https://visualstudiogallery.msdn.microsoft.com/ecefb773-36a6-4316-98db-4a87ed8cf5dc" TargetMode="External"/><Relationship Id="rId4" Type="http://schemas.openxmlformats.org/officeDocument/2006/relationships/hyperlink" Target="http://go.microsoft.com/?linkid=987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39978"/>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Vsix Version</a:t>
            </a:r>
          </a:p>
          <a:p>
            <a:r>
              <a:rPr lang="en-US" sz="3200" dirty="0"/>
              <a:t>Close Test Application Before Debugging (CTP?)</a:t>
            </a:r>
          </a:p>
          <a:p>
            <a:r>
              <a:rPr lang="en-US" sz="3200" dirty="0"/>
              <a:t>Log Out/In Normal &amp; Experimental Visual Studio Instances (CTP?)</a:t>
            </a:r>
          </a:p>
          <a:p>
            <a:r>
              <a:rPr lang="en-US" sz="3200" dirty="0"/>
              <a:t>NuGet Bug Going From CTP5 to CTP 6</a:t>
            </a:r>
          </a:p>
          <a:p>
            <a:r>
              <a:rPr lang="en-US" sz="3200" dirty="0"/>
              <a:t>Refactoring Project Targets Wrong Version of .NET Framework (CTP?)</a:t>
            </a:r>
          </a:p>
          <a:p>
            <a:endParaRPr lang="en-US"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smtClean="0"/>
              <a:t>Where might you use custom code analysis or refactorings</a:t>
            </a:r>
            <a:r>
              <a:rPr lang="en-US" dirty="0"/>
              <a:t> </a:t>
            </a:r>
            <a:r>
              <a:rPr lang="en-US" dirty="0" smtClean="0"/>
              <a:t>in your personal or business development?</a:t>
            </a:r>
            <a:endParaRPr lang="en-US"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CRM Consultant – 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CTP (6) Versions:</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402</TotalTime>
  <Words>942</Words>
  <Application>Microsoft Office PowerPoint</Application>
  <PresentationFormat>Custom</PresentationFormat>
  <Paragraphs>99</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subject>Convergence 2014</dc:subject>
  <dc:creator>Jason Lattimer</dc:creator>
  <cp:keywords/>
  <dc:description>Template by: Mitchell Derrey, Silver Fox Productions Inc.
Formatting by: 
Event Date: March 4-7, 2014
Event Location: Atlanta, GA
Audience Type: Internal, External</dc:description>
  <cp:lastModifiedBy>Jason Lattimer</cp:lastModifiedBy>
  <cp:revision>29</cp:revision>
  <dcterms:created xsi:type="dcterms:W3CDTF">2015-03-27T20:34:51Z</dcterms:created>
  <dcterms:modified xsi:type="dcterms:W3CDTF">2015-03-28T03:24:24Z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