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1"/>
  </p:notesMasterIdLst>
  <p:handoutMasterIdLst>
    <p:handoutMasterId r:id="rId22"/>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 id="1169"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 id="116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95223" autoAdjust="0"/>
  </p:normalViewPr>
  <p:slideViewPr>
    <p:cSldViewPr snapToGrid="0">
      <p:cViewPr varScale="1">
        <p:scale>
          <a:sx n="72" d="100"/>
          <a:sy n="72" d="100"/>
        </p:scale>
        <p:origin x="61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5/11/2015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5/11/2015 10:12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5/11/2015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5/11/2015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5/11/2015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5/11/2015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5/11/2015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101" r:id="rId2"/>
    <p:sldLayoutId id="2147484102" r:id="rId3"/>
    <p:sldLayoutId id="2147484087" r:id="rId4"/>
    <p:sldLayoutId id="2147484098" r:id="rId5"/>
    <p:sldLayoutId id="2147484086" r:id="rId6"/>
    <p:sldLayoutId id="2147484107" r:id="rId7"/>
    <p:sldLayoutId id="2147484099" r:id="rId8"/>
    <p:sldLayoutId id="2147484100" r:id="rId9"/>
    <p:sldLayoutId id="2147484089" r:id="rId10"/>
    <p:sldLayoutId id="2147484106" r:id="rId11"/>
    <p:sldLayoutId id="2147484092" r:id="rId12"/>
    <p:sldLayoutId id="2147484093" r:id="rId13"/>
    <p:sldLayoutId id="2147484127" r:id="rId14"/>
    <p:sldLayoutId id="2147484128" r:id="rId15"/>
    <p:sldLayoutId id="2147484129" r:id="rId16"/>
    <p:sldLayoutId id="2147484094" r:id="rId17"/>
    <p:sldLayoutId id="2147484096"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downloads-vs.aspx"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6.xml"/><Relationship Id="rId6" Type="http://schemas.openxmlformats.org/officeDocument/2006/relationships/hyperlink" Target="https://visualstudiogallery.msdn.microsoft.com/32fe332c-51ad-411a-a74c-9fdbc2a03bb7" TargetMode="External"/><Relationship Id="rId5" Type="http://schemas.openxmlformats.org/officeDocument/2006/relationships/hyperlink" Target="https://visualstudiogallery.msdn.microsoft.com/e2e07e91-9d0b-4944-ba40-e86bcbec1599" TargetMode="External"/><Relationship Id="rId4" Type="http://schemas.openxmlformats.org/officeDocument/2006/relationships/hyperlink" Target="http://go.microsoft.com/?linkid=987724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52924"/>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a:t>
            </a:r>
            <a:r>
              <a:rPr lang="en-US" sz="3200" dirty="0" err="1"/>
              <a:t>Vsix</a:t>
            </a:r>
            <a:r>
              <a:rPr lang="en-US" sz="3200" dirty="0"/>
              <a:t> </a:t>
            </a:r>
            <a:r>
              <a:rPr lang="en-US" sz="3200" dirty="0" smtClean="0"/>
              <a:t>Version</a:t>
            </a:r>
            <a:endParaRPr lang="en-US" sz="3200"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3133165"/>
          </a:xfrm>
        </p:spPr>
        <p:txBody>
          <a:bodyPr/>
          <a:lstStyle/>
          <a:p>
            <a:r>
              <a:rPr lang="en-US" dirty="0" smtClean="0"/>
              <a:t>Where might you use custom code analysis or refactorings</a:t>
            </a:r>
            <a:r>
              <a:rPr lang="en-US" dirty="0"/>
              <a:t> </a:t>
            </a:r>
            <a:r>
              <a:rPr lang="en-US" dirty="0" smtClean="0"/>
              <a:t>in your personal or business development?</a:t>
            </a:r>
          </a:p>
          <a:p>
            <a:pPr marL="0" indent="0">
              <a:buNone/>
            </a:pPr>
            <a:endParaRPr lang="en-US" dirty="0"/>
          </a:p>
          <a:p>
            <a:pPr marL="0" indent="0">
              <a:buNone/>
            </a:pPr>
            <a:endParaRPr lang="en-US" sz="3600" dirty="0" smtClean="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57459"/>
          </a:xfrm>
        </p:spPr>
        <p:txBody>
          <a:bodyPr/>
          <a:lstStyle/>
          <a:p>
            <a:pPr marL="0" indent="0">
              <a:buNone/>
            </a:pPr>
            <a:endParaRPr lang="en-US" dirty="0" smtClean="0"/>
          </a:p>
          <a:p>
            <a:pPr marL="0" indent="0">
              <a:buNone/>
            </a:pPr>
            <a:r>
              <a:rPr lang="en-US" sz="3200" dirty="0" smtClean="0"/>
              <a:t>github.com/</a:t>
            </a:r>
            <a:r>
              <a:rPr lang="en-US" sz="3200" dirty="0" err="1" smtClean="0"/>
              <a:t>jlattimer</a:t>
            </a:r>
            <a:r>
              <a:rPr lang="en-US" sz="3200" dirty="0" smtClean="0"/>
              <a:t>/</a:t>
            </a:r>
            <a:r>
              <a:rPr lang="en-US" sz="3200" dirty="0" err="1" smtClean="0"/>
              <a:t>GoingBeyondReSharperWithRoslyn_Demo</a:t>
            </a:r>
            <a:endParaRPr lang="en-US" sz="3200" dirty="0"/>
          </a:p>
          <a:p>
            <a:pPr marL="0" indent="0">
              <a:buNone/>
            </a:pPr>
            <a:endParaRPr lang="en-US" dirty="0"/>
          </a:p>
        </p:txBody>
      </p:sp>
      <p:sp>
        <p:nvSpPr>
          <p:cNvPr id="3" name="Title 2"/>
          <p:cNvSpPr>
            <a:spLocks noGrp="1"/>
          </p:cNvSpPr>
          <p:nvPr>
            <p:ph type="title"/>
          </p:nvPr>
        </p:nvSpPr>
        <p:spPr/>
        <p:txBody>
          <a:bodyPr/>
          <a:lstStyle/>
          <a:p>
            <a:r>
              <a:rPr lang="en-US" dirty="0" smtClean="0"/>
              <a:t>Sample Code &amp; Slides</a:t>
            </a:r>
            <a:endParaRPr lang="en-US" dirty="0"/>
          </a:p>
        </p:txBody>
      </p:sp>
    </p:spTree>
    <p:extLst>
      <p:ext uri="{BB962C8B-B14F-4D97-AF65-F5344CB8AC3E}">
        <p14:creationId xmlns:p14="http://schemas.microsoft.com/office/powerpoint/2010/main" val="12810296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a:t>
            </a:r>
            <a:r>
              <a:rPr lang="en-US" sz="3200" dirty="0" smtClean="0"/>
              <a:t>Technical Architect – </a:t>
            </a:r>
            <a:r>
              <a:rPr lang="en-US" sz="3200" dirty="0"/>
              <a:t>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a:t>
            </a:r>
            <a:r>
              <a:rPr lang="en-US" dirty="0" smtClean="0"/>
              <a:t>RC Versions</a:t>
            </a:r>
            <a:r>
              <a:rPr lang="en-US" dirty="0"/>
              <a:t>:</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Props1.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536</TotalTime>
  <Words>905</Words>
  <Application>Microsoft Office PowerPoint</Application>
  <PresentationFormat>Custom</PresentationFormat>
  <Paragraphs>98</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lpstr>Sample Code &amp; Slides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creator>Jason Lattimer</dc:creator>
  <cp:keywords/>
  <cp:lastModifiedBy>Jason Lattimer</cp:lastModifiedBy>
  <cp:revision>38</cp:revision>
  <dcterms:created xsi:type="dcterms:W3CDTF">2015-03-27T20:34:51Z</dcterms:created>
  <dcterms:modified xsi:type="dcterms:W3CDTF">2015-05-11T15:15:12Z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