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BCD9-7C2B-9D48-916E-94C85EE66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4BC11-FCEB-D340-9EC0-A6A9C8620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1781-2C63-6F42-8426-4860B9EC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7131-07AC-7F40-98B6-2C1C7BDF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54E4-62CB-B649-B138-2F647BD6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1257-E1E3-024F-8F6E-3DD3A1AA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F1719-3BF9-9F4E-829B-8539F6ABB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A58C-745E-B946-9452-B3467763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B7D3-2567-2F48-AB67-65708D7A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1573-28F2-7E45-9D92-EE493477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C4720-AF13-8744-AF32-9C8E233C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F8CAE-399A-CA4E-A94B-5A75908A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2983-6C17-C44C-AA1C-221AC480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7A58-2A15-4749-A8E3-F07FED4F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40F-24C3-2B45-AA28-5DA21C11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8327-4401-1340-97B6-7C6AE910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A745-1465-AF4F-8785-89E863AC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EF62-11C0-7747-BF44-521FF68E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1CBA-0D62-D245-B381-32DD00C6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531D-3F57-2F43-8502-5C2BC49C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FC87-C33A-7442-87CB-1AA3150F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A0DA7-13BD-3A48-BE19-F37FC8FE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BF99-2AF2-544A-B961-5819406A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6435-AE2E-1845-8F5C-FFDC67CE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1BF6-9F35-0C42-ABF4-97F40A01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E787-C925-E54E-AFED-57E4E475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59A2-60C9-A84C-85B7-BDA2C1945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33F28-382B-7648-8FA8-09A5C0F1C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4B21-692D-3F40-87ED-D978C6A8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94072-A76F-FF40-9299-C24E1828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C79B9-8226-3440-BE73-70F72AFC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1508-45E9-7A40-8082-C0E4CF9C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D225-6392-9D40-87C9-BF4F03BD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10ECF-2F1C-E64E-9F4D-FED325DB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B2334-C54E-EC4A-983A-994D2AF16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60095-2142-634D-95D0-058F2224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24D8-D261-D24A-A470-0890EE8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5787F-A51D-9840-83DC-F5DC4455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ABA54-0C57-5146-8B56-3C15E740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6731-E1E8-2F42-8860-3DB6365C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A6069-310F-6F46-80BC-55E51825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E92FC-2961-9045-960B-771E2DBB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38118-EF6B-1B4A-BE10-B6FB4FB4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B5084-0302-F843-BEF0-175B6BFD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61FA0-FD41-9848-8C16-E17C2E3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92E45-2792-6742-B2CA-29180E8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2039-3A4C-FC4A-AAB4-03AFDF5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C5CD6-DCFB-0741-B8C0-09758C50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21E38-BC67-F34F-A922-DE1FCBB6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1920B-CE0D-2645-84D9-34785FC2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5934-E2DA-2645-9E46-056C2DFC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DF08-2ED7-DD40-8FD9-9FEF40AF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6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8496-7ADC-204B-998C-FDFFB0A4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78E57-0669-B644-A739-29E1FEA02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D8900-8B78-7D49-BE6B-3F6A5670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B6DB8-F5FC-924C-8700-E6547CAE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C98F-B336-4644-AA3D-63072747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CEFA-9A6F-6E4A-B3BD-C5F01F7F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58CC3-C267-B441-A94E-4547B77F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FAE3A-0699-7E45-82AC-6FD2A57CE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D6D5-85A8-D645-B093-20897719B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0011-72DA-1E40-AB0A-F654638B035F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ED16-2020-9A4B-8F1E-28F8A650F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B990-B4D1-694E-BFC4-1D1033ACF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025E-3102-8744-9DCC-8FAAF229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7875-2E2E-164B-8998-8093C76E1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 between </a:t>
            </a:r>
            <a:r>
              <a:rPr lang="en-US" dirty="0" err="1"/>
              <a:t>Bz</a:t>
            </a:r>
            <a:r>
              <a:rPr lang="en-US" dirty="0"/>
              <a:t> and 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A1D9-525A-F846-8C96-C364AD6D6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Notes: Inverse Patterns, When AE has peak </a:t>
            </a:r>
            <a:r>
              <a:rPr lang="en-US" dirty="0" err="1"/>
              <a:t>Bz</a:t>
            </a:r>
            <a:r>
              <a:rPr lang="en-US" dirty="0"/>
              <a:t> has valley, when AE experiences steady or abrupt increases </a:t>
            </a:r>
            <a:r>
              <a:rPr lang="en-US" dirty="0" err="1"/>
              <a:t>Bz</a:t>
            </a:r>
            <a:r>
              <a:rPr lang="en-US" dirty="0"/>
              <a:t> will experience a steady or abrupt decrease and vise-versa. Better seen in graphs when AE has values BELOW 800.</a:t>
            </a:r>
          </a:p>
        </p:txBody>
      </p:sp>
    </p:spTree>
    <p:extLst>
      <p:ext uri="{BB962C8B-B14F-4D97-AF65-F5344CB8AC3E}">
        <p14:creationId xmlns:p14="http://schemas.microsoft.com/office/powerpoint/2010/main" val="203443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90B6-8800-4D47-B314-E03F71FB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C6A2D-2A2E-5341-BA38-071828AA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2" y="-21119"/>
            <a:ext cx="9959976" cy="6900238"/>
          </a:xfrm>
        </p:spPr>
      </p:pic>
    </p:spTree>
    <p:extLst>
      <p:ext uri="{BB962C8B-B14F-4D97-AF65-F5344CB8AC3E}">
        <p14:creationId xmlns:p14="http://schemas.microsoft.com/office/powerpoint/2010/main" val="424374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B4B5-7240-2442-A81B-893F990D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3524C-EFF9-E84B-AD78-4A5649F89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25" y="43549"/>
            <a:ext cx="9836150" cy="6814451"/>
          </a:xfrm>
        </p:spPr>
      </p:pic>
    </p:spTree>
    <p:extLst>
      <p:ext uri="{BB962C8B-B14F-4D97-AF65-F5344CB8AC3E}">
        <p14:creationId xmlns:p14="http://schemas.microsoft.com/office/powerpoint/2010/main" val="125868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0566-477F-5D42-B310-8DA8E5EF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16B52-DA05-0540-A066-6BCA74317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906" y="-296"/>
            <a:ext cx="7613140" cy="6858296"/>
          </a:xfrm>
        </p:spPr>
      </p:pic>
    </p:spTree>
    <p:extLst>
      <p:ext uri="{BB962C8B-B14F-4D97-AF65-F5344CB8AC3E}">
        <p14:creationId xmlns:p14="http://schemas.microsoft.com/office/powerpoint/2010/main" val="36121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A309-B625-2440-8651-FA8C4F5D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E04E9-C7EC-FA49-A680-A9B94E5FB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111" y="0"/>
            <a:ext cx="7386365" cy="6654006"/>
          </a:xfrm>
        </p:spPr>
      </p:pic>
    </p:spTree>
    <p:extLst>
      <p:ext uri="{BB962C8B-B14F-4D97-AF65-F5344CB8AC3E}">
        <p14:creationId xmlns:p14="http://schemas.microsoft.com/office/powerpoint/2010/main" val="383878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355D-4944-7C41-BF3B-3398D7B9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&gt; 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CC154-BB3E-8B4A-A78F-DB3A85474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63" y="279131"/>
            <a:ext cx="9093200" cy="6299738"/>
          </a:xfrm>
        </p:spPr>
      </p:pic>
    </p:spTree>
    <p:extLst>
      <p:ext uri="{BB962C8B-B14F-4D97-AF65-F5344CB8AC3E}">
        <p14:creationId xmlns:p14="http://schemas.microsoft.com/office/powerpoint/2010/main" val="3785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1E4B-80B5-0F49-BAA9-9A032C5F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1103C-99E8-3F43-BC1C-08CDD2C4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221" y="116681"/>
            <a:ext cx="9203558" cy="6376194"/>
          </a:xfrm>
        </p:spPr>
      </p:pic>
    </p:spTree>
    <p:extLst>
      <p:ext uri="{BB962C8B-B14F-4D97-AF65-F5344CB8AC3E}">
        <p14:creationId xmlns:p14="http://schemas.microsoft.com/office/powerpoint/2010/main" val="205969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C9F6-0E85-5B48-9B0B-798FE25A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990DC-AD7A-BB48-B7A8-3DDEC12BB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17375"/>
            <a:ext cx="9873929" cy="6840625"/>
          </a:xfrm>
        </p:spPr>
      </p:pic>
    </p:spTree>
    <p:extLst>
      <p:ext uri="{BB962C8B-B14F-4D97-AF65-F5344CB8AC3E}">
        <p14:creationId xmlns:p14="http://schemas.microsoft.com/office/powerpoint/2010/main" val="17012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03C1-804D-E145-8727-B8F6055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67D4E22-CEC0-794C-B0AE-A8364858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0"/>
            <a:ext cx="7450137" cy="67114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74514B-C812-1846-9F1E-B2610145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A69A-C018-3044-A166-88013BAC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&lt; 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613E7-412A-7441-9F74-90D35E22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197" y="226616"/>
            <a:ext cx="9244803" cy="6404768"/>
          </a:xfrm>
        </p:spPr>
      </p:pic>
    </p:spTree>
    <p:extLst>
      <p:ext uri="{BB962C8B-B14F-4D97-AF65-F5344CB8AC3E}">
        <p14:creationId xmlns:p14="http://schemas.microsoft.com/office/powerpoint/2010/main" val="55760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8958-324D-2947-AC88-54E4F00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6A28A-1EB7-8C42-98B8-B5B1EC66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587" y="286608"/>
            <a:ext cx="9485313" cy="6571392"/>
          </a:xfrm>
        </p:spPr>
      </p:pic>
    </p:spTree>
    <p:extLst>
      <p:ext uri="{BB962C8B-B14F-4D97-AF65-F5344CB8AC3E}">
        <p14:creationId xmlns:p14="http://schemas.microsoft.com/office/powerpoint/2010/main" val="24761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275D-0789-6F4D-B1A1-2E088B6A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559DC-19CD-4943-878C-A78E5867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999" y="0"/>
            <a:ext cx="9421813" cy="6527400"/>
          </a:xfrm>
        </p:spPr>
      </p:pic>
    </p:spTree>
    <p:extLst>
      <p:ext uri="{BB962C8B-B14F-4D97-AF65-F5344CB8AC3E}">
        <p14:creationId xmlns:p14="http://schemas.microsoft.com/office/powerpoint/2010/main" val="95404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A33D-C26B-D348-A8B7-65394752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8D6B8-4C88-BD43-9F12-416DEF8C7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18" y="0"/>
            <a:ext cx="9617163" cy="6662738"/>
          </a:xfrm>
        </p:spPr>
      </p:pic>
    </p:spTree>
    <p:extLst>
      <p:ext uri="{BB962C8B-B14F-4D97-AF65-F5344CB8AC3E}">
        <p14:creationId xmlns:p14="http://schemas.microsoft.com/office/powerpoint/2010/main" val="365323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Macintosh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Correlation between Bz and AE</vt:lpstr>
      <vt:lpstr>AE &gt; 800</vt:lpstr>
      <vt:lpstr>PowerPoint Presentation</vt:lpstr>
      <vt:lpstr>PowerPoint Presentation</vt:lpstr>
      <vt:lpstr>PowerPoint Presentation</vt:lpstr>
      <vt:lpstr>AE &lt; 800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Bz and AE</dc:title>
  <dc:creator>Lau, Justin (GSFC-6730)[GSFC INTERNS]</dc:creator>
  <cp:lastModifiedBy>Lau, Justin (GSFC-6730)[GSFC INTERNS]</cp:lastModifiedBy>
  <cp:revision>1</cp:revision>
  <dcterms:created xsi:type="dcterms:W3CDTF">2019-06-14T19:52:34Z</dcterms:created>
  <dcterms:modified xsi:type="dcterms:W3CDTF">2019-06-14T20:00:48Z</dcterms:modified>
</cp:coreProperties>
</file>