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709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835F-E2BC-1548-A6C1-759BF5F54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922AE-57FE-6642-AA61-DB7FE4492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B0688-C205-2247-B5B9-C5292220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2EE1-FE1C-0142-BBDC-DA7568C26D9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2FC2E-53C7-CC49-B1ED-54B04A7B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56A58-2262-E14F-B895-D1363843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642C-C2D0-5044-A5F0-228F0A36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4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304D-1432-2F45-8525-892BB561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0A041-A063-8549-9407-9FB92E3E9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E55C6-8A10-364E-92E2-A45A039F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2EE1-FE1C-0142-BBDC-DA7568C26D9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43D6E-508E-6842-ADD6-D08B6A9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0E3E3-2899-614B-A5D9-71858D1B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642C-C2D0-5044-A5F0-228F0A36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A87738-301C-F14C-9BE6-1E56D40E3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1E2B0-293F-FB4F-8F28-414446AFF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B0EFF-E39A-8946-8B99-FA5C7F79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2EE1-FE1C-0142-BBDC-DA7568C26D9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CC3A0-5B7D-A344-B5CB-BF26F2C6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C8747-4AE7-574C-B867-FFB996E6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642C-C2D0-5044-A5F0-228F0A36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4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B574-D08A-2141-B4B6-0254A0E03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37A2D-5198-4841-A3D1-9537352C0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CBA1F-5DB9-F24A-A5C8-AE6A1C4D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2EE1-FE1C-0142-BBDC-DA7568C26D9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74C82-F1E6-8342-AFEA-77B5B3A5E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36996-51DB-6346-9BF9-7D7AE8DC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642C-C2D0-5044-A5F0-228F0A36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9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6690-86A6-C746-BE0C-ADEF46684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7B808-A04C-2A48-AE4E-C6AF20D81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B3423-23A5-7F42-8E29-1293DA81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2EE1-FE1C-0142-BBDC-DA7568C26D9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041A4-88A2-F44B-84EC-C75E3CBA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4B609-AE78-614C-A60D-08AC8A11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642C-C2D0-5044-A5F0-228F0A36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3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94B3-E104-E546-BCD1-22AD77F3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ED4E3-CBC8-EB46-83CC-F01B8B9F8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ABF94-FF7E-B841-8E1E-7736C1D26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C94EF-C3A0-4745-BA25-D84BE5E2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2EE1-FE1C-0142-BBDC-DA7568C26D9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9FD72-3351-E448-9F9D-E0D615D5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F39FD-D380-7940-AB63-9D6EB211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642C-C2D0-5044-A5F0-228F0A36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9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5A66C-432F-244C-8624-2280AA899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A12DE-9C79-E34B-9AA5-FDEDC8125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BE885-07E6-D44C-8E82-710F03468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F3FE2-CEAC-2F49-8BB7-789038EE8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A02B5E-763B-C042-80B2-4EA03939A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8B0205-F362-5B44-8011-B9241EBC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2EE1-FE1C-0142-BBDC-DA7568C26D9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FD5BBB-F895-E343-AAA6-459950840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40D92A-3593-6E42-A3E3-0E372693E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642C-C2D0-5044-A5F0-228F0A36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3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87ED-5976-3347-B3A9-F61BA8EE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AF5776-C318-8243-B4CB-36F25D1E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2EE1-FE1C-0142-BBDC-DA7568C26D9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61BE3-833C-384B-BAFE-1FBA56B4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8B7F0-EA05-9745-9620-4EE9DAFC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642C-C2D0-5044-A5F0-228F0A36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6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796536-18DD-DF4C-B46C-29CD3D2C9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2EE1-FE1C-0142-BBDC-DA7568C26D9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E9DBF-4AEA-C34A-BBB5-6707D8A4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E68B6-4248-2E4A-BBDE-9CC49760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642C-C2D0-5044-A5F0-228F0A36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5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71082-56EA-E343-AC72-2B5FF6BD6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B96C2-E52E-D04A-8A2F-569482895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00E27-3412-6F4E-A076-508276928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38EF7-1740-E04F-B60C-04434964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2EE1-FE1C-0142-BBDC-DA7568C26D9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76441-FFF5-B144-958D-02DA6A268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E7C9E-0B0F-034E-81FB-3085A895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642C-C2D0-5044-A5F0-228F0A36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0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0C5A-2845-8549-9A95-000908B9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28C4AB-4C3E-1347-ADCE-938F3B3D2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B49EC-F3FB-654F-9D68-455581624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332C0-4ABC-4A46-88F1-2E61E18C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2EE1-FE1C-0142-BBDC-DA7568C26D9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CD37F-6D35-A044-A25C-326C5CD6B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F8D6D-730C-1A43-BCD5-BF70F45F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642C-C2D0-5044-A5F0-228F0A36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9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34FF0E-F45C-5E4E-9979-8E6283CDA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332CF-EEFC-CC4E-B451-7814942CA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0ADBC-4E94-5A4B-9DA1-9974990EC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62EE1-FE1C-0142-BBDC-DA7568C26D9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274CB-885D-9A4D-81CD-B265EF768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30D0B-EABD-4D4B-877F-9B6CC8FE4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6642C-C2D0-5044-A5F0-228F0A36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7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9B7B9-7466-F348-8823-7D192774E1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Autoplot</a:t>
            </a:r>
            <a:r>
              <a:rPr lang="en-US" dirty="0"/>
              <a:t>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E9492-40CC-D241-9135-EC55C416A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11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C36CB-EBE0-3C4D-8038-E647E0B77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A72447-9664-0942-BB96-7C762B772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4450" y="1981994"/>
            <a:ext cx="4483100" cy="4038600"/>
          </a:xfrm>
        </p:spPr>
      </p:pic>
    </p:spTree>
    <p:extLst>
      <p:ext uri="{BB962C8B-B14F-4D97-AF65-F5344CB8AC3E}">
        <p14:creationId xmlns:p14="http://schemas.microsoft.com/office/powerpoint/2010/main" val="1406353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B942-37C5-064F-8FD5-0EA64FA5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C2245B-D25C-CD43-B2BE-0872395F0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4450" y="1981994"/>
            <a:ext cx="4483100" cy="4038600"/>
          </a:xfrm>
        </p:spPr>
      </p:pic>
    </p:spTree>
    <p:extLst>
      <p:ext uri="{BB962C8B-B14F-4D97-AF65-F5344CB8AC3E}">
        <p14:creationId xmlns:p14="http://schemas.microsoft.com/office/powerpoint/2010/main" val="36664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C371-7F7E-ED41-9816-D614DC43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 &gt; 800, should see very dense oxygen flux and non-multiple noses.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1113E0-9BC3-FF4D-BEDA-62C094709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4450" y="1981994"/>
            <a:ext cx="4483100" cy="4038600"/>
          </a:xfrm>
        </p:spPr>
      </p:pic>
    </p:spTree>
    <p:extLst>
      <p:ext uri="{BB962C8B-B14F-4D97-AF65-F5344CB8AC3E}">
        <p14:creationId xmlns:p14="http://schemas.microsoft.com/office/powerpoint/2010/main" val="2218917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CD60-97BD-1C4C-AE75-325223AF3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8D06B6-74DB-E940-AB68-5360A67E5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4450" y="1981994"/>
            <a:ext cx="4483100" cy="4038600"/>
          </a:xfrm>
        </p:spPr>
      </p:pic>
    </p:spTree>
    <p:extLst>
      <p:ext uri="{BB962C8B-B14F-4D97-AF65-F5344CB8AC3E}">
        <p14:creationId xmlns:p14="http://schemas.microsoft.com/office/powerpoint/2010/main" val="411559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4B44A-5F55-7E41-914E-C69981C48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AA060A-3C85-7D47-9AD0-10E8C1F6C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4450" y="1981994"/>
            <a:ext cx="4483100" cy="4038600"/>
          </a:xfrm>
        </p:spPr>
      </p:pic>
    </p:spTree>
    <p:extLst>
      <p:ext uri="{BB962C8B-B14F-4D97-AF65-F5344CB8AC3E}">
        <p14:creationId xmlns:p14="http://schemas.microsoft.com/office/powerpoint/2010/main" val="3855505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2AE4F-CD62-DA40-95DA-453480BC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BD1D6E-E2F0-7240-A60E-AA5BD0720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4450" y="1981994"/>
            <a:ext cx="4483100" cy="4038600"/>
          </a:xfrm>
        </p:spPr>
      </p:pic>
    </p:spTree>
    <p:extLst>
      <p:ext uri="{BB962C8B-B14F-4D97-AF65-F5344CB8AC3E}">
        <p14:creationId xmlns:p14="http://schemas.microsoft.com/office/powerpoint/2010/main" val="1887750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9CF9-A68B-5A4C-84EA-1E99118E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4C53D6-A375-2C43-8B2E-BC2044C78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4450" y="1981994"/>
            <a:ext cx="4483100" cy="4038600"/>
          </a:xfrm>
        </p:spPr>
      </p:pic>
    </p:spTree>
    <p:extLst>
      <p:ext uri="{BB962C8B-B14F-4D97-AF65-F5344CB8AC3E}">
        <p14:creationId xmlns:p14="http://schemas.microsoft.com/office/powerpoint/2010/main" val="163045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9457-1720-924A-8748-2E96833D2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 &lt; 800, should see less dense flux and multiple noses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3B6A2A-3B10-5A45-970A-8ECC4C153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4450" y="1981994"/>
            <a:ext cx="4483100" cy="4038600"/>
          </a:xfrm>
        </p:spPr>
      </p:pic>
    </p:spTree>
    <p:extLst>
      <p:ext uri="{BB962C8B-B14F-4D97-AF65-F5344CB8AC3E}">
        <p14:creationId xmlns:p14="http://schemas.microsoft.com/office/powerpoint/2010/main" val="393551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652F-63B1-D74D-B4C5-EFF626C0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A0F422-367C-8D4E-8823-B519F9761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4450" y="1981994"/>
            <a:ext cx="4483100" cy="4038600"/>
          </a:xfrm>
        </p:spPr>
      </p:pic>
    </p:spTree>
    <p:extLst>
      <p:ext uri="{BB962C8B-B14F-4D97-AF65-F5344CB8AC3E}">
        <p14:creationId xmlns:p14="http://schemas.microsoft.com/office/powerpoint/2010/main" val="290118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444B-83DE-CF46-AC10-B0651CEA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98E55F-A3A2-0245-8C46-6F109E44F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4450" y="1981994"/>
            <a:ext cx="4483100" cy="4038600"/>
          </a:xfrm>
        </p:spPr>
      </p:pic>
    </p:spTree>
    <p:extLst>
      <p:ext uri="{BB962C8B-B14F-4D97-AF65-F5344CB8AC3E}">
        <p14:creationId xmlns:p14="http://schemas.microsoft.com/office/powerpoint/2010/main" val="3274019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28</Words>
  <Application>Microsoft Macintosh PowerPoint</Application>
  <PresentationFormat>Widescreen</PresentationFormat>
  <Paragraphs>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Autoplot Graphs</vt:lpstr>
      <vt:lpstr>AE &gt; 800, should see very dense oxygen flux and non-multiple noses.</vt:lpstr>
      <vt:lpstr>PowerPoint Presentation</vt:lpstr>
      <vt:lpstr>PowerPoint Presentation</vt:lpstr>
      <vt:lpstr>PowerPoint Presentation</vt:lpstr>
      <vt:lpstr>PowerPoint Presentation</vt:lpstr>
      <vt:lpstr>AE &lt; 800, should see less dense flux and multiple noses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Autoplot Graphs</dc:title>
  <dc:creator>Lau, Justin (GSFC-6730)[GSFC INTERNS]</dc:creator>
  <cp:lastModifiedBy>Lau, Justin (GSFC-6730)[GSFC INTERNS]</cp:lastModifiedBy>
  <cp:revision>1</cp:revision>
  <dcterms:created xsi:type="dcterms:W3CDTF">2019-06-10T20:01:53Z</dcterms:created>
  <dcterms:modified xsi:type="dcterms:W3CDTF">2019-06-10T20:09:40Z</dcterms:modified>
</cp:coreProperties>
</file>