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1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0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284D-C314-4C8B-9980-51E729A552F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D3E7B0-A403-46CB-8019-8F97AC9C2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9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acces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GROWING NEIGHBORS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Redesign </a:t>
            </a:r>
            <a:r>
              <a:rPr lang="en-US" sz="3000" dirty="0"/>
              <a:t>the website of growing neighbor to (try to) fix all the problem and improve the user interface of the website.</a:t>
            </a:r>
          </a:p>
          <a:p>
            <a:r>
              <a:rPr lang="en-US" sz="3000" dirty="0" smtClean="0"/>
              <a:t>The website </a:t>
            </a:r>
            <a:r>
              <a:rPr lang="en-US" sz="3000" dirty="0"/>
              <a:t>more appealing and easier for people who haven’t heard of Growing Neighbor before.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imilar </a:t>
            </a:r>
            <a:r>
              <a:rPr lang="en-US" sz="3000" dirty="0"/>
              <a:t>to the old website in term of navigating</a:t>
            </a:r>
          </a:p>
        </p:txBody>
      </p:sp>
    </p:spTree>
    <p:extLst>
      <p:ext uri="{BB962C8B-B14F-4D97-AF65-F5344CB8AC3E}">
        <p14:creationId xmlns:p14="http://schemas.microsoft.com/office/powerpoint/2010/main" val="42811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Links need to open in a new window</a:t>
            </a:r>
          </a:p>
          <a:p>
            <a:r>
              <a:rPr lang="en-US" sz="3000" dirty="0"/>
              <a:t>Menu top of the screen</a:t>
            </a:r>
          </a:p>
          <a:p>
            <a:r>
              <a:rPr lang="en-US" sz="3000" dirty="0"/>
              <a:t>Reorder the items on the menu bar</a:t>
            </a:r>
          </a:p>
          <a:p>
            <a:r>
              <a:rPr lang="en-US" sz="3000" dirty="0"/>
              <a:t>Seamless design </a:t>
            </a:r>
          </a:p>
          <a:p>
            <a:r>
              <a:rPr lang="en-US" sz="3000" dirty="0"/>
              <a:t>Easy to use</a:t>
            </a:r>
          </a:p>
          <a:p>
            <a:r>
              <a:rPr lang="en-US" sz="3000" dirty="0"/>
              <a:t>Signup button takes you to sign up to volunteer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77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est </a:t>
            </a:r>
            <a:r>
              <a:rPr lang="en-US" sz="3000" dirty="0"/>
              <a:t>on both computers and </a:t>
            </a:r>
            <a:r>
              <a:rPr lang="en-US" sz="3000" dirty="0" smtClean="0"/>
              <a:t>smartphones.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ll </a:t>
            </a:r>
            <a:r>
              <a:rPr lang="en-US" sz="3000" dirty="0"/>
              <a:t>the contents are </a:t>
            </a:r>
            <a:r>
              <a:rPr lang="en-US" sz="3000" dirty="0" smtClean="0"/>
              <a:t>readable.</a:t>
            </a:r>
          </a:p>
          <a:p>
            <a:r>
              <a:rPr lang="en-US" sz="3000" dirty="0" smtClean="0"/>
              <a:t>Other people try the site.</a:t>
            </a:r>
          </a:p>
          <a:p>
            <a:r>
              <a:rPr lang="en-US" sz="3000" dirty="0" smtClean="0"/>
              <a:t>Test in different </a:t>
            </a:r>
            <a:r>
              <a:rPr lang="en-US" sz="3000" dirty="0"/>
              <a:t>type of </a:t>
            </a:r>
            <a:r>
              <a:rPr lang="en-US" sz="3000" dirty="0" smtClean="0"/>
              <a:t>connection.</a:t>
            </a:r>
          </a:p>
          <a:p>
            <a:r>
              <a:rPr lang="en-US" sz="3000" dirty="0" smtClean="0"/>
              <a:t>We use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8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Design Documentation: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WordPress server host online at </a:t>
            </a:r>
            <a:r>
              <a:rPr lang="en-US" sz="3000" u="sng" dirty="0">
                <a:hlinkClick r:id="rId2"/>
              </a:rPr>
              <a:t>https://www.cloudaccess.net</a:t>
            </a:r>
            <a:r>
              <a:rPr lang="en-US" sz="3000" u="sng" dirty="0" smtClean="0">
                <a:hlinkClick r:id="rId2"/>
              </a:rPr>
              <a:t>/</a:t>
            </a:r>
            <a:r>
              <a:rPr lang="en-US" sz="3000" u="sng" dirty="0" smtClean="0"/>
              <a:t>.</a:t>
            </a:r>
          </a:p>
          <a:p>
            <a:r>
              <a:rPr lang="en-US" sz="3000" dirty="0" smtClean="0"/>
              <a:t>Plugins that help us making the webpage (</a:t>
            </a:r>
            <a:r>
              <a:rPr lang="en-US" sz="3000" dirty="0" err="1" smtClean="0"/>
              <a:t>Elementor</a:t>
            </a:r>
            <a:r>
              <a:rPr lang="en-US" sz="3000" dirty="0" smtClean="0"/>
              <a:t>, Customs CSS, Code snippet,…)</a:t>
            </a:r>
          </a:p>
          <a:p>
            <a:r>
              <a:rPr lang="en-US" sz="3000" dirty="0" smtClean="0"/>
              <a:t>Edit the CSS and PHP file.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74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157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GROWING NEIGHBORS</vt:lpstr>
      <vt:lpstr>goals</vt:lpstr>
      <vt:lpstr>MUST HAVE</vt:lpstr>
      <vt:lpstr>TEST PLAN</vt:lpstr>
      <vt:lpstr>Software Design Documentation: 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NEIGHBORS</dc:title>
  <dc:creator>Administrator</dc:creator>
  <cp:lastModifiedBy>Administrator</cp:lastModifiedBy>
  <cp:revision>4</cp:revision>
  <dcterms:created xsi:type="dcterms:W3CDTF">2019-01-23T18:06:42Z</dcterms:created>
  <dcterms:modified xsi:type="dcterms:W3CDTF">2019-01-23T18:30:20Z</dcterms:modified>
</cp:coreProperties>
</file>