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61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dinho, Joao 1. (Nokia - PT/Amadora)" userId="2d3e4c94-023f-4e3d-a2ed-1ad5bb8d6ba1" providerId="ADAL" clId="{A92D3BDC-ADBC-4236-8624-B92287D9FB59}"/>
    <pc:docChg chg="undo redo custSel mod addSld modSld sldOrd">
      <pc:chgData name="Lavadinho, Joao 1. (Nokia - PT/Amadora)" userId="2d3e4c94-023f-4e3d-a2ed-1ad5bb8d6ba1" providerId="ADAL" clId="{A92D3BDC-ADBC-4236-8624-B92287D9FB59}" dt="2021-03-12T17:30:06.597" v="3322" actId="26606"/>
      <pc:docMkLst>
        <pc:docMk/>
      </pc:docMkLst>
      <pc:sldChg chg="addSp delSp modSp add mod setBg setClrOvrMap delDesignElem">
        <pc:chgData name="Lavadinho, Joao 1. (Nokia - PT/Amadora)" userId="2d3e4c94-023f-4e3d-a2ed-1ad5bb8d6ba1" providerId="ADAL" clId="{A92D3BDC-ADBC-4236-8624-B92287D9FB59}" dt="2021-03-12T17:30:06.597" v="3322" actId="26606"/>
        <pc:sldMkLst>
          <pc:docMk/>
          <pc:sldMk cId="3046872890" sldId="256"/>
        </pc:sldMkLst>
        <pc:spChg chg="mod">
          <ac:chgData name="Lavadinho, Joao 1. (Nokia - PT/Amadora)" userId="2d3e4c94-023f-4e3d-a2ed-1ad5bb8d6ba1" providerId="ADAL" clId="{A92D3BDC-ADBC-4236-8624-B92287D9FB59}" dt="2021-03-12T17:30:06.597" v="3321" actId="26606"/>
          <ac:spMkLst>
            <pc:docMk/>
            <pc:sldMk cId="3046872890" sldId="256"/>
            <ac:spMk id="2" creationId="{8EC7AC13-A548-4B2D-B04F-93C83E0B6370}"/>
          </ac:spMkLst>
        </pc:spChg>
        <pc:spChg chg="del">
          <ac:chgData name="Lavadinho, Joao 1. (Nokia - PT/Amadora)" userId="2d3e4c94-023f-4e3d-a2ed-1ad5bb8d6ba1" providerId="ADAL" clId="{A92D3BDC-ADBC-4236-8624-B92287D9FB59}" dt="2021-03-12T12:32:48.077" v="138" actId="478"/>
          <ac:spMkLst>
            <pc:docMk/>
            <pc:sldMk cId="3046872890" sldId="256"/>
            <ac:spMk id="3" creationId="{1796DE58-DDF8-44A2-A896-2A8B29F1A51C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55.664" v="280" actId="26606"/>
          <ac:spMkLst>
            <pc:docMk/>
            <pc:sldMk cId="3046872890" sldId="256"/>
            <ac:spMk id="4" creationId="{A6073935-E043-4801-AF06-06093A9145F7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12.299" v="271" actId="26606"/>
          <ac:spMkLst>
            <pc:docMk/>
            <pc:sldMk cId="3046872890" sldId="256"/>
            <ac:spMk id="7" creationId="{C28D0172-F2E0-4763-9C35-F022664959D8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12.299" v="271" actId="26606"/>
          <ac:spMkLst>
            <pc:docMk/>
            <pc:sldMk cId="3046872890" sldId="256"/>
            <ac:spMk id="9" creationId="{9F2851FB-E841-4509-8A6D-A416376EA380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12.299" v="271" actId="26606"/>
          <ac:spMkLst>
            <pc:docMk/>
            <pc:sldMk cId="3046872890" sldId="256"/>
            <ac:spMk id="11" creationId="{DF6FB2B2-CE21-407F-B22E-302DADC2C3D3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14.152" v="273" actId="26606"/>
          <ac:spMkLst>
            <pc:docMk/>
            <pc:sldMk cId="3046872890" sldId="256"/>
            <ac:spMk id="13" creationId="{E6A222EB-A81E-4238-B08D-AAB1828C8E0B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14.152" v="273" actId="26606"/>
          <ac:spMkLst>
            <pc:docMk/>
            <pc:sldMk cId="3046872890" sldId="256"/>
            <ac:spMk id="14" creationId="{E014676C-074B-475A-8346-9C901C86CB97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15.671" v="275" actId="26606"/>
          <ac:spMkLst>
            <pc:docMk/>
            <pc:sldMk cId="3046872890" sldId="256"/>
            <ac:spMk id="17" creationId="{DDCA251B-4F28-43A9-A5FD-47101E24C81F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15.671" v="275" actId="26606"/>
          <ac:spMkLst>
            <pc:docMk/>
            <pc:sldMk cId="3046872890" sldId="256"/>
            <ac:spMk id="18" creationId="{27B3E067-68A1-4E6F-8B2A-DF0DC2803F92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15.671" v="275" actId="26606"/>
          <ac:spMkLst>
            <pc:docMk/>
            <pc:sldMk cId="3046872890" sldId="256"/>
            <ac:spMk id="19" creationId="{148F0EEF-7B63-4EC4-96D4-6AFBF46B1A58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15.671" v="275" actId="26606"/>
          <ac:spMkLst>
            <pc:docMk/>
            <pc:sldMk cId="3046872890" sldId="256"/>
            <ac:spMk id="20" creationId="{4FB5E673-6D85-4457-A048-FD09048DCECA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46.024" v="278"/>
          <ac:spMkLst>
            <pc:docMk/>
            <pc:sldMk cId="3046872890" sldId="256"/>
            <ac:spMk id="22" creationId="{E6A222EB-A81E-4238-B08D-AAB1828C8E0B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46.024" v="278"/>
          <ac:spMkLst>
            <pc:docMk/>
            <pc:sldMk cId="3046872890" sldId="256"/>
            <ac:spMk id="23" creationId="{E014676C-074B-475A-8346-9C901C86CB97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55.664" v="280" actId="26606"/>
          <ac:spMkLst>
            <pc:docMk/>
            <pc:sldMk cId="3046872890" sldId="256"/>
            <ac:spMk id="26" creationId="{8D6B9972-4A81-4223-9901-0E559A1D5E59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57.522" v="282" actId="26606"/>
          <ac:spMkLst>
            <pc:docMk/>
            <pc:sldMk cId="3046872890" sldId="256"/>
            <ac:spMk id="28" creationId="{260615AE-7DBC-4FF7-9107-9FE957695B02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6:59.644" v="284" actId="26606"/>
          <ac:spMkLst>
            <pc:docMk/>
            <pc:sldMk cId="3046872890" sldId="256"/>
            <ac:spMk id="31" creationId="{E5A92FE9-DB05-4D0D-AF5A-BE8664B9FFB4}"/>
          </ac:spMkLst>
        </pc:spChg>
        <pc:spChg chg="add del">
          <ac:chgData name="Lavadinho, Joao 1. (Nokia - PT/Amadora)" userId="2d3e4c94-023f-4e3d-a2ed-1ad5bb8d6ba1" providerId="ADAL" clId="{A92D3BDC-ADBC-4236-8624-B92287D9FB59}" dt="2021-03-12T12:39:02.431" v="296"/>
          <ac:spMkLst>
            <pc:docMk/>
            <pc:sldMk cId="3046872890" sldId="256"/>
            <ac:spMk id="38" creationId="{260615AE-7DBC-4FF7-9107-9FE957695B02}"/>
          </ac:spMkLst>
        </pc:spChg>
        <pc:spChg chg="add del">
          <ac:chgData name="Lavadinho, Joao 1. (Nokia - PT/Amadora)" userId="2d3e4c94-023f-4e3d-a2ed-1ad5bb8d6ba1" providerId="ADAL" clId="{A92D3BDC-ADBC-4236-8624-B92287D9FB59}" dt="2021-03-12T16:58:36.241" v="3304" actId="26606"/>
          <ac:spMkLst>
            <pc:docMk/>
            <pc:sldMk cId="3046872890" sldId="256"/>
            <ac:spMk id="44" creationId="{3E443FD7-A66B-4AA0-872D-B088B9BC5F17}"/>
          </ac:spMkLst>
        </pc:spChg>
        <pc:spChg chg="add del">
          <ac:chgData name="Lavadinho, Joao 1. (Nokia - PT/Amadora)" userId="2d3e4c94-023f-4e3d-a2ed-1ad5bb8d6ba1" providerId="ADAL" clId="{A92D3BDC-ADBC-4236-8624-B92287D9FB59}" dt="2021-03-12T16:58:36.241" v="3304" actId="26606"/>
          <ac:spMkLst>
            <pc:docMk/>
            <pc:sldMk cId="3046872890" sldId="256"/>
            <ac:spMk id="46" creationId="{C04BE0EF-3561-49B4-9A29-F283168A91C7}"/>
          </ac:spMkLst>
        </pc:spChg>
        <pc:spChg chg="add del">
          <ac:chgData name="Lavadinho, Joao 1. (Nokia - PT/Amadora)" userId="2d3e4c94-023f-4e3d-a2ed-1ad5bb8d6ba1" providerId="ADAL" clId="{A92D3BDC-ADBC-4236-8624-B92287D9FB59}" dt="2021-03-12T16:58:38.218" v="3306" actId="26606"/>
          <ac:spMkLst>
            <pc:docMk/>
            <pc:sldMk cId="3046872890" sldId="256"/>
            <ac:spMk id="48" creationId="{8111D92E-4FFD-4DB5-A252-C13FC1BE7E18}"/>
          </ac:spMkLst>
        </pc:spChg>
        <pc:spChg chg="add del">
          <ac:chgData name="Lavadinho, Joao 1. (Nokia - PT/Amadora)" userId="2d3e4c94-023f-4e3d-a2ed-1ad5bb8d6ba1" providerId="ADAL" clId="{A92D3BDC-ADBC-4236-8624-B92287D9FB59}" dt="2021-03-12T16:58:38.218" v="3306" actId="26606"/>
          <ac:spMkLst>
            <pc:docMk/>
            <pc:sldMk cId="3046872890" sldId="256"/>
            <ac:spMk id="49" creationId="{D660E354-01D0-4D36-9100-7D4CEDE99C5F}"/>
          </ac:spMkLst>
        </pc:spChg>
        <pc:spChg chg="add del">
          <ac:chgData name="Lavadinho, Joao 1. (Nokia - PT/Amadora)" userId="2d3e4c94-023f-4e3d-a2ed-1ad5bb8d6ba1" providerId="ADAL" clId="{A92D3BDC-ADBC-4236-8624-B92287D9FB59}" dt="2021-03-12T16:58:38.218" v="3306" actId="26606"/>
          <ac:spMkLst>
            <pc:docMk/>
            <pc:sldMk cId="3046872890" sldId="256"/>
            <ac:spMk id="50" creationId="{2CB73E9A-EDB1-467A-BF6B-D62D47AD42F5}"/>
          </ac:spMkLst>
        </pc:spChg>
        <pc:spChg chg="add del">
          <ac:chgData name="Lavadinho, Joao 1. (Nokia - PT/Amadora)" userId="2d3e4c94-023f-4e3d-a2ed-1ad5bb8d6ba1" providerId="ADAL" clId="{A92D3BDC-ADBC-4236-8624-B92287D9FB59}" dt="2021-03-12T16:58:38.218" v="3306" actId="26606"/>
          <ac:spMkLst>
            <pc:docMk/>
            <pc:sldMk cId="3046872890" sldId="256"/>
            <ac:spMk id="51" creationId="{D8745D08-E5A7-4082-98EB-FDDB0B13B2E1}"/>
          </ac:spMkLst>
        </pc:spChg>
        <pc:spChg chg="add del">
          <ac:chgData name="Lavadinho, Joao 1. (Nokia - PT/Amadora)" userId="2d3e4c94-023f-4e3d-a2ed-1ad5bb8d6ba1" providerId="ADAL" clId="{A92D3BDC-ADBC-4236-8624-B92287D9FB59}" dt="2021-03-12T16:58:41.093" v="3308" actId="26606"/>
          <ac:spMkLst>
            <pc:docMk/>
            <pc:sldMk cId="3046872890" sldId="256"/>
            <ac:spMk id="53" creationId="{19D32F93-50AC-4C46-A5DB-291C60DDB7BD}"/>
          </ac:spMkLst>
        </pc:spChg>
        <pc:spChg chg="add del">
          <ac:chgData name="Lavadinho, Joao 1. (Nokia - PT/Amadora)" userId="2d3e4c94-023f-4e3d-a2ed-1ad5bb8d6ba1" providerId="ADAL" clId="{A92D3BDC-ADBC-4236-8624-B92287D9FB59}" dt="2021-03-12T16:58:41.093" v="3308" actId="26606"/>
          <ac:spMkLst>
            <pc:docMk/>
            <pc:sldMk cId="3046872890" sldId="256"/>
            <ac:spMk id="54" creationId="{827DC2C4-B485-428A-BF4A-472D2967F47F}"/>
          </ac:spMkLst>
        </pc:spChg>
        <pc:spChg chg="add del">
          <ac:chgData name="Lavadinho, Joao 1. (Nokia - PT/Amadora)" userId="2d3e4c94-023f-4e3d-a2ed-1ad5bb8d6ba1" providerId="ADAL" clId="{A92D3BDC-ADBC-4236-8624-B92287D9FB59}" dt="2021-03-12T16:58:41.093" v="3308" actId="26606"/>
          <ac:spMkLst>
            <pc:docMk/>
            <pc:sldMk cId="3046872890" sldId="256"/>
            <ac:spMk id="55" creationId="{EE04B5EB-F158-4507-90DD-BD23620C7CC9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6.597" v="3322" actId="26606"/>
          <ac:spMkLst>
            <pc:docMk/>
            <pc:sldMk cId="3046872890" sldId="256"/>
            <ac:spMk id="57" creationId="{3E443FD7-A66B-4AA0-872D-B088B9BC5F17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6.597" v="3322" actId="26606"/>
          <ac:spMkLst>
            <pc:docMk/>
            <pc:sldMk cId="3046872890" sldId="256"/>
            <ac:spMk id="58" creationId="{C04BE0EF-3561-49B4-9A29-F283168A91C7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7.439" v="3311" actId="26606"/>
          <ac:spMkLst>
            <pc:docMk/>
            <pc:sldMk cId="3046872890" sldId="256"/>
            <ac:spMk id="63" creationId="{1ED8053C-AF28-403A-90F2-67A100EDECE4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0.711" v="3315" actId="26606"/>
          <ac:spMkLst>
            <pc:docMk/>
            <pc:sldMk cId="3046872890" sldId="256"/>
            <ac:spMk id="67" creationId="{07D1A722-B699-4DA0-B7AC-F06CC81AD5F2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69" creationId="{B8CCAA36-1E98-45B0-AAF9-D8807BA8EF22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70" creationId="{3A397E3E-B90C-4D82-BAAA-36F7AC6A4565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71" creationId="{783F456C-8972-439A-90A4-D7C52FA3A032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72" creationId="{A19B25F6-D845-46F3-BA69-3D48CEF7EFE5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73" creationId="{0390AF2C-728C-4687-B7A2-3F9C788EC361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74" creationId="{5FAC0226-4651-4BF7-AA72-6DB611F80F94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75" creationId="{D1C510C0-DED1-4708-AA14-355E5AFF1262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77" creationId="{558C4F41-C97D-4755-8F7C-8C0A8E182FCF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79" creationId="{A232F408-BBCD-48EE-ABF6-95201EF72338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81" creationId="{302D5D2F-11CF-47F1-B542-8ED3199DC02C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83" creationId="{79109165-7872-4D8A-A545-F48B3AF1D09E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85" creationId="{5438E66D-E34C-48D4-9F9D-021EBD568934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94" creationId="{FEFCF180-A212-449F-8D07-5EC94B281A2E}"/>
          </ac:spMkLst>
        </pc:spChg>
        <pc:spChg chg="add del">
          <ac:chgData name="Lavadinho, Joao 1. (Nokia - PT/Amadora)" userId="2d3e4c94-023f-4e3d-a2ed-1ad5bb8d6ba1" providerId="ADAL" clId="{A92D3BDC-ADBC-4236-8624-B92287D9FB59}" dt="2021-03-12T17:29:59.394" v="3313" actId="26606"/>
          <ac:spMkLst>
            <pc:docMk/>
            <pc:sldMk cId="3046872890" sldId="256"/>
            <ac:spMk id="96" creationId="{1400E1BC-11DC-49A0-856F-992F20EB435B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0.711" v="3315" actId="26606"/>
          <ac:spMkLst>
            <pc:docMk/>
            <pc:sldMk cId="3046872890" sldId="256"/>
            <ac:spMk id="98" creationId="{A29398BB-6F62-472B-88B2-8D942FEBFB20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0.711" v="3315" actId="26606"/>
          <ac:spMkLst>
            <pc:docMk/>
            <pc:sldMk cId="3046872890" sldId="256"/>
            <ac:spMk id="99" creationId="{01F1CEA4-5DA0-41E1-A743-4F227AE62B67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0.711" v="3315" actId="26606"/>
          <ac:spMkLst>
            <pc:docMk/>
            <pc:sldMk cId="3046872890" sldId="256"/>
            <ac:spMk id="103" creationId="{91E9AE86-E5FF-46E4-BE50-58DD19A2247A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05" creationId="{3A397E3E-B90C-4D82-BAAA-36F7AC6A4565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06" creationId="{A19B25F6-D845-46F3-BA69-3D48CEF7EFE5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07" creationId="{5FAC0226-4651-4BF7-AA72-6DB611F80F94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08" creationId="{B8CCAA36-1E98-45B0-AAF9-D8807BA8EF22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09" creationId="{783F456C-8972-439A-90A4-D7C52FA3A032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10" creationId="{0390AF2C-728C-4687-B7A2-3F9C788EC361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11" creationId="{D1C510C0-DED1-4708-AA14-355E5AFF1262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12" creationId="{558C4F41-C97D-4755-8F7C-8C0A8E182FCF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13" creationId="{A232F408-BBCD-48EE-ABF6-95201EF72338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14" creationId="{302D5D2F-11CF-47F1-B542-8ED3199DC02C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15" creationId="{79109165-7872-4D8A-A545-F48B3AF1D09E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16" creationId="{5438E66D-E34C-48D4-9F9D-021EBD568934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18" creationId="{FEFCF180-A212-449F-8D07-5EC94B281A2E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1.128" v="3317" actId="26606"/>
          <ac:spMkLst>
            <pc:docMk/>
            <pc:sldMk cId="3046872890" sldId="256"/>
            <ac:spMk id="119" creationId="{1400E1BC-11DC-49A0-856F-992F20EB435B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3.373" v="3319" actId="26606"/>
          <ac:spMkLst>
            <pc:docMk/>
            <pc:sldMk cId="3046872890" sldId="256"/>
            <ac:spMk id="121" creationId="{1ED8053C-AF28-403A-90F2-67A100EDECE4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6.597" v="3321" actId="26606"/>
          <ac:spMkLst>
            <pc:docMk/>
            <pc:sldMk cId="3046872890" sldId="256"/>
            <ac:spMk id="125" creationId="{16F9E488-0718-4E1E-9D12-26779F606252}"/>
          </ac:spMkLst>
        </pc:spChg>
        <pc:spChg chg="add del">
          <ac:chgData name="Lavadinho, Joao 1. (Nokia - PT/Amadora)" userId="2d3e4c94-023f-4e3d-a2ed-1ad5bb8d6ba1" providerId="ADAL" clId="{A92D3BDC-ADBC-4236-8624-B92287D9FB59}" dt="2021-03-12T17:30:06.597" v="3321" actId="26606"/>
          <ac:spMkLst>
            <pc:docMk/>
            <pc:sldMk cId="3046872890" sldId="256"/>
            <ac:spMk id="126" creationId="{FA6F8ABB-6C5D-4349-9E1B-198D1ABFA804}"/>
          </ac:spMkLst>
        </pc:spChg>
        <pc:spChg chg="add">
          <ac:chgData name="Lavadinho, Joao 1. (Nokia - PT/Amadora)" userId="2d3e4c94-023f-4e3d-a2ed-1ad5bb8d6ba1" providerId="ADAL" clId="{A92D3BDC-ADBC-4236-8624-B92287D9FB59}" dt="2021-03-12T17:30:06.597" v="3322" actId="26606"/>
          <ac:spMkLst>
            <pc:docMk/>
            <pc:sldMk cId="3046872890" sldId="256"/>
            <ac:spMk id="130" creationId="{3E443FD7-A66B-4AA0-872D-B088B9BC5F17}"/>
          </ac:spMkLst>
        </pc:spChg>
        <pc:spChg chg="add">
          <ac:chgData name="Lavadinho, Joao 1. (Nokia - PT/Amadora)" userId="2d3e4c94-023f-4e3d-a2ed-1ad5bb8d6ba1" providerId="ADAL" clId="{A92D3BDC-ADBC-4236-8624-B92287D9FB59}" dt="2021-03-12T17:30:06.597" v="3322" actId="26606"/>
          <ac:spMkLst>
            <pc:docMk/>
            <pc:sldMk cId="3046872890" sldId="256"/>
            <ac:spMk id="131" creationId="{C04BE0EF-3561-49B4-9A29-F283168A91C7}"/>
          </ac:spMkLst>
        </pc:spChg>
        <pc:grpChg chg="add del">
          <ac:chgData name="Lavadinho, Joao 1. (Nokia - PT/Amadora)" userId="2d3e4c94-023f-4e3d-a2ed-1ad5bb8d6ba1" providerId="ADAL" clId="{A92D3BDC-ADBC-4236-8624-B92287D9FB59}" dt="2021-03-12T12:36:55.664" v="280" actId="26606"/>
          <ac:grpSpMkLst>
            <pc:docMk/>
            <pc:sldMk cId="3046872890" sldId="256"/>
            <ac:grpSpMk id="5" creationId="{8AC26FF4-D6F9-4A94-A837-D051A101EDD3}"/>
          </ac:grpSpMkLst>
        </pc:grpChg>
        <pc:grpChg chg="add del">
          <ac:chgData name="Lavadinho, Joao 1. (Nokia - PT/Amadora)" userId="2d3e4c94-023f-4e3d-a2ed-1ad5bb8d6ba1" providerId="ADAL" clId="{A92D3BDC-ADBC-4236-8624-B92287D9FB59}" dt="2021-03-12T12:36:59.644" v="284" actId="26606"/>
          <ac:grpSpMkLst>
            <pc:docMk/>
            <pc:sldMk cId="3046872890" sldId="256"/>
            <ac:grpSpMk id="32" creationId="{53D9B26A-5143-49A7-BA98-D871D5BD719A}"/>
          </ac:grpSpMkLst>
        </pc:grpChg>
        <pc:grpChg chg="add del">
          <ac:chgData name="Lavadinho, Joao 1. (Nokia - PT/Amadora)" userId="2d3e4c94-023f-4e3d-a2ed-1ad5bb8d6ba1" providerId="ADAL" clId="{A92D3BDC-ADBC-4236-8624-B92287D9FB59}" dt="2021-03-12T17:29:57.439" v="3311" actId="26606"/>
          <ac:grpSpMkLst>
            <pc:docMk/>
            <pc:sldMk cId="3046872890" sldId="256"/>
            <ac:grpSpMk id="65" creationId="{F73EE64F-16AA-4E92-AC75-26714B95F45B}"/>
          </ac:grpSpMkLst>
        </pc:grpChg>
        <pc:grpChg chg="add del">
          <ac:chgData name="Lavadinho, Joao 1. (Nokia - PT/Amadora)" userId="2d3e4c94-023f-4e3d-a2ed-1ad5bb8d6ba1" providerId="ADAL" clId="{A92D3BDC-ADBC-4236-8624-B92287D9FB59}" dt="2021-03-12T17:29:59.394" v="3313" actId="26606"/>
          <ac:grpSpMkLst>
            <pc:docMk/>
            <pc:sldMk cId="3046872890" sldId="256"/>
            <ac:grpSpMk id="87" creationId="{1BC9510C-172B-4086-A60F-7AF0FBF22216}"/>
          </ac:grpSpMkLst>
        </pc:grpChg>
        <pc:grpChg chg="add del">
          <ac:chgData name="Lavadinho, Joao 1. (Nokia - PT/Amadora)" userId="2d3e4c94-023f-4e3d-a2ed-1ad5bb8d6ba1" providerId="ADAL" clId="{A92D3BDC-ADBC-4236-8624-B92287D9FB59}" dt="2021-03-12T17:30:00.711" v="3315" actId="26606"/>
          <ac:grpSpMkLst>
            <pc:docMk/>
            <pc:sldMk cId="3046872890" sldId="256"/>
            <ac:grpSpMk id="100" creationId="{A3C0D298-47AC-4912-8022-B969E5732CB9}"/>
          </ac:grpSpMkLst>
        </pc:grpChg>
        <pc:grpChg chg="add del">
          <ac:chgData name="Lavadinho, Joao 1. (Nokia - PT/Amadora)" userId="2d3e4c94-023f-4e3d-a2ed-1ad5bb8d6ba1" providerId="ADAL" clId="{A92D3BDC-ADBC-4236-8624-B92287D9FB59}" dt="2021-03-12T17:30:01.128" v="3317" actId="26606"/>
          <ac:grpSpMkLst>
            <pc:docMk/>
            <pc:sldMk cId="3046872890" sldId="256"/>
            <ac:grpSpMk id="117" creationId="{1BC9510C-172B-4086-A60F-7AF0FBF22216}"/>
          </ac:grpSpMkLst>
        </pc:grpChg>
        <pc:grpChg chg="add del">
          <ac:chgData name="Lavadinho, Joao 1. (Nokia - PT/Amadora)" userId="2d3e4c94-023f-4e3d-a2ed-1ad5bb8d6ba1" providerId="ADAL" clId="{A92D3BDC-ADBC-4236-8624-B92287D9FB59}" dt="2021-03-12T17:30:03.373" v="3319" actId="26606"/>
          <ac:grpSpMkLst>
            <pc:docMk/>
            <pc:sldMk cId="3046872890" sldId="256"/>
            <ac:grpSpMk id="122" creationId="{F73EE64F-16AA-4E92-AC75-26714B95F45B}"/>
          </ac:grpSpMkLst>
        </pc:grpChg>
        <pc:grpChg chg="add del">
          <ac:chgData name="Lavadinho, Joao 1. (Nokia - PT/Amadora)" userId="2d3e4c94-023f-4e3d-a2ed-1ad5bb8d6ba1" providerId="ADAL" clId="{A92D3BDC-ADBC-4236-8624-B92287D9FB59}" dt="2021-03-12T17:30:06.597" v="3321" actId="26606"/>
          <ac:grpSpMkLst>
            <pc:docMk/>
            <pc:sldMk cId="3046872890" sldId="256"/>
            <ac:grpSpMk id="127" creationId="{5CA4BCD1-F813-4A68-8727-7A3DE67AC57F}"/>
          </ac:grpSpMkLst>
        </pc:grpChg>
        <pc:picChg chg="add del">
          <ac:chgData name="Lavadinho, Joao 1. (Nokia - PT/Amadora)" userId="2d3e4c94-023f-4e3d-a2ed-1ad5bb8d6ba1" providerId="ADAL" clId="{A92D3BDC-ADBC-4236-8624-B92287D9FB59}" dt="2021-03-12T12:36:55.664" v="280" actId="26606"/>
          <ac:picMkLst>
            <pc:docMk/>
            <pc:sldMk cId="3046872890" sldId="256"/>
            <ac:picMk id="6" creationId="{9AC3F0EC-AA0F-49CE-AD2F-BB35DA1BACCE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2:36:57.522" v="282" actId="26606"/>
          <ac:picMkLst>
            <pc:docMk/>
            <pc:sldMk cId="3046872890" sldId="256"/>
            <ac:picMk id="29" creationId="{D8A3E7EC-6626-4373-ABCC-7F65BE2D8A8F}"/>
          </ac:picMkLst>
        </pc:picChg>
        <pc:picChg chg="add mod">
          <ac:chgData name="Lavadinho, Joao 1. (Nokia - PT/Amadora)" userId="2d3e4c94-023f-4e3d-a2ed-1ad5bb8d6ba1" providerId="ADAL" clId="{A92D3BDC-ADBC-4236-8624-B92287D9FB59}" dt="2021-03-12T17:30:06.597" v="3321" actId="26606"/>
          <ac:picMkLst>
            <pc:docMk/>
            <pc:sldMk cId="3046872890" sldId="256"/>
            <ac:picMk id="39" creationId="{D8A3E7EC-6626-4373-ABCC-7F65BE2D8A8F}"/>
          </ac:picMkLst>
        </pc:picChg>
        <pc:cxnChg chg="add del">
          <ac:chgData name="Lavadinho, Joao 1. (Nokia - PT/Amadora)" userId="2d3e4c94-023f-4e3d-a2ed-1ad5bb8d6ba1" providerId="ADAL" clId="{A92D3BDC-ADBC-4236-8624-B92287D9FB59}" dt="2021-03-12T12:36:14.152" v="273" actId="26606"/>
          <ac:cxnSpMkLst>
            <pc:docMk/>
            <pc:sldMk cId="3046872890" sldId="256"/>
            <ac:cxnSpMk id="15" creationId="{179C4C8E-197B-4679-AE96-B5147F971C90}"/>
          </ac:cxnSpMkLst>
        </pc:cxnChg>
        <pc:cxnChg chg="add del">
          <ac:chgData name="Lavadinho, Joao 1. (Nokia - PT/Amadora)" userId="2d3e4c94-023f-4e3d-a2ed-1ad5bb8d6ba1" providerId="ADAL" clId="{A92D3BDC-ADBC-4236-8624-B92287D9FB59}" dt="2021-03-12T12:36:46.024" v="278"/>
          <ac:cxnSpMkLst>
            <pc:docMk/>
            <pc:sldMk cId="3046872890" sldId="256"/>
            <ac:cxnSpMk id="24" creationId="{179C4C8E-197B-4679-AE96-B5147F971C90}"/>
          </ac:cxnSpMkLst>
        </pc:cxnChg>
      </pc:sldChg>
      <pc:sldChg chg="addSp delSp modSp add mod setBg setClrOvrMap delDesignElem">
        <pc:chgData name="Lavadinho, Joao 1. (Nokia - PT/Amadora)" userId="2d3e4c94-023f-4e3d-a2ed-1ad5bb8d6ba1" providerId="ADAL" clId="{A92D3BDC-ADBC-4236-8624-B92287D9FB59}" dt="2021-03-12T16:02:09.075" v="2042" actId="26606"/>
        <pc:sldMkLst>
          <pc:docMk/>
          <pc:sldMk cId="2615186533" sldId="257"/>
        </pc:sldMkLst>
        <pc:spChg chg="mod">
          <ac:chgData name="Lavadinho, Joao 1. (Nokia - PT/Amadora)" userId="2d3e4c94-023f-4e3d-a2ed-1ad5bb8d6ba1" providerId="ADAL" clId="{A92D3BDC-ADBC-4236-8624-B92287D9FB59}" dt="2021-03-12T16:02:09.075" v="2042" actId="26606"/>
          <ac:spMkLst>
            <pc:docMk/>
            <pc:sldMk cId="2615186533" sldId="257"/>
            <ac:spMk id="2" creationId="{7F78F28B-61F3-4633-8F6C-CACF50847C69}"/>
          </ac:spMkLst>
        </pc:spChg>
        <pc:spChg chg="add del mod">
          <ac:chgData name="Lavadinho, Joao 1. (Nokia - PT/Amadora)" userId="2d3e4c94-023f-4e3d-a2ed-1ad5bb8d6ba1" providerId="ADAL" clId="{A92D3BDC-ADBC-4236-8624-B92287D9FB59}" dt="2021-03-12T16:02:09.075" v="2042" actId="26606"/>
          <ac:spMkLst>
            <pc:docMk/>
            <pc:sldMk cId="2615186533" sldId="257"/>
            <ac:spMk id="3" creationId="{81DCEA98-A875-4ABF-B3E5-8B60B28B64AF}"/>
          </ac:spMkLst>
        </pc:spChg>
        <pc:spChg chg="add del mod">
          <ac:chgData name="Lavadinho, Joao 1. (Nokia - PT/Amadora)" userId="2d3e4c94-023f-4e3d-a2ed-1ad5bb8d6ba1" providerId="ADAL" clId="{A92D3BDC-ADBC-4236-8624-B92287D9FB59}" dt="2021-03-12T14:09:17.226" v="552"/>
          <ac:spMkLst>
            <pc:docMk/>
            <pc:sldMk cId="2615186533" sldId="257"/>
            <ac:spMk id="4" creationId="{F28AEC49-9EE5-4B69-989F-AB7599A75F94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17.031" v="533" actId="26606"/>
          <ac:spMkLst>
            <pc:docMk/>
            <pc:sldMk cId="2615186533" sldId="257"/>
            <ac:spMk id="5" creationId="{4351DFE5-F63D-4BE0-BDA9-E3EB88F01AA5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21.299" v="535" actId="26606"/>
          <ac:spMkLst>
            <pc:docMk/>
            <pc:sldMk cId="2615186533" sldId="257"/>
            <ac:spMk id="7" creationId="{3B854194-185D-494D-905C-7C7CB2E30F6E}"/>
          </ac:spMkLst>
        </pc:spChg>
        <pc:spChg chg="add del">
          <ac:chgData name="Lavadinho, Joao 1. (Nokia - PT/Amadora)" userId="2d3e4c94-023f-4e3d-a2ed-1ad5bb8d6ba1" providerId="ADAL" clId="{A92D3BDC-ADBC-4236-8624-B92287D9FB59}" dt="2021-03-12T12:40:54.362" v="305" actId="26606"/>
          <ac:spMkLst>
            <pc:docMk/>
            <pc:sldMk cId="2615186533" sldId="257"/>
            <ac:spMk id="8" creationId="{23962611-DFD5-4092-AAFD-559E3DFCE2C9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21.299" v="535" actId="26606"/>
          <ac:spMkLst>
            <pc:docMk/>
            <pc:sldMk cId="2615186533" sldId="257"/>
            <ac:spMk id="9" creationId="{B4F5FA0D-0104-4987-8241-EFF7C85B88DE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9:00.143" v="550" actId="26606"/>
          <ac:spMkLst>
            <pc:docMk/>
            <pc:sldMk cId="2615186533" sldId="257"/>
            <ac:spMk id="11" creationId="{777A147A-9ED8-46B4-8660-1B3C2AA880B5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9:00.143" v="550" actId="26606"/>
          <ac:spMkLst>
            <pc:docMk/>
            <pc:sldMk cId="2615186533" sldId="257"/>
            <ac:spMk id="13" creationId="{5D6C15A0-C087-4593-8414-2B4EC1CDC3DE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24.493" v="537" actId="26606"/>
          <ac:spMkLst>
            <pc:docMk/>
            <pc:sldMk cId="2615186533" sldId="257"/>
            <ac:spMk id="14" creationId="{1453BF6C-B012-48B7-B4E8-6D7AC7C27D02}"/>
          </ac:spMkLst>
        </pc:spChg>
        <pc:spChg chg="add del">
          <ac:chgData name="Lavadinho, Joao 1. (Nokia - PT/Amadora)" userId="2d3e4c94-023f-4e3d-a2ed-1ad5bb8d6ba1" providerId="ADAL" clId="{A92D3BDC-ADBC-4236-8624-B92287D9FB59}" dt="2021-03-12T12:40:06.956" v="299" actId="26606"/>
          <ac:spMkLst>
            <pc:docMk/>
            <pc:sldMk cId="2615186533" sldId="257"/>
            <ac:spMk id="15" creationId="{01C9CC24-B375-4226-BF2B-61FADBBA696A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24.493" v="537" actId="26606"/>
          <ac:spMkLst>
            <pc:docMk/>
            <pc:sldMk cId="2615186533" sldId="257"/>
            <ac:spMk id="16" creationId="{E3020543-B24B-4EC4-8FFC-8DD88EEA91A8}"/>
          </ac:spMkLst>
        </pc:spChg>
        <pc:spChg chg="add del">
          <ac:chgData name="Lavadinho, Joao 1. (Nokia - PT/Amadora)" userId="2d3e4c94-023f-4e3d-a2ed-1ad5bb8d6ba1" providerId="ADAL" clId="{A92D3BDC-ADBC-4236-8624-B92287D9FB59}" dt="2021-03-12T12:40:06.956" v="299" actId="26606"/>
          <ac:spMkLst>
            <pc:docMk/>
            <pc:sldMk cId="2615186533" sldId="257"/>
            <ac:spMk id="17" creationId="{CD70A28E-4FD8-4474-A206-E15B5EBB303F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24.493" v="537" actId="26606"/>
          <ac:spMkLst>
            <pc:docMk/>
            <pc:sldMk cId="2615186533" sldId="257"/>
            <ac:spMk id="20" creationId="{327D73B4-9F5C-4A64-A179-51B9500CB8B5}"/>
          </ac:spMkLst>
        </pc:spChg>
        <pc:spChg chg="add del">
          <ac:chgData name="Lavadinho, Joao 1. (Nokia - PT/Amadora)" userId="2d3e4c94-023f-4e3d-a2ed-1ad5bb8d6ba1" providerId="ADAL" clId="{A92D3BDC-ADBC-4236-8624-B92287D9FB59}" dt="2021-03-12T12:40:53.753" v="304" actId="26606"/>
          <ac:spMkLst>
            <pc:docMk/>
            <pc:sldMk cId="2615186533" sldId="257"/>
            <ac:spMk id="21" creationId="{23962611-DFD5-4092-AAFD-559E3DFCE2C9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24.493" v="537" actId="26606"/>
          <ac:spMkLst>
            <pc:docMk/>
            <pc:sldMk cId="2615186533" sldId="257"/>
            <ac:spMk id="23" creationId="{C1F06963-6374-4B48-844F-071A9BAAAE02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24.493" v="537" actId="26606"/>
          <ac:spMkLst>
            <pc:docMk/>
            <pc:sldMk cId="2615186533" sldId="257"/>
            <ac:spMk id="24" creationId="{6CB927A4-E432-4310-9CD5-E89FF5063179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9:17.226" v="552"/>
          <ac:spMkLst>
            <pc:docMk/>
            <pc:sldMk cId="2615186533" sldId="257"/>
            <ac:spMk id="25" creationId="{1C4A7C96-9E71-4CE8-ADCD-504C0D522B89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30.408" v="539" actId="26606"/>
          <ac:spMkLst>
            <pc:docMk/>
            <pc:sldMk cId="2615186533" sldId="257"/>
            <ac:spMk id="26" creationId="{F0BC1D9E-4401-4EC0-88FD-ED103CB570EA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30.408" v="539" actId="26606"/>
          <ac:spMkLst>
            <pc:docMk/>
            <pc:sldMk cId="2615186533" sldId="257"/>
            <ac:spMk id="27" creationId="{6200B311-3585-4069-AAC6-CD443FA5B8AD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30.408" v="539" actId="26606"/>
          <ac:spMkLst>
            <pc:docMk/>
            <pc:sldMk cId="2615186533" sldId="257"/>
            <ac:spMk id="28" creationId="{B0AAF7C9-094E-400C-A428-F6C2262F6527}"/>
          </ac:spMkLst>
        </pc:spChg>
        <pc:spChg chg="add del mod">
          <ac:chgData name="Lavadinho, Joao 1. (Nokia - PT/Amadora)" userId="2d3e4c94-023f-4e3d-a2ed-1ad5bb8d6ba1" providerId="ADAL" clId="{A92D3BDC-ADBC-4236-8624-B92287D9FB59}" dt="2021-03-12T14:09:17.226" v="552"/>
          <ac:spMkLst>
            <pc:docMk/>
            <pc:sldMk cId="2615186533" sldId="257"/>
            <ac:spMk id="29" creationId="{A832E4C1-4927-4AE3-AABC-3A108C3CC636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33.273" v="541" actId="26606"/>
          <ac:spMkLst>
            <pc:docMk/>
            <pc:sldMk cId="2615186533" sldId="257"/>
            <ac:spMk id="30" creationId="{907EF6B7-1338-4443-8C46-6A318D952DFD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33.273" v="541" actId="26606"/>
          <ac:spMkLst>
            <pc:docMk/>
            <pc:sldMk cId="2615186533" sldId="257"/>
            <ac:spMk id="31" creationId="{DAAE4CDD-124C-4DCF-9584-B6033B545DD5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33.273" v="541" actId="26606"/>
          <ac:spMkLst>
            <pc:docMk/>
            <pc:sldMk cId="2615186533" sldId="257"/>
            <ac:spMk id="32" creationId="{081E4A58-353D-44AE-B2FC-2A74E2E400F7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9.075" v="2042" actId="26606"/>
          <ac:spMkLst>
            <pc:docMk/>
            <pc:sldMk cId="2615186533" sldId="257"/>
            <ac:spMk id="33" creationId="{3B854194-185D-494D-905C-7C7CB2E30F6E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35.997" v="543" actId="26606"/>
          <ac:spMkLst>
            <pc:docMk/>
            <pc:sldMk cId="2615186533" sldId="257"/>
            <ac:spMk id="34" creationId="{D3FFFA32-D9F4-4AF9-A025-CD128AC85E32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9.075" v="2042" actId="26606"/>
          <ac:spMkLst>
            <pc:docMk/>
            <pc:sldMk cId="2615186533" sldId="257"/>
            <ac:spMk id="36" creationId="{B4F5FA0D-0104-4987-8241-EFF7C85B88DE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36.921" v="545" actId="26606"/>
          <ac:spMkLst>
            <pc:docMk/>
            <pc:sldMk cId="2615186533" sldId="257"/>
            <ac:spMk id="38" creationId="{C7FA33FF-088D-4F16-95A2-2C64D353DEA8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36.921" v="545" actId="26606"/>
          <ac:spMkLst>
            <pc:docMk/>
            <pc:sldMk cId="2615186533" sldId="257"/>
            <ac:spMk id="39" creationId="{A376EFB1-01CF-419F-ABF1-2AF02BBFCBD1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36.921" v="545" actId="26606"/>
          <ac:spMkLst>
            <pc:docMk/>
            <pc:sldMk cId="2615186533" sldId="257"/>
            <ac:spMk id="40" creationId="{FF9DEA15-78BD-4750-AA18-B9F28A6D5AB8}"/>
          </ac:spMkLst>
        </pc:spChg>
        <pc:grpChg chg="add del">
          <ac:chgData name="Lavadinho, Joao 1. (Nokia - PT/Amadora)" userId="2d3e4c94-023f-4e3d-a2ed-1ad5bb8d6ba1" providerId="ADAL" clId="{A92D3BDC-ADBC-4236-8624-B92287D9FB59}" dt="2021-03-12T14:08:35.997" v="543" actId="26606"/>
          <ac:grpSpMkLst>
            <pc:docMk/>
            <pc:sldMk cId="2615186533" sldId="257"/>
            <ac:grpSpMk id="35" creationId="{2823A416-999C-4FA3-A853-0AE48404B5D7}"/>
          </ac:grpSpMkLst>
        </pc:grpChg>
        <pc:picChg chg="add del">
          <ac:chgData name="Lavadinho, Joao 1. (Nokia - PT/Amadora)" userId="2d3e4c94-023f-4e3d-a2ed-1ad5bb8d6ba1" providerId="ADAL" clId="{A92D3BDC-ADBC-4236-8624-B92287D9FB59}" dt="2021-03-12T14:08:17.031" v="533" actId="26606"/>
          <ac:picMkLst>
            <pc:docMk/>
            <pc:sldMk cId="2615186533" sldId="257"/>
            <ac:picMk id="6" creationId="{3AA16612-ACD2-4A16-8F2B-4514FD6BF28F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2:40:54.362" v="305" actId="26606"/>
          <ac:picMkLst>
            <pc:docMk/>
            <pc:sldMk cId="2615186533" sldId="257"/>
            <ac:picMk id="10" creationId="{2270F1FA-0425-408F-9861-80BF5AFB276D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4:08:21.299" v="535" actId="26606"/>
          <ac:picMkLst>
            <pc:docMk/>
            <pc:sldMk cId="2615186533" sldId="257"/>
            <ac:picMk id="12" creationId="{2897127E-6CEF-446C-BE87-93B7C46E49D1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2:40:06.956" v="299" actId="26606"/>
          <ac:picMkLst>
            <pc:docMk/>
            <pc:sldMk cId="2615186533" sldId="257"/>
            <ac:picMk id="19" creationId="{39647E21-5366-4638-AC97-D8CD4111EB57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2:40:53.753" v="304" actId="26606"/>
          <ac:picMkLst>
            <pc:docMk/>
            <pc:sldMk cId="2615186533" sldId="257"/>
            <ac:picMk id="22" creationId="{2270F1FA-0425-408F-9861-80BF5AFB276D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2:09.075" v="2042" actId="26606"/>
          <ac:picMkLst>
            <pc:docMk/>
            <pc:sldMk cId="2615186533" sldId="257"/>
            <ac:picMk id="37" creationId="{2897127E-6CEF-446C-BE87-93B7C46E49D1}"/>
          </ac:picMkLst>
        </pc:picChg>
        <pc:cxnChg chg="add del">
          <ac:chgData name="Lavadinho, Joao 1. (Nokia - PT/Amadora)" userId="2d3e4c94-023f-4e3d-a2ed-1ad5bb8d6ba1" providerId="ADAL" clId="{A92D3BDC-ADBC-4236-8624-B92287D9FB59}" dt="2021-03-12T14:08:24.493" v="537" actId="26606"/>
          <ac:cxnSpMkLst>
            <pc:docMk/>
            <pc:sldMk cId="2615186533" sldId="257"/>
            <ac:cxnSpMk id="18" creationId="{C49DA8F6-BCC1-4447-B54C-57856834B94B}"/>
          </ac:cxnSpMkLst>
        </pc:cxnChg>
      </pc:sldChg>
      <pc:sldChg chg="addSp delSp modSp add mod setBg">
        <pc:chgData name="Lavadinho, Joao 1. (Nokia - PT/Amadora)" userId="2d3e4c94-023f-4e3d-a2ed-1ad5bb8d6ba1" providerId="ADAL" clId="{A92D3BDC-ADBC-4236-8624-B92287D9FB59}" dt="2021-03-12T16:02:38.617" v="2046" actId="14100"/>
        <pc:sldMkLst>
          <pc:docMk/>
          <pc:sldMk cId="1685021157" sldId="258"/>
        </pc:sldMkLst>
        <pc:spChg chg="del mod">
          <ac:chgData name="Lavadinho, Joao 1. (Nokia - PT/Amadora)" userId="2d3e4c94-023f-4e3d-a2ed-1ad5bb8d6ba1" providerId="ADAL" clId="{A92D3BDC-ADBC-4236-8624-B92287D9FB59}" dt="2021-03-12T15:34:02.017" v="1146" actId="478"/>
          <ac:spMkLst>
            <pc:docMk/>
            <pc:sldMk cId="1685021157" sldId="258"/>
            <ac:spMk id="2" creationId="{7F78F28B-61F3-4633-8F6C-CACF50847C69}"/>
          </ac:spMkLst>
        </pc:spChg>
        <pc:spChg chg="mod ord">
          <ac:chgData name="Lavadinho, Joao 1. (Nokia - PT/Amadora)" userId="2d3e4c94-023f-4e3d-a2ed-1ad5bb8d6ba1" providerId="ADAL" clId="{A92D3BDC-ADBC-4236-8624-B92287D9FB59}" dt="2021-03-12T16:02:38.617" v="2046" actId="14100"/>
          <ac:spMkLst>
            <pc:docMk/>
            <pc:sldMk cId="1685021157" sldId="258"/>
            <ac:spMk id="3" creationId="{81DCEA98-A875-4ABF-B3E5-8B60B28B64AF}"/>
          </ac:spMkLst>
        </pc:spChg>
        <pc:spChg chg="add del mod">
          <ac:chgData name="Lavadinho, Joao 1. (Nokia - PT/Amadora)" userId="2d3e4c94-023f-4e3d-a2ed-1ad5bb8d6ba1" providerId="ADAL" clId="{A92D3BDC-ADBC-4236-8624-B92287D9FB59}" dt="2021-03-12T15:34:08.300" v="1147" actId="478"/>
          <ac:spMkLst>
            <pc:docMk/>
            <pc:sldMk cId="1685021157" sldId="258"/>
            <ac:spMk id="5" creationId="{EC41EE41-1612-41DA-BF5B-40F39521B80E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52.805" v="548" actId="26606"/>
          <ac:spMkLst>
            <pc:docMk/>
            <pc:sldMk cId="1685021157" sldId="258"/>
            <ac:spMk id="8" creationId="{777A147A-9ED8-46B4-8660-1B3C2AA880B5}"/>
          </ac:spMkLst>
        </pc:spChg>
        <pc:spChg chg="add del">
          <ac:chgData name="Lavadinho, Joao 1. (Nokia - PT/Amadora)" userId="2d3e4c94-023f-4e3d-a2ed-1ad5bb8d6ba1" providerId="ADAL" clId="{A92D3BDC-ADBC-4236-8624-B92287D9FB59}" dt="2021-03-12T14:08:52.805" v="548" actId="26606"/>
          <ac:spMkLst>
            <pc:docMk/>
            <pc:sldMk cId="1685021157" sldId="258"/>
            <ac:spMk id="10" creationId="{5D6C15A0-C087-4593-8414-2B4EC1CDC3DE}"/>
          </ac:spMkLst>
        </pc:spChg>
        <pc:spChg chg="add del">
          <ac:chgData name="Lavadinho, Joao 1. (Nokia - PT/Amadora)" userId="2d3e4c94-023f-4e3d-a2ed-1ad5bb8d6ba1" providerId="ADAL" clId="{A92D3BDC-ADBC-4236-8624-B92287D9FB59}" dt="2021-03-12T15:33:55.654" v="1145" actId="26606"/>
          <ac:spMkLst>
            <pc:docMk/>
            <pc:sldMk cId="1685021157" sldId="258"/>
            <ac:spMk id="12" creationId="{100EDD19-6802-4EC3-95CE-CFFAB042CFD6}"/>
          </ac:spMkLst>
        </pc:spChg>
        <pc:spChg chg="add del">
          <ac:chgData name="Lavadinho, Joao 1. (Nokia - PT/Amadora)" userId="2d3e4c94-023f-4e3d-a2ed-1ad5bb8d6ba1" providerId="ADAL" clId="{A92D3BDC-ADBC-4236-8624-B92287D9FB59}" dt="2021-03-12T15:33:55.654" v="1145" actId="26606"/>
          <ac:spMkLst>
            <pc:docMk/>
            <pc:sldMk cId="1685021157" sldId="258"/>
            <ac:spMk id="13" creationId="{DB17E863-922E-4C26-BD64-E8FD41D28661}"/>
          </ac:spMkLst>
        </pc:spChg>
        <pc:spChg chg="add mod">
          <ac:chgData name="Lavadinho, Joao 1. (Nokia - PT/Amadora)" userId="2d3e4c94-023f-4e3d-a2ed-1ad5bb8d6ba1" providerId="ADAL" clId="{A92D3BDC-ADBC-4236-8624-B92287D9FB59}" dt="2021-03-12T16:02:30.709" v="2045" actId="1076"/>
          <ac:spMkLst>
            <pc:docMk/>
            <pc:sldMk cId="1685021157" sldId="258"/>
            <ac:spMk id="14" creationId="{57B0673C-9470-45A1-849B-EDA101C0711F}"/>
          </ac:spMkLst>
        </pc:spChg>
        <pc:spChg chg="add del">
          <ac:chgData name="Lavadinho, Joao 1. (Nokia - PT/Amadora)" userId="2d3e4c94-023f-4e3d-a2ed-1ad5bb8d6ba1" providerId="ADAL" clId="{A92D3BDC-ADBC-4236-8624-B92287D9FB59}" dt="2021-03-12T15:33:53.680" v="1142" actId="26606"/>
          <ac:spMkLst>
            <pc:docMk/>
            <pc:sldMk cId="1685021157" sldId="258"/>
            <ac:spMk id="18" creationId="{1C4A7C96-9E71-4CE8-ADCD-504C0D522B89}"/>
          </ac:spMkLst>
        </pc:spChg>
        <pc:spChg chg="add del">
          <ac:chgData name="Lavadinho, Joao 1. (Nokia - PT/Amadora)" userId="2d3e4c94-023f-4e3d-a2ed-1ad5bb8d6ba1" providerId="ADAL" clId="{A92D3BDC-ADBC-4236-8624-B92287D9FB59}" dt="2021-03-12T15:33:55.639" v="1144" actId="26606"/>
          <ac:spMkLst>
            <pc:docMk/>
            <pc:sldMk cId="1685021157" sldId="258"/>
            <ac:spMk id="20" creationId="{DB17E863-922E-4C26-BD64-E8FD41D28661}"/>
          </ac:spMkLst>
        </pc:spChg>
        <pc:spChg chg="add del">
          <ac:chgData name="Lavadinho, Joao 1. (Nokia - PT/Amadora)" userId="2d3e4c94-023f-4e3d-a2ed-1ad5bb8d6ba1" providerId="ADAL" clId="{A92D3BDC-ADBC-4236-8624-B92287D9FB59}" dt="2021-03-12T15:33:55.639" v="1144" actId="26606"/>
          <ac:spMkLst>
            <pc:docMk/>
            <pc:sldMk cId="1685021157" sldId="258"/>
            <ac:spMk id="21" creationId="{100EDD19-6802-4EC3-95CE-CFFAB042CFD6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10.094" v="2043" actId="26606"/>
          <ac:spMkLst>
            <pc:docMk/>
            <pc:sldMk cId="1685021157" sldId="258"/>
            <ac:spMk id="23" creationId="{1C4A7C96-9E71-4CE8-ADCD-504C0D522B89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10.094" v="2043" actId="26606"/>
          <ac:spMkLst>
            <pc:docMk/>
            <pc:sldMk cId="1685021157" sldId="258"/>
            <ac:spMk id="28" creationId="{3B854194-185D-494D-905C-7C7CB2E30F6E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10.094" v="2043" actId="26606"/>
          <ac:spMkLst>
            <pc:docMk/>
            <pc:sldMk cId="1685021157" sldId="258"/>
            <ac:spMk id="30" creationId="{B4F5FA0D-0104-4987-8241-EFF7C85B88DE}"/>
          </ac:spMkLst>
        </pc:spChg>
        <pc:picChg chg="add del">
          <ac:chgData name="Lavadinho, Joao 1. (Nokia - PT/Amadora)" userId="2d3e4c94-023f-4e3d-a2ed-1ad5bb8d6ba1" providerId="ADAL" clId="{A92D3BDC-ADBC-4236-8624-B92287D9FB59}" dt="2021-03-12T16:02:10.094" v="2043" actId="26606"/>
          <ac:picMkLst>
            <pc:docMk/>
            <pc:sldMk cId="1685021157" sldId="258"/>
            <ac:picMk id="32" creationId="{2897127E-6CEF-446C-BE87-93B7C46E49D1}"/>
          </ac:picMkLst>
        </pc:picChg>
      </pc:sldChg>
      <pc:sldChg chg="addSp delSp modSp add">
        <pc:chgData name="Lavadinho, Joao 1. (Nokia - PT/Amadora)" userId="2d3e4c94-023f-4e3d-a2ed-1ad5bb8d6ba1" providerId="ADAL" clId="{A92D3BDC-ADBC-4236-8624-B92287D9FB59}" dt="2021-03-12T16:57:49.875" v="3302" actId="27636"/>
        <pc:sldMkLst>
          <pc:docMk/>
          <pc:sldMk cId="3810642669" sldId="259"/>
        </pc:sldMkLst>
        <pc:spChg chg="mod">
          <ac:chgData name="Lavadinho, Joao 1. (Nokia - PT/Amadora)" userId="2d3e4c94-023f-4e3d-a2ed-1ad5bb8d6ba1" providerId="ADAL" clId="{A92D3BDC-ADBC-4236-8624-B92287D9FB59}" dt="2021-03-12T16:19:51.278" v="2445" actId="1076"/>
          <ac:spMkLst>
            <pc:docMk/>
            <pc:sldMk cId="3810642669" sldId="259"/>
            <ac:spMk id="2" creationId="{7F78F28B-61F3-4633-8F6C-CACF50847C69}"/>
          </ac:spMkLst>
        </pc:spChg>
        <pc:spChg chg="del">
          <ac:chgData name="Lavadinho, Joao 1. (Nokia - PT/Amadora)" userId="2d3e4c94-023f-4e3d-a2ed-1ad5bb8d6ba1" providerId="ADAL" clId="{A92D3BDC-ADBC-4236-8624-B92287D9FB59}" dt="2021-03-12T16:16:40.226" v="2422" actId="478"/>
          <ac:spMkLst>
            <pc:docMk/>
            <pc:sldMk cId="3810642669" sldId="259"/>
            <ac:spMk id="3" creationId="{81DCEA98-A875-4ABF-B3E5-8B60B28B64AF}"/>
          </ac:spMkLst>
        </pc:spChg>
        <pc:spChg chg="add mod">
          <ac:chgData name="Lavadinho, Joao 1. (Nokia - PT/Amadora)" userId="2d3e4c94-023f-4e3d-a2ed-1ad5bb8d6ba1" providerId="ADAL" clId="{A92D3BDC-ADBC-4236-8624-B92287D9FB59}" dt="2021-03-12T16:57:49.875" v="3302" actId="27636"/>
          <ac:spMkLst>
            <pc:docMk/>
            <pc:sldMk cId="3810642669" sldId="259"/>
            <ac:spMk id="4" creationId="{33D65649-2B1A-4F4E-BCC1-D8EC1B247705}"/>
          </ac:spMkLst>
        </pc:spChg>
      </pc:sldChg>
      <pc:sldChg chg="addSp delSp modSp add ord">
        <pc:chgData name="Lavadinho, Joao 1. (Nokia - PT/Amadora)" userId="2d3e4c94-023f-4e3d-a2ed-1ad5bb8d6ba1" providerId="ADAL" clId="{A92D3BDC-ADBC-4236-8624-B92287D9FB59}" dt="2021-03-12T16:53:48.672" v="2985" actId="692"/>
        <pc:sldMkLst>
          <pc:docMk/>
          <pc:sldMk cId="1559764845" sldId="260"/>
        </pc:sldMkLst>
        <pc:spChg chg="del mod">
          <ac:chgData name="Lavadinho, Joao 1. (Nokia - PT/Amadora)" userId="2d3e4c94-023f-4e3d-a2ed-1ad5bb8d6ba1" providerId="ADAL" clId="{A92D3BDC-ADBC-4236-8624-B92287D9FB59}" dt="2021-03-12T16:10:46.909" v="2104" actId="478"/>
          <ac:spMkLst>
            <pc:docMk/>
            <pc:sldMk cId="1559764845" sldId="260"/>
            <ac:spMk id="2" creationId="{7F78F28B-61F3-4633-8F6C-CACF50847C69}"/>
          </ac:spMkLst>
        </pc:spChg>
        <pc:spChg chg="del mod">
          <ac:chgData name="Lavadinho, Joao 1. (Nokia - PT/Amadora)" userId="2d3e4c94-023f-4e3d-a2ed-1ad5bb8d6ba1" providerId="ADAL" clId="{A92D3BDC-ADBC-4236-8624-B92287D9FB59}" dt="2021-03-12T16:09:50.090" v="2098" actId="478"/>
          <ac:spMkLst>
            <pc:docMk/>
            <pc:sldMk cId="1559764845" sldId="260"/>
            <ac:spMk id="3" creationId="{81DCEA98-A875-4ABF-B3E5-8B60B28B64AF}"/>
          </ac:spMkLst>
        </pc:spChg>
        <pc:spChg chg="add del mod">
          <ac:chgData name="Lavadinho, Joao 1. (Nokia - PT/Amadora)" userId="2d3e4c94-023f-4e3d-a2ed-1ad5bb8d6ba1" providerId="ADAL" clId="{A92D3BDC-ADBC-4236-8624-B92287D9FB59}" dt="2021-03-12T16:10:49.544" v="2105" actId="478"/>
          <ac:spMkLst>
            <pc:docMk/>
            <pc:sldMk cId="1559764845" sldId="260"/>
            <ac:spMk id="6" creationId="{235F01AF-5EDA-40DB-B992-45EC1C2DAE04}"/>
          </ac:spMkLst>
        </pc:spChg>
        <pc:spChg chg="add mod">
          <ac:chgData name="Lavadinho, Joao 1. (Nokia - PT/Amadora)" userId="2d3e4c94-023f-4e3d-a2ed-1ad5bb8d6ba1" providerId="ADAL" clId="{A92D3BDC-ADBC-4236-8624-B92287D9FB59}" dt="2021-03-12T16:16:03.394" v="2420" actId="20577"/>
          <ac:spMkLst>
            <pc:docMk/>
            <pc:sldMk cId="1559764845" sldId="260"/>
            <ac:spMk id="7" creationId="{E6493DED-9FEB-4FD7-812F-7EDC29C61524}"/>
          </ac:spMkLst>
        </pc:spChg>
        <pc:spChg chg="add mod">
          <ac:chgData name="Lavadinho, Joao 1. (Nokia - PT/Amadora)" userId="2d3e4c94-023f-4e3d-a2ed-1ad5bb8d6ba1" providerId="ADAL" clId="{A92D3BDC-ADBC-4236-8624-B92287D9FB59}" dt="2021-03-12T16:53:40.619" v="2983" actId="14100"/>
          <ac:spMkLst>
            <pc:docMk/>
            <pc:sldMk cId="1559764845" sldId="260"/>
            <ac:spMk id="8" creationId="{30BA7782-9AFA-45B4-B663-B47BF2F7A9ED}"/>
          </ac:spMkLst>
        </pc:spChg>
        <pc:picChg chg="add mod">
          <ac:chgData name="Lavadinho, Joao 1. (Nokia - PT/Amadora)" userId="2d3e4c94-023f-4e3d-a2ed-1ad5bb8d6ba1" providerId="ADAL" clId="{A92D3BDC-ADBC-4236-8624-B92287D9FB59}" dt="2021-03-12T16:53:48.672" v="2985" actId="692"/>
          <ac:picMkLst>
            <pc:docMk/>
            <pc:sldMk cId="1559764845" sldId="260"/>
            <ac:picMk id="4" creationId="{B6CD5279-2018-4EBE-BFF1-BF3E756292A8}"/>
          </ac:picMkLst>
        </pc:picChg>
      </pc:sldChg>
      <pc:sldChg chg="addSp delSp modSp add mod setBg">
        <pc:chgData name="Lavadinho, Joao 1. (Nokia - PT/Amadora)" userId="2d3e4c94-023f-4e3d-a2ed-1ad5bb8d6ba1" providerId="ADAL" clId="{A92D3BDC-ADBC-4236-8624-B92287D9FB59}" dt="2021-03-12T16:20:24.189" v="2450" actId="1076"/>
        <pc:sldMkLst>
          <pc:docMk/>
          <pc:sldMk cId="1219451637" sldId="261"/>
        </pc:sldMkLst>
        <pc:spChg chg="del mod">
          <ac:chgData name="Lavadinho, Joao 1. (Nokia - PT/Amadora)" userId="2d3e4c94-023f-4e3d-a2ed-1ad5bb8d6ba1" providerId="ADAL" clId="{A92D3BDC-ADBC-4236-8624-B92287D9FB59}" dt="2021-03-12T16:03:17.847" v="2050" actId="478"/>
          <ac:spMkLst>
            <pc:docMk/>
            <pc:sldMk cId="1219451637" sldId="261"/>
            <ac:spMk id="2" creationId="{7F78F28B-61F3-4633-8F6C-CACF50847C69}"/>
          </ac:spMkLst>
        </pc:spChg>
        <pc:spChg chg="add del mod">
          <ac:chgData name="Lavadinho, Joao 1. (Nokia - PT/Amadora)" userId="2d3e4c94-023f-4e3d-a2ed-1ad5bb8d6ba1" providerId="ADAL" clId="{A92D3BDC-ADBC-4236-8624-B92287D9FB59}" dt="2021-03-12T16:13:11.661" v="2124" actId="478"/>
          <ac:spMkLst>
            <pc:docMk/>
            <pc:sldMk cId="1219451637" sldId="261"/>
            <ac:spMk id="3" creationId="{81DCEA98-A875-4ABF-B3E5-8B60B28B64AF}"/>
          </ac:spMkLst>
        </pc:spChg>
        <pc:spChg chg="add del mod">
          <ac:chgData name="Lavadinho, Joao 1. (Nokia - PT/Amadora)" userId="2d3e4c94-023f-4e3d-a2ed-1ad5bb8d6ba1" providerId="ADAL" clId="{A92D3BDC-ADBC-4236-8624-B92287D9FB59}" dt="2021-03-12T16:03:20.036" v="2051" actId="478"/>
          <ac:spMkLst>
            <pc:docMk/>
            <pc:sldMk cId="1219451637" sldId="261"/>
            <ac:spMk id="6" creationId="{E51A757D-9619-408B-8786-76440F8E177B}"/>
          </ac:spMkLst>
        </pc:spChg>
        <pc:spChg chg="add del">
          <ac:chgData name="Lavadinho, Joao 1. (Nokia - PT/Amadora)" userId="2d3e4c94-023f-4e3d-a2ed-1ad5bb8d6ba1" providerId="ADAL" clId="{A92D3BDC-ADBC-4236-8624-B92287D9FB59}" dt="2021-03-12T12:43:39.781" v="412" actId="26606"/>
          <ac:spMkLst>
            <pc:docMk/>
            <pc:sldMk cId="1219451637" sldId="261"/>
            <ac:spMk id="9" creationId="{1A95671B-3CC6-4792-9114-B74FAEA224E6}"/>
          </ac:spMkLst>
        </pc:spChg>
        <pc:spChg chg="add mod">
          <ac:chgData name="Lavadinho, Joao 1. (Nokia - PT/Amadora)" userId="2d3e4c94-023f-4e3d-a2ed-1ad5bb8d6ba1" providerId="ADAL" clId="{A92D3BDC-ADBC-4236-8624-B92287D9FB59}" dt="2021-03-12T16:03:15.557" v="2049"/>
          <ac:spMkLst>
            <pc:docMk/>
            <pc:sldMk cId="1219451637" sldId="261"/>
            <ac:spMk id="10" creationId="{AEBAD07F-14FD-4CD5-9933-C73F40882DC6}"/>
          </ac:spMkLst>
        </pc:spChg>
        <pc:spChg chg="add del mod">
          <ac:chgData name="Lavadinho, Joao 1. (Nokia - PT/Amadora)" userId="2d3e4c94-023f-4e3d-a2ed-1ad5bb8d6ba1" providerId="ADAL" clId="{A92D3BDC-ADBC-4236-8624-B92287D9FB59}" dt="2021-03-12T16:13:11.902" v="2125" actId="478"/>
          <ac:spMkLst>
            <pc:docMk/>
            <pc:sldMk cId="1219451637" sldId="261"/>
            <ac:spMk id="12" creationId="{2AFD223C-1DA9-4608-AE90-49F79554EC62}"/>
          </ac:spMkLst>
        </pc:spChg>
        <pc:spChg chg="add del">
          <ac:chgData name="Lavadinho, Joao 1. (Nokia - PT/Amadora)" userId="2d3e4c94-023f-4e3d-a2ed-1ad5bb8d6ba1" providerId="ADAL" clId="{A92D3BDC-ADBC-4236-8624-B92287D9FB59}" dt="2021-03-12T12:43:39.781" v="411" actId="26606"/>
          <ac:spMkLst>
            <pc:docMk/>
            <pc:sldMk cId="1219451637" sldId="261"/>
            <ac:spMk id="14" creationId="{5E39A796-BE83-48B1-B33F-35C4A32AAB57}"/>
          </ac:spMkLst>
        </pc:spChg>
        <pc:spChg chg="add mod">
          <ac:chgData name="Lavadinho, Joao 1. (Nokia - PT/Amadora)" userId="2d3e4c94-023f-4e3d-a2ed-1ad5bb8d6ba1" providerId="ADAL" clId="{A92D3BDC-ADBC-4236-8624-B92287D9FB59}" dt="2021-03-12T16:20:19.114" v="2448" actId="1076"/>
          <ac:spMkLst>
            <pc:docMk/>
            <pc:sldMk cId="1219451637" sldId="261"/>
            <ac:spMk id="15" creationId="{19EC205C-4C1F-462F-8244-66C5E2A31BA7}"/>
          </ac:spMkLst>
        </pc:spChg>
        <pc:spChg chg="add del">
          <ac:chgData name="Lavadinho, Joao 1. (Nokia - PT/Amadora)" userId="2d3e4c94-023f-4e3d-a2ed-1ad5bb8d6ba1" providerId="ADAL" clId="{A92D3BDC-ADBC-4236-8624-B92287D9FB59}" dt="2021-03-12T12:43:39.781" v="411" actId="26606"/>
          <ac:spMkLst>
            <pc:docMk/>
            <pc:sldMk cId="1219451637" sldId="261"/>
            <ac:spMk id="16" creationId="{72F84B47-E267-4194-8194-831DB7B5547F}"/>
          </ac:spMkLst>
        </pc:spChg>
        <pc:spChg chg="add">
          <ac:chgData name="Lavadinho, Joao 1. (Nokia - PT/Amadora)" userId="2d3e4c94-023f-4e3d-a2ed-1ad5bb8d6ba1" providerId="ADAL" clId="{A92D3BDC-ADBC-4236-8624-B92287D9FB59}" dt="2021-03-12T12:43:39.781" v="412" actId="26606"/>
          <ac:spMkLst>
            <pc:docMk/>
            <pc:sldMk cId="1219451637" sldId="261"/>
            <ac:spMk id="18" creationId="{1A95671B-3CC6-4792-9114-B74FAEA224E6}"/>
          </ac:spMkLst>
        </pc:spChg>
        <pc:picChg chg="add del mod">
          <ac:chgData name="Lavadinho, Joao 1. (Nokia - PT/Amadora)" userId="2d3e4c94-023f-4e3d-a2ed-1ad5bb8d6ba1" providerId="ADAL" clId="{A92D3BDC-ADBC-4236-8624-B92287D9FB59}" dt="2021-03-12T16:10:55.441" v="2109" actId="478"/>
          <ac:picMkLst>
            <pc:docMk/>
            <pc:sldMk cId="1219451637" sldId="261"/>
            <ac:picMk id="4" creationId="{1E5E5870-8906-4375-89C1-CA7B05E08B1D}"/>
          </ac:picMkLst>
        </pc:picChg>
        <pc:picChg chg="add del mod">
          <ac:chgData name="Lavadinho, Joao 1. (Nokia - PT/Amadora)" userId="2d3e4c94-023f-4e3d-a2ed-1ad5bb8d6ba1" providerId="ADAL" clId="{A92D3BDC-ADBC-4236-8624-B92287D9FB59}" dt="2021-03-12T16:10:54.249" v="2107" actId="478"/>
          <ac:picMkLst>
            <pc:docMk/>
            <pc:sldMk cId="1219451637" sldId="261"/>
            <ac:picMk id="7" creationId="{3816DB61-35C1-47FE-8DFA-7C97B387BC5C}"/>
          </ac:picMkLst>
        </pc:picChg>
        <pc:picChg chg="add del mod">
          <ac:chgData name="Lavadinho, Joao 1. (Nokia - PT/Amadora)" userId="2d3e4c94-023f-4e3d-a2ed-1ad5bb8d6ba1" providerId="ADAL" clId="{A92D3BDC-ADBC-4236-8624-B92287D9FB59}" dt="2021-03-12T16:10:54.992" v="2108" actId="478"/>
          <ac:picMkLst>
            <pc:docMk/>
            <pc:sldMk cId="1219451637" sldId="261"/>
            <ac:picMk id="8" creationId="{5CFD81F6-8A64-4763-833E-0B2529B2D7A2}"/>
          </ac:picMkLst>
        </pc:picChg>
        <pc:picChg chg="add del mod">
          <ac:chgData name="Lavadinho, Joao 1. (Nokia - PT/Amadora)" userId="2d3e4c94-023f-4e3d-a2ed-1ad5bb8d6ba1" providerId="ADAL" clId="{A92D3BDC-ADBC-4236-8624-B92287D9FB59}" dt="2021-03-12T16:20:24.189" v="2450" actId="1076"/>
          <ac:picMkLst>
            <pc:docMk/>
            <pc:sldMk cId="1219451637" sldId="261"/>
            <ac:picMk id="13" creationId="{7961CFCB-65AE-4BEF-8846-69353F415DFC}"/>
          </ac:picMkLst>
        </pc:picChg>
      </pc:sldChg>
      <pc:sldChg chg="addSp delSp modSp add mod setBg">
        <pc:chgData name="Lavadinho, Joao 1. (Nokia - PT/Amadora)" userId="2d3e4c94-023f-4e3d-a2ed-1ad5bb8d6ba1" providerId="ADAL" clId="{A92D3BDC-ADBC-4236-8624-B92287D9FB59}" dt="2021-03-12T16:04:18.503" v="2072" actId="692"/>
        <pc:sldMkLst>
          <pc:docMk/>
          <pc:sldMk cId="1967122300" sldId="262"/>
        </pc:sldMkLst>
        <pc:spChg chg="mod ord">
          <ac:chgData name="Lavadinho, Joao 1. (Nokia - PT/Amadora)" userId="2d3e4c94-023f-4e3d-a2ed-1ad5bb8d6ba1" providerId="ADAL" clId="{A92D3BDC-ADBC-4236-8624-B92287D9FB59}" dt="2021-03-12T16:02:08.902" v="2041" actId="26606"/>
          <ac:spMkLst>
            <pc:docMk/>
            <pc:sldMk cId="1967122300" sldId="262"/>
            <ac:spMk id="2" creationId="{7F78F28B-61F3-4633-8F6C-CACF50847C69}"/>
          </ac:spMkLst>
        </pc:spChg>
        <pc:spChg chg="del">
          <ac:chgData name="Lavadinho, Joao 1. (Nokia - PT/Amadora)" userId="2d3e4c94-023f-4e3d-a2ed-1ad5bb8d6ba1" providerId="ADAL" clId="{A92D3BDC-ADBC-4236-8624-B92287D9FB59}" dt="2021-03-12T14:11:11.036" v="555"/>
          <ac:spMkLst>
            <pc:docMk/>
            <pc:sldMk cId="1967122300" sldId="262"/>
            <ac:spMk id="3" creationId="{81DCEA98-A875-4ABF-B3E5-8B60B28B64AF}"/>
          </ac:spMkLst>
        </pc:spChg>
        <pc:spChg chg="add mod">
          <ac:chgData name="Lavadinho, Joao 1. (Nokia - PT/Amadora)" userId="2d3e4c94-023f-4e3d-a2ed-1ad5bb8d6ba1" providerId="ADAL" clId="{A92D3BDC-ADBC-4236-8624-B92287D9FB59}" dt="2021-03-12T16:02:08.902" v="2041" actId="26606"/>
          <ac:spMkLst>
            <pc:docMk/>
            <pc:sldMk cId="1967122300" sldId="262"/>
            <ac:spMk id="5" creationId="{F69862FD-584B-4590-87C1-ABC7EB2732AE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0:43.116" v="1995" actId="26606"/>
          <ac:spMkLst>
            <pc:docMk/>
            <pc:sldMk cId="1967122300" sldId="262"/>
            <ac:spMk id="7" creationId="{F56F5174-31D9-4DBB-AAB7-A1FD7BDB1352}"/>
          </ac:spMkLst>
        </pc:spChg>
        <pc:spChg chg="add del">
          <ac:chgData name="Lavadinho, Joao 1. (Nokia - PT/Amadora)" userId="2d3e4c94-023f-4e3d-a2ed-1ad5bb8d6ba1" providerId="ADAL" clId="{A92D3BDC-ADBC-4236-8624-B92287D9FB59}" dt="2021-03-12T14:12:07.191" v="571" actId="26606"/>
          <ac:spMkLst>
            <pc:docMk/>
            <pc:sldMk cId="1967122300" sldId="262"/>
            <ac:spMk id="10" creationId="{1A95671B-3CC6-4792-9114-B74FAEA224E6}"/>
          </ac:spMkLst>
        </pc:spChg>
        <pc:spChg chg="add del">
          <ac:chgData name="Lavadinho, Joao 1. (Nokia - PT/Amadora)" userId="2d3e4c94-023f-4e3d-a2ed-1ad5bb8d6ba1" providerId="ADAL" clId="{A92D3BDC-ADBC-4236-8624-B92287D9FB59}" dt="2021-03-12T14:12:09.219" v="573" actId="26606"/>
          <ac:spMkLst>
            <pc:docMk/>
            <pc:sldMk cId="1967122300" sldId="262"/>
            <ac:spMk id="12" creationId="{DC6BEC6B-5C77-412D-B45A-5B0F46FEDAC7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0:43.116" v="1995" actId="26606"/>
          <ac:spMkLst>
            <pc:docMk/>
            <pc:sldMk cId="1967122300" sldId="262"/>
            <ac:spMk id="14" creationId="{F9A95BEE-6BB1-4A28-A8E6-A34B2E42EF87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0:45.751" v="1997" actId="26606"/>
          <ac:spMkLst>
            <pc:docMk/>
            <pc:sldMk cId="1967122300" sldId="262"/>
            <ac:spMk id="16" creationId="{B05E4F47-B148-49E0-B472-BBF149315524}"/>
          </ac:spMkLst>
        </pc:spChg>
        <pc:spChg chg="add del">
          <ac:chgData name="Lavadinho, Joao 1. (Nokia - PT/Amadora)" userId="2d3e4c94-023f-4e3d-a2ed-1ad5bb8d6ba1" providerId="ADAL" clId="{A92D3BDC-ADBC-4236-8624-B92287D9FB59}" dt="2021-03-12T14:12:12.333" v="575" actId="26606"/>
          <ac:spMkLst>
            <pc:docMk/>
            <pc:sldMk cId="1967122300" sldId="262"/>
            <ac:spMk id="18" creationId="{F4C0B10B-D2C4-4A54-AFAD-3D27DF88BB37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0:45.751" v="1997" actId="26606"/>
          <ac:spMkLst>
            <pc:docMk/>
            <pc:sldMk cId="1967122300" sldId="262"/>
            <ac:spMk id="20" creationId="{684BF3E1-C321-4F38-85CF-FEBBEEC15E2D}"/>
          </ac:spMkLst>
        </pc:spChg>
        <pc:spChg chg="add del">
          <ac:chgData name="Lavadinho, Joao 1. (Nokia - PT/Amadora)" userId="2d3e4c94-023f-4e3d-a2ed-1ad5bb8d6ba1" providerId="ADAL" clId="{A92D3BDC-ADBC-4236-8624-B92287D9FB59}" dt="2021-03-12T14:12:22.149" v="577" actId="26606"/>
          <ac:spMkLst>
            <pc:docMk/>
            <pc:sldMk cId="1967122300" sldId="262"/>
            <ac:spMk id="21" creationId="{60E9A6ED-B880-44EA-8D60-C9D3C82CCBD2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0:49.335" v="2001" actId="26606"/>
          <ac:spMkLst>
            <pc:docMk/>
            <pc:sldMk cId="1967122300" sldId="262"/>
            <ac:spMk id="24" creationId="{49CD2D09-B1BB-4DF5-9E1C-3D21B21EDEFD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0:49.335" v="2001" actId="26606"/>
          <ac:spMkLst>
            <pc:docMk/>
            <pc:sldMk cId="1967122300" sldId="262"/>
            <ac:spMk id="26" creationId="{967C29FE-FD32-4AFB-AD20-DBDF5864B2D8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8.902" v="2041" actId="26606"/>
          <ac:spMkLst>
            <pc:docMk/>
            <pc:sldMk cId="1967122300" sldId="262"/>
            <ac:spMk id="28" creationId="{B05E4F47-B148-49E0-B472-BBF149315524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8.902" v="2041" actId="26606"/>
          <ac:spMkLst>
            <pc:docMk/>
            <pc:sldMk cId="1967122300" sldId="262"/>
            <ac:spMk id="30" creationId="{684BF3E1-C321-4F38-85CF-FEBBEEC15E2D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58.263" v="2026" actId="26606"/>
          <ac:spMkLst>
            <pc:docMk/>
            <pc:sldMk cId="1967122300" sldId="262"/>
            <ac:spMk id="35" creationId="{B05E4F47-B148-49E0-B472-BBF149315524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58.263" v="2026" actId="26606"/>
          <ac:spMkLst>
            <pc:docMk/>
            <pc:sldMk cId="1967122300" sldId="262"/>
            <ac:spMk id="39" creationId="{684BF3E1-C321-4F38-85CF-FEBBEEC15E2D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0.392" v="2030" actId="26606"/>
          <ac:spMkLst>
            <pc:docMk/>
            <pc:sldMk cId="1967122300" sldId="262"/>
            <ac:spMk id="43" creationId="{B05E4F47-B148-49E0-B472-BBF149315524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0.392" v="2030" actId="26606"/>
          <ac:spMkLst>
            <pc:docMk/>
            <pc:sldMk cId="1967122300" sldId="262"/>
            <ac:spMk id="45" creationId="{684BF3E1-C321-4F38-85CF-FEBBEEC15E2D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1.896" v="2032" actId="26606"/>
          <ac:spMkLst>
            <pc:docMk/>
            <pc:sldMk cId="1967122300" sldId="262"/>
            <ac:spMk id="47" creationId="{49CD2D09-B1BB-4DF5-9E1C-3D21B21EDEFD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1.896" v="2032" actId="26606"/>
          <ac:spMkLst>
            <pc:docMk/>
            <pc:sldMk cId="1967122300" sldId="262"/>
            <ac:spMk id="49" creationId="{967C29FE-FD32-4AFB-AD20-DBDF5864B2D8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5.203" v="2034" actId="26606"/>
          <ac:spMkLst>
            <pc:docMk/>
            <pc:sldMk cId="1967122300" sldId="262"/>
            <ac:spMk id="51" creationId="{B05E4F47-B148-49E0-B472-BBF149315524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5.203" v="2034" actId="26606"/>
          <ac:spMkLst>
            <pc:docMk/>
            <pc:sldMk cId="1967122300" sldId="262"/>
            <ac:spMk id="53" creationId="{684BF3E1-C321-4F38-85CF-FEBBEEC15E2D}"/>
          </ac:spMkLst>
        </pc:spChg>
        <pc:grpChg chg="add del">
          <ac:chgData name="Lavadinho, Joao 1. (Nokia - PT/Amadora)" userId="2d3e4c94-023f-4e3d-a2ed-1ad5bb8d6ba1" providerId="ADAL" clId="{A92D3BDC-ADBC-4236-8624-B92287D9FB59}" dt="2021-03-12T14:12:12.333" v="575" actId="26606"/>
          <ac:grpSpMkLst>
            <pc:docMk/>
            <pc:sldMk cId="1967122300" sldId="262"/>
            <ac:grpSpMk id="19" creationId="{B6BADB90-C74B-40D6-86DC-503F65FCE8DC}"/>
          </ac:grpSpMkLst>
        </pc:grpChg>
        <pc:picChg chg="add mod ord">
          <ac:chgData name="Lavadinho, Joao 1. (Nokia - PT/Amadora)" userId="2d3e4c94-023f-4e3d-a2ed-1ad5bb8d6ba1" providerId="ADAL" clId="{A92D3BDC-ADBC-4236-8624-B92287D9FB59}" dt="2021-03-12T16:04:18.503" v="2072" actId="692"/>
          <ac:picMkLst>
            <pc:docMk/>
            <pc:sldMk cId="1967122300" sldId="262"/>
            <ac:picMk id="4" creationId="{F4671C67-DCE0-431E-9415-66B8DAF6ACF6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0:43.116" v="1995" actId="26606"/>
          <ac:picMkLst>
            <pc:docMk/>
            <pc:sldMk cId="1967122300" sldId="262"/>
            <ac:picMk id="8" creationId="{AE113210-7872-481A-ADE6-3A05CCAF5EB2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0:45.751" v="1997" actId="26606"/>
          <ac:picMkLst>
            <pc:docMk/>
            <pc:sldMk cId="1967122300" sldId="262"/>
            <ac:picMk id="17" creationId="{7A2CE8EB-F719-4F84-9E91-F538438CAC76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0:47.744" v="1999" actId="26606"/>
          <ac:picMkLst>
            <pc:docMk/>
            <pc:sldMk cId="1967122300" sldId="262"/>
            <ac:picMk id="22" creationId="{54DDEBDD-D8BD-41A6-8A0D-B00E3768B0F9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0:49.335" v="2001" actId="26606"/>
          <ac:picMkLst>
            <pc:docMk/>
            <pc:sldMk cId="1967122300" sldId="262"/>
            <ac:picMk id="25" creationId="{83355637-BA71-4F63-94C9-E77BF81BDFC0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2:08.902" v="2041" actId="26606"/>
          <ac:picMkLst>
            <pc:docMk/>
            <pc:sldMk cId="1967122300" sldId="262"/>
            <ac:picMk id="29" creationId="{7A2CE8EB-F719-4F84-9E91-F538438CAC76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1:58.263" v="2026" actId="26606"/>
          <ac:picMkLst>
            <pc:docMk/>
            <pc:sldMk cId="1967122300" sldId="262"/>
            <ac:picMk id="37" creationId="{7A2CE8EB-F719-4F84-9E91-F538438CAC76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1:58.856" v="2028" actId="26606"/>
          <ac:picMkLst>
            <pc:docMk/>
            <pc:sldMk cId="1967122300" sldId="262"/>
            <ac:picMk id="41" creationId="{54DDEBDD-D8BD-41A6-8A0D-B00E3768B0F9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2:00.392" v="2030" actId="26606"/>
          <ac:picMkLst>
            <pc:docMk/>
            <pc:sldMk cId="1967122300" sldId="262"/>
            <ac:picMk id="44" creationId="{7A2CE8EB-F719-4F84-9E91-F538438CAC76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2:01.896" v="2032" actId="26606"/>
          <ac:picMkLst>
            <pc:docMk/>
            <pc:sldMk cId="1967122300" sldId="262"/>
            <ac:picMk id="48" creationId="{83355637-BA71-4F63-94C9-E77BF81BDFC0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2:05.203" v="2034" actId="26606"/>
          <ac:picMkLst>
            <pc:docMk/>
            <pc:sldMk cId="1967122300" sldId="262"/>
            <ac:picMk id="52" creationId="{7A2CE8EB-F719-4F84-9E91-F538438CAC76}"/>
          </ac:picMkLst>
        </pc:picChg>
      </pc:sldChg>
      <pc:sldChg chg="addSp delSp modSp add mod setBg">
        <pc:chgData name="Lavadinho, Joao 1. (Nokia - PT/Amadora)" userId="2d3e4c94-023f-4e3d-a2ed-1ad5bb8d6ba1" providerId="ADAL" clId="{A92D3BDC-ADBC-4236-8624-B92287D9FB59}" dt="2021-03-12T16:04:49.508" v="2082" actId="692"/>
        <pc:sldMkLst>
          <pc:docMk/>
          <pc:sldMk cId="621899742" sldId="263"/>
        </pc:sldMkLst>
        <pc:spChg chg="del mod">
          <ac:chgData name="Lavadinho, Joao 1. (Nokia - PT/Amadora)" userId="2d3e4c94-023f-4e3d-a2ed-1ad5bb8d6ba1" providerId="ADAL" clId="{A92D3BDC-ADBC-4236-8624-B92287D9FB59}" dt="2021-03-12T15:26:54.867" v="1090" actId="478"/>
          <ac:spMkLst>
            <pc:docMk/>
            <pc:sldMk cId="621899742" sldId="263"/>
            <ac:spMk id="2" creationId="{7F78F28B-61F3-4633-8F6C-CACF50847C69}"/>
          </ac:spMkLst>
        </pc:spChg>
        <pc:spChg chg="del">
          <ac:chgData name="Lavadinho, Joao 1. (Nokia - PT/Amadora)" userId="2d3e4c94-023f-4e3d-a2ed-1ad5bb8d6ba1" providerId="ADAL" clId="{A92D3BDC-ADBC-4236-8624-B92287D9FB59}" dt="2021-03-12T15:27:27.145" v="1127" actId="478"/>
          <ac:spMkLst>
            <pc:docMk/>
            <pc:sldMk cId="621899742" sldId="263"/>
            <ac:spMk id="3" creationId="{81DCEA98-A875-4ABF-B3E5-8B60B28B64AF}"/>
          </ac:spMkLst>
        </pc:spChg>
        <pc:spChg chg="add del mod">
          <ac:chgData name="Lavadinho, Joao 1. (Nokia - PT/Amadora)" userId="2d3e4c94-023f-4e3d-a2ed-1ad5bb8d6ba1" providerId="ADAL" clId="{A92D3BDC-ADBC-4236-8624-B92287D9FB59}" dt="2021-03-12T15:26:57.047" v="1091" actId="478"/>
          <ac:spMkLst>
            <pc:docMk/>
            <pc:sldMk cId="621899742" sldId="263"/>
            <ac:spMk id="6" creationId="{F9EFE4F5-EE36-46A8-AD5F-5CD92C8B856B}"/>
          </ac:spMkLst>
        </pc:spChg>
        <pc:spChg chg="add mod">
          <ac:chgData name="Lavadinho, Joao 1. (Nokia - PT/Amadora)" userId="2d3e4c94-023f-4e3d-a2ed-1ad5bb8d6ba1" providerId="ADAL" clId="{A92D3BDC-ADBC-4236-8624-B92287D9FB59}" dt="2021-03-12T16:01:31.284" v="2019" actId="26606"/>
          <ac:spMkLst>
            <pc:docMk/>
            <pc:sldMk cId="621899742" sldId="263"/>
            <ac:spMk id="7" creationId="{0E6A7A81-B6E0-457B-B65E-75034BFFE1FE}"/>
          </ac:spMkLst>
        </pc:spChg>
        <pc:spChg chg="add mod ord">
          <ac:chgData name="Lavadinho, Joao 1. (Nokia - PT/Amadora)" userId="2d3e4c94-023f-4e3d-a2ed-1ad5bb8d6ba1" providerId="ADAL" clId="{A92D3BDC-ADBC-4236-8624-B92287D9FB59}" dt="2021-03-12T16:01:31.284" v="2019" actId="26606"/>
          <ac:spMkLst>
            <pc:docMk/>
            <pc:sldMk cId="621899742" sldId="263"/>
            <ac:spMk id="9" creationId="{2F4E5C83-4465-4231-990A-3A28FF245C77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3.772" v="2007" actId="26606"/>
          <ac:spMkLst>
            <pc:docMk/>
            <pc:sldMk cId="621899742" sldId="263"/>
            <ac:spMk id="14" creationId="{C4E4288A-DFC8-40A2-90E5-70E851A933AD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20.237" v="2011" actId="26606"/>
          <ac:spMkLst>
            <pc:docMk/>
            <pc:sldMk cId="621899742" sldId="263"/>
            <ac:spMk id="16" creationId="{202CC1E3-930B-4850-A86E-2EA3217D3376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1.493" v="2005" actId="26606"/>
          <ac:spMkLst>
            <pc:docMk/>
            <pc:sldMk cId="621899742" sldId="263"/>
            <ac:spMk id="17" creationId="{799A8B4F-0FED-46C0-9186-5A8E116D8744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3.772" v="2007" actId="26606"/>
          <ac:spMkLst>
            <pc:docMk/>
            <pc:sldMk cId="621899742" sldId="263"/>
            <ac:spMk id="18" creationId="{A9456821-26B9-4181-B181-305FB820DCC4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1.493" v="2005" actId="26606"/>
          <ac:spMkLst>
            <pc:docMk/>
            <pc:sldMk cId="621899742" sldId="263"/>
            <ac:spMk id="21" creationId="{38A69B74-22E3-47CC-823F-18BE7930C814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3.772" v="2007" actId="26606"/>
          <ac:spMkLst>
            <pc:docMk/>
            <pc:sldMk cId="621899742" sldId="263"/>
            <ac:spMk id="22" creationId="{0035D6FE-7FA2-4D67-8767-6F7E98AB1602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1.493" v="2005" actId="26606"/>
          <ac:spMkLst>
            <pc:docMk/>
            <pc:sldMk cId="621899742" sldId="263"/>
            <ac:spMk id="23" creationId="{1778637B-5DB8-4A75-B2E6-FC2B1BB9A7DB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5.684" v="2009" actId="26606"/>
          <ac:spMkLst>
            <pc:docMk/>
            <pc:sldMk cId="621899742" sldId="263"/>
            <ac:spMk id="24" creationId="{DE09615D-24FD-4086-87D4-3BC6FF4383AD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1.493" v="2005" actId="26606"/>
          <ac:spMkLst>
            <pc:docMk/>
            <pc:sldMk cId="621899742" sldId="263"/>
            <ac:spMk id="25" creationId="{0035A30C-45F3-4EFB-B2E8-6E2A11843D39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3.772" v="2007" actId="26606"/>
          <ac:spMkLst>
            <pc:docMk/>
            <pc:sldMk cId="621899742" sldId="263"/>
            <ac:spMk id="27" creationId="{0381C401-8AFE-4396-B195-C21EA1C7FB55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5.684" v="2009" actId="26606"/>
          <ac:spMkLst>
            <pc:docMk/>
            <pc:sldMk cId="621899742" sldId="263"/>
            <ac:spMk id="28" creationId="{68C00EAE-4816-44D0-8DA9-3F070179BAB0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5.684" v="2009" actId="26606"/>
          <ac:spMkLst>
            <pc:docMk/>
            <pc:sldMk cId="621899742" sldId="263"/>
            <ac:spMk id="29" creationId="{D5391212-5277-4C05-9E96-E724C9611343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15.684" v="2009" actId="26606"/>
          <ac:spMkLst>
            <pc:docMk/>
            <pc:sldMk cId="621899742" sldId="263"/>
            <ac:spMk id="30" creationId="{0B331F10-0144-4133-AB48-EDEFB354650F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20.237" v="2011" actId="26606"/>
          <ac:spMkLst>
            <pc:docMk/>
            <pc:sldMk cId="621899742" sldId="263"/>
            <ac:spMk id="31" creationId="{1C10D789-14EB-441F-AAE8-AB159DA92E41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22.788" v="2013" actId="26606"/>
          <ac:spMkLst>
            <pc:docMk/>
            <pc:sldMk cId="621899742" sldId="263"/>
            <ac:spMk id="32" creationId="{9D25F302-27C5-414F-97F8-6EA0A6C028BA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22.788" v="2013" actId="26606"/>
          <ac:spMkLst>
            <pc:docMk/>
            <pc:sldMk cId="621899742" sldId="263"/>
            <ac:spMk id="33" creationId="{830A36F8-48C2-4842-A87B-8CE8DF4E7FD2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22.788" v="2013" actId="26606"/>
          <ac:spMkLst>
            <pc:docMk/>
            <pc:sldMk cId="621899742" sldId="263"/>
            <ac:spMk id="34" creationId="{8F451A30-466B-4996-9BA5-CD6ABCC6D558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29.655" v="2015" actId="26606"/>
          <ac:spMkLst>
            <pc:docMk/>
            <pc:sldMk cId="621899742" sldId="263"/>
            <ac:spMk id="35" creationId="{DE09615D-24FD-4086-87D4-3BC6FF4383AD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29.655" v="2015" actId="26606"/>
          <ac:spMkLst>
            <pc:docMk/>
            <pc:sldMk cId="621899742" sldId="263"/>
            <ac:spMk id="37" creationId="{68C00EAE-4816-44D0-8DA9-3F070179BAB0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29.655" v="2015" actId="26606"/>
          <ac:spMkLst>
            <pc:docMk/>
            <pc:sldMk cId="621899742" sldId="263"/>
            <ac:spMk id="38" creationId="{D5391212-5277-4C05-9E96-E724C9611343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29.655" v="2015" actId="26606"/>
          <ac:spMkLst>
            <pc:docMk/>
            <pc:sldMk cId="621899742" sldId="263"/>
            <ac:spMk id="39" creationId="{0B331F10-0144-4133-AB48-EDEFB354650F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30.259" v="2017" actId="26606"/>
          <ac:spMkLst>
            <pc:docMk/>
            <pc:sldMk cId="621899742" sldId="263"/>
            <ac:spMk id="41" creationId="{C4E4288A-DFC8-40A2-90E5-70E851A933AD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30.259" v="2017" actId="26606"/>
          <ac:spMkLst>
            <pc:docMk/>
            <pc:sldMk cId="621899742" sldId="263"/>
            <ac:spMk id="45" creationId="{A9456821-26B9-4181-B181-305FB820DCC4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30.259" v="2017" actId="26606"/>
          <ac:spMkLst>
            <pc:docMk/>
            <pc:sldMk cId="621899742" sldId="263"/>
            <ac:spMk id="46" creationId="{0035D6FE-7FA2-4D67-8767-6F7E98AB1602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30.259" v="2017" actId="26606"/>
          <ac:spMkLst>
            <pc:docMk/>
            <pc:sldMk cId="621899742" sldId="263"/>
            <ac:spMk id="47" creationId="{0381C401-8AFE-4396-B195-C21EA1C7FB55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31.284" v="2019" actId="26606"/>
          <ac:spMkLst>
            <pc:docMk/>
            <pc:sldMk cId="621899742" sldId="263"/>
            <ac:spMk id="49" creationId="{799A8B4F-0FED-46C0-9186-5A8E116D8744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31.284" v="2019" actId="26606"/>
          <ac:spMkLst>
            <pc:docMk/>
            <pc:sldMk cId="621899742" sldId="263"/>
            <ac:spMk id="51" creationId="{38A69B74-22E3-47CC-823F-18BE7930C814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31.284" v="2019" actId="26606"/>
          <ac:spMkLst>
            <pc:docMk/>
            <pc:sldMk cId="621899742" sldId="263"/>
            <ac:spMk id="52" creationId="{1778637B-5DB8-4A75-B2E6-FC2B1BB9A7DB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1:31.284" v="2019" actId="26606"/>
          <ac:spMkLst>
            <pc:docMk/>
            <pc:sldMk cId="621899742" sldId="263"/>
            <ac:spMk id="53" creationId="{0035A30C-45F3-4EFB-B2E8-6E2A11843D39}"/>
          </ac:spMkLst>
        </pc:spChg>
        <pc:grpChg chg="add del">
          <ac:chgData name="Lavadinho, Joao 1. (Nokia - PT/Amadora)" userId="2d3e4c94-023f-4e3d-a2ed-1ad5bb8d6ba1" providerId="ADAL" clId="{A92D3BDC-ADBC-4236-8624-B92287D9FB59}" dt="2021-03-12T16:01:13.772" v="2007" actId="26606"/>
          <ac:grpSpMkLst>
            <pc:docMk/>
            <pc:sldMk cId="621899742" sldId="263"/>
            <ac:grpSpMk id="15" creationId="{B63C2D82-D4FA-4A37-BB01-1E7B21E4FF20}"/>
          </ac:grpSpMkLst>
        </pc:grpChg>
        <pc:grpChg chg="add del">
          <ac:chgData name="Lavadinho, Joao 1. (Nokia - PT/Amadora)" userId="2d3e4c94-023f-4e3d-a2ed-1ad5bb8d6ba1" providerId="ADAL" clId="{A92D3BDC-ADBC-4236-8624-B92287D9FB59}" dt="2021-03-12T16:01:30.259" v="2017" actId="26606"/>
          <ac:grpSpMkLst>
            <pc:docMk/>
            <pc:sldMk cId="621899742" sldId="263"/>
            <ac:grpSpMk id="42" creationId="{B63C2D82-D4FA-4A37-BB01-1E7B21E4FF20}"/>
          </ac:grpSpMkLst>
        </pc:grpChg>
        <pc:picChg chg="add del mod">
          <ac:chgData name="Lavadinho, Joao 1. (Nokia - PT/Amadora)" userId="2d3e4c94-023f-4e3d-a2ed-1ad5bb8d6ba1" providerId="ADAL" clId="{A92D3BDC-ADBC-4236-8624-B92287D9FB59}" dt="2021-03-12T15:27:28.835" v="1128" actId="478"/>
          <ac:picMkLst>
            <pc:docMk/>
            <pc:sldMk cId="621899742" sldId="263"/>
            <ac:picMk id="4" creationId="{B639BD13-25AF-47AF-AD55-6B46044DFC10}"/>
          </ac:picMkLst>
        </pc:picChg>
        <pc:picChg chg="add mod ord">
          <ac:chgData name="Lavadinho, Joao 1. (Nokia - PT/Amadora)" userId="2d3e4c94-023f-4e3d-a2ed-1ad5bb8d6ba1" providerId="ADAL" clId="{A92D3BDC-ADBC-4236-8624-B92287D9FB59}" dt="2021-03-12T16:04:39.985" v="2078" actId="692"/>
          <ac:picMkLst>
            <pc:docMk/>
            <pc:sldMk cId="621899742" sldId="263"/>
            <ac:picMk id="8" creationId="{53F4ECB7-71CF-4D94-9B85-098F57DE158A}"/>
          </ac:picMkLst>
        </pc:picChg>
        <pc:picChg chg="add del mod">
          <ac:chgData name="Lavadinho, Joao 1. (Nokia - PT/Amadora)" userId="2d3e4c94-023f-4e3d-a2ed-1ad5bb8d6ba1" providerId="ADAL" clId="{A92D3BDC-ADBC-4236-8624-B92287D9FB59}" dt="2021-03-12T15:41:55.084" v="1333" actId="478"/>
          <ac:picMkLst>
            <pc:docMk/>
            <pc:sldMk cId="621899742" sldId="263"/>
            <ac:picMk id="10" creationId="{599B6440-97C7-43C4-AA8F-09A0AA09B9B4}"/>
          </ac:picMkLst>
        </pc:picChg>
        <pc:picChg chg="add mod ord">
          <ac:chgData name="Lavadinho, Joao 1. (Nokia - PT/Amadora)" userId="2d3e4c94-023f-4e3d-a2ed-1ad5bb8d6ba1" providerId="ADAL" clId="{A92D3BDC-ADBC-4236-8624-B92287D9FB59}" dt="2021-03-12T16:04:45.996" v="2080" actId="692"/>
          <ac:picMkLst>
            <pc:docMk/>
            <pc:sldMk cId="621899742" sldId="263"/>
            <ac:picMk id="11" creationId="{A568E7EA-84E9-4CB3-9E3F-65990E9F3A0F}"/>
          </ac:picMkLst>
        </pc:picChg>
        <pc:picChg chg="add mod ord">
          <ac:chgData name="Lavadinho, Joao 1. (Nokia - PT/Amadora)" userId="2d3e4c94-023f-4e3d-a2ed-1ad5bb8d6ba1" providerId="ADAL" clId="{A92D3BDC-ADBC-4236-8624-B92287D9FB59}" dt="2021-03-12T16:04:49.508" v="2082" actId="692"/>
          <ac:picMkLst>
            <pc:docMk/>
            <pc:sldMk cId="621899742" sldId="263"/>
            <ac:picMk id="12" creationId="{78095008-6984-4697-A6D2-AB17F10A701B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1:11.493" v="2005" actId="26606"/>
          <ac:picMkLst>
            <pc:docMk/>
            <pc:sldMk cId="621899742" sldId="263"/>
            <ac:picMk id="19" creationId="{DA6861EE-7660-46C9-80BD-173B8F7454B8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1:20.237" v="2011" actId="26606"/>
          <ac:picMkLst>
            <pc:docMk/>
            <pc:sldMk cId="621899742" sldId="263"/>
            <ac:picMk id="20" creationId="{BB2C4979-D6DA-4C0D-A728-9BE4160DF6C7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1:15.684" v="2009" actId="26606"/>
          <ac:picMkLst>
            <pc:docMk/>
            <pc:sldMk cId="621899742" sldId="263"/>
            <ac:picMk id="26" creationId="{2CD1987F-8813-4F4A-BE57-BB00FB4F081B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1:29.655" v="2015" actId="26606"/>
          <ac:picMkLst>
            <pc:docMk/>
            <pc:sldMk cId="621899742" sldId="263"/>
            <ac:picMk id="36" creationId="{2CD1987F-8813-4F4A-BE57-BB00FB4F081B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1:31.284" v="2019" actId="26606"/>
          <ac:picMkLst>
            <pc:docMk/>
            <pc:sldMk cId="621899742" sldId="263"/>
            <ac:picMk id="50" creationId="{DA6861EE-7660-46C9-80BD-173B8F7454B8}"/>
          </ac:picMkLst>
        </pc:picChg>
      </pc:sldChg>
      <pc:sldChg chg="addSp delSp modSp add mod setBg">
        <pc:chgData name="Lavadinho, Joao 1. (Nokia - PT/Amadora)" userId="2d3e4c94-023f-4e3d-a2ed-1ad5bb8d6ba1" providerId="ADAL" clId="{A92D3BDC-ADBC-4236-8624-B92287D9FB59}" dt="2021-03-12T16:04:30.814" v="2076" actId="692"/>
        <pc:sldMkLst>
          <pc:docMk/>
          <pc:sldMk cId="3830338155" sldId="264"/>
        </pc:sldMkLst>
        <pc:spChg chg="mod">
          <ac:chgData name="Lavadinho, Joao 1. (Nokia - PT/Amadora)" userId="2d3e4c94-023f-4e3d-a2ed-1ad5bb8d6ba1" providerId="ADAL" clId="{A92D3BDC-ADBC-4236-8624-B92287D9FB59}" dt="2021-03-12T16:02:08.093" v="2040" actId="26606"/>
          <ac:spMkLst>
            <pc:docMk/>
            <pc:sldMk cId="3830338155" sldId="264"/>
            <ac:spMk id="2" creationId="{7F78F28B-61F3-4633-8F6C-CACF50847C69}"/>
          </ac:spMkLst>
        </pc:spChg>
        <pc:spChg chg="mod">
          <ac:chgData name="Lavadinho, Joao 1. (Nokia - PT/Amadora)" userId="2d3e4c94-023f-4e3d-a2ed-1ad5bb8d6ba1" providerId="ADAL" clId="{A92D3BDC-ADBC-4236-8624-B92287D9FB59}" dt="2021-03-12T16:02:08.093" v="2040" actId="26606"/>
          <ac:spMkLst>
            <pc:docMk/>
            <pc:sldMk cId="3830338155" sldId="264"/>
            <ac:spMk id="5" creationId="{F69862FD-584B-4590-87C1-ABC7EB2732AE}"/>
          </ac:spMkLst>
        </pc:spChg>
        <pc:spChg chg="add del mod">
          <ac:chgData name="Lavadinho, Joao 1. (Nokia - PT/Amadora)" userId="2d3e4c94-023f-4e3d-a2ed-1ad5bb8d6ba1" providerId="ADAL" clId="{A92D3BDC-ADBC-4236-8624-B92287D9FB59}" dt="2021-03-12T14:15:50.080" v="756" actId="478"/>
          <ac:spMkLst>
            <pc:docMk/>
            <pc:sldMk cId="3830338155" sldId="264"/>
            <ac:spMk id="6" creationId="{162DD36B-3D45-48D8-9CBA-6BB5B2485B9E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8.093" v="2040" actId="26606"/>
          <ac:spMkLst>
            <pc:docMk/>
            <pc:sldMk cId="3830338155" sldId="264"/>
            <ac:spMk id="12" creationId="{49CD2D09-B1BB-4DF5-9E1C-3D21B21EDEFD}"/>
          </ac:spMkLst>
        </pc:spChg>
        <pc:spChg chg="add del">
          <ac:chgData name="Lavadinho, Joao 1. (Nokia - PT/Amadora)" userId="2d3e4c94-023f-4e3d-a2ed-1ad5bb8d6ba1" providerId="ADAL" clId="{A92D3BDC-ADBC-4236-8624-B92287D9FB59}" dt="2021-03-12T16:02:08.093" v="2040" actId="26606"/>
          <ac:spMkLst>
            <pc:docMk/>
            <pc:sldMk cId="3830338155" sldId="264"/>
            <ac:spMk id="16" creationId="{967C29FE-FD32-4AFB-AD20-DBDF5864B2D8}"/>
          </ac:spMkLst>
        </pc:spChg>
        <pc:picChg chg="del">
          <ac:chgData name="Lavadinho, Joao 1. (Nokia - PT/Amadora)" userId="2d3e4c94-023f-4e3d-a2ed-1ad5bb8d6ba1" providerId="ADAL" clId="{A92D3BDC-ADBC-4236-8624-B92287D9FB59}" dt="2021-03-12T14:15:44.312" v="755" actId="478"/>
          <ac:picMkLst>
            <pc:docMk/>
            <pc:sldMk cId="3830338155" sldId="264"/>
            <ac:picMk id="4" creationId="{F4671C67-DCE0-431E-9415-66B8DAF6ACF6}"/>
          </ac:picMkLst>
        </pc:picChg>
        <pc:picChg chg="add mod">
          <ac:chgData name="Lavadinho, Joao 1. (Nokia - PT/Amadora)" userId="2d3e4c94-023f-4e3d-a2ed-1ad5bb8d6ba1" providerId="ADAL" clId="{A92D3BDC-ADBC-4236-8624-B92287D9FB59}" dt="2021-03-12T16:04:30.814" v="2076" actId="692"/>
          <ac:picMkLst>
            <pc:docMk/>
            <pc:sldMk cId="3830338155" sldId="264"/>
            <ac:picMk id="7" creationId="{B614CED3-2791-4475-AF85-E3EB6E4D904A}"/>
          </ac:picMkLst>
        </pc:picChg>
        <pc:picChg chg="add del">
          <ac:chgData name="Lavadinho, Joao 1. (Nokia - PT/Amadora)" userId="2d3e4c94-023f-4e3d-a2ed-1ad5bb8d6ba1" providerId="ADAL" clId="{A92D3BDC-ADBC-4236-8624-B92287D9FB59}" dt="2021-03-12T16:02:08.093" v="2040" actId="26606"/>
          <ac:picMkLst>
            <pc:docMk/>
            <pc:sldMk cId="3830338155" sldId="264"/>
            <ac:picMk id="14" creationId="{83355637-BA71-4F63-94C9-E77BF81BDFC0}"/>
          </ac:picMkLst>
        </pc:picChg>
      </pc:sldChg>
      <pc:sldChg chg="addSp delSp modSp add">
        <pc:chgData name="Lavadinho, Joao 1. (Nokia - PT/Amadora)" userId="2d3e4c94-023f-4e3d-a2ed-1ad5bb8d6ba1" providerId="ADAL" clId="{A92D3BDC-ADBC-4236-8624-B92287D9FB59}" dt="2021-03-12T16:05:12.878" v="2088"/>
        <pc:sldMkLst>
          <pc:docMk/>
          <pc:sldMk cId="2220251464" sldId="265"/>
        </pc:sldMkLst>
        <pc:spChg chg="mod">
          <ac:chgData name="Lavadinho, Joao 1. (Nokia - PT/Amadora)" userId="2d3e4c94-023f-4e3d-a2ed-1ad5bb8d6ba1" providerId="ADAL" clId="{A92D3BDC-ADBC-4236-8624-B92287D9FB59}" dt="2021-03-12T15:54:09.597" v="1590" actId="20577"/>
          <ac:spMkLst>
            <pc:docMk/>
            <pc:sldMk cId="2220251464" sldId="265"/>
            <ac:spMk id="7" creationId="{0E6A7A81-B6E0-457B-B65E-75034BFFE1FE}"/>
          </ac:spMkLst>
        </pc:spChg>
        <pc:spChg chg="mod">
          <ac:chgData name="Lavadinho, Joao 1. (Nokia - PT/Amadora)" userId="2d3e4c94-023f-4e3d-a2ed-1ad5bb8d6ba1" providerId="ADAL" clId="{A92D3BDC-ADBC-4236-8624-B92287D9FB59}" dt="2021-03-12T16:03:47.621" v="2070" actId="2710"/>
          <ac:spMkLst>
            <pc:docMk/>
            <pc:sldMk cId="2220251464" sldId="265"/>
            <ac:spMk id="9" creationId="{2F4E5C83-4465-4231-990A-3A28FF245C77}"/>
          </ac:spMkLst>
        </pc:spChg>
        <pc:picChg chg="add del">
          <ac:chgData name="Lavadinho, Joao 1. (Nokia - PT/Amadora)" userId="2d3e4c94-023f-4e3d-a2ed-1ad5bb8d6ba1" providerId="ADAL" clId="{A92D3BDC-ADBC-4236-8624-B92287D9FB59}" dt="2021-03-12T15:50:22.351" v="1489" actId="478"/>
          <ac:picMkLst>
            <pc:docMk/>
            <pc:sldMk cId="2220251464" sldId="265"/>
            <ac:picMk id="2" creationId="{6ADA8C30-0959-4488-BE07-2C286F16FDDF}"/>
          </ac:picMkLst>
        </pc:picChg>
        <pc:picChg chg="add mod">
          <ac:chgData name="Lavadinho, Joao 1. (Nokia - PT/Amadora)" userId="2d3e4c94-023f-4e3d-a2ed-1ad5bb8d6ba1" providerId="ADAL" clId="{A92D3BDC-ADBC-4236-8624-B92287D9FB59}" dt="2021-03-12T16:04:57.682" v="2084" actId="692"/>
          <ac:picMkLst>
            <pc:docMk/>
            <pc:sldMk cId="2220251464" sldId="265"/>
            <ac:picMk id="3" creationId="{CD73DB4B-05B9-4166-9BAF-80649CC74D89}"/>
          </ac:picMkLst>
        </pc:picChg>
        <pc:picChg chg="add mod">
          <ac:chgData name="Lavadinho, Joao 1. (Nokia - PT/Amadora)" userId="2d3e4c94-023f-4e3d-a2ed-1ad5bb8d6ba1" providerId="ADAL" clId="{A92D3BDC-ADBC-4236-8624-B92287D9FB59}" dt="2021-03-12T16:05:12.878" v="2088"/>
          <ac:picMkLst>
            <pc:docMk/>
            <pc:sldMk cId="2220251464" sldId="265"/>
            <ac:picMk id="4" creationId="{75979A41-CF51-44F1-BDB5-FC68CD85389A}"/>
          </ac:picMkLst>
        </pc:picChg>
        <pc:picChg chg="del">
          <ac:chgData name="Lavadinho, Joao 1. (Nokia - PT/Amadora)" userId="2d3e4c94-023f-4e3d-a2ed-1ad5bb8d6ba1" providerId="ADAL" clId="{A92D3BDC-ADBC-4236-8624-B92287D9FB59}" dt="2021-03-12T15:50:17.161" v="1485" actId="478"/>
          <ac:picMkLst>
            <pc:docMk/>
            <pc:sldMk cId="2220251464" sldId="265"/>
            <ac:picMk id="8" creationId="{53F4ECB7-71CF-4D94-9B85-098F57DE158A}"/>
          </ac:picMkLst>
        </pc:picChg>
        <pc:picChg chg="del">
          <ac:chgData name="Lavadinho, Joao 1. (Nokia - PT/Amadora)" userId="2d3e4c94-023f-4e3d-a2ed-1ad5bb8d6ba1" providerId="ADAL" clId="{A92D3BDC-ADBC-4236-8624-B92287D9FB59}" dt="2021-03-12T15:50:18.762" v="1486" actId="478"/>
          <ac:picMkLst>
            <pc:docMk/>
            <pc:sldMk cId="2220251464" sldId="265"/>
            <ac:picMk id="11" creationId="{A568E7EA-84E9-4CB3-9E3F-65990E9F3A0F}"/>
          </ac:picMkLst>
        </pc:picChg>
        <pc:picChg chg="del">
          <ac:chgData name="Lavadinho, Joao 1. (Nokia - PT/Amadora)" userId="2d3e4c94-023f-4e3d-a2ed-1ad5bb8d6ba1" providerId="ADAL" clId="{A92D3BDC-ADBC-4236-8624-B92287D9FB59}" dt="2021-03-12T15:50:20.213" v="1487" actId="478"/>
          <ac:picMkLst>
            <pc:docMk/>
            <pc:sldMk cId="2220251464" sldId="265"/>
            <ac:picMk id="12" creationId="{78095008-6984-4697-A6D2-AB17F10A70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C578-A312-465D-B970-3E17E0E4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742B3-F6D7-4657-9A2C-6C8C0AA5B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371D-9BAB-413A-9F09-7576C007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FB13-C4AC-4B2C-AB59-6DE34CA0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C204-2225-4868-9D24-D0339897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35A9-A890-4F4F-AA41-7E8A134C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2E13A-117C-493B-880A-FC1667292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159AD-848C-47DB-A7D1-C3A462A3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ADC5-B684-4499-A41E-B62E719B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4614-226D-41D2-B4BC-36AEEEF9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5A97C-638D-4C7B-B917-11AB301E6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870DB-3257-496B-9153-96619EF59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4AB3-5D60-493A-AE88-31F026A7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54A6-B752-407F-9E91-BA9E3F97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1BBBD-4926-43FE-91E9-9DE1330B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1145-2F77-4722-9FB7-33D0D5A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EB4B-317D-4293-B186-F953F88E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3EF6-2538-4C56-8AD8-F7163098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82E33-4D97-4B50-8A1B-3142E5F4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824B-891C-444D-AE4E-481DFC64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3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6F5B-5D74-41E1-A453-E60C615B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04FAC-CFF3-4D9A-AB26-CF8CECFF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32EB-6280-4EF7-86DB-4722C479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199B-A427-48B1-977A-3AB14A53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6F35-5E4E-4F75-9A86-26B07964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8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DF13-E6E5-4752-B72A-FDC5D0B9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F8D9-0EC9-4BC8-B3C4-FCEB6712E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1E63-811C-4D61-B30D-64115A27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EF049-1C9C-4241-BB44-9FB9C0D9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BD93-7E1B-4B6B-9510-A0304152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7080-1E50-4163-A058-DAF84D62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767F-369A-4E53-A863-44C6F7CD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17A70-7A00-4536-9E85-5D772673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7CB1-1E8D-4CBB-951A-8ED0CDF55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761B6-EF89-4584-93F5-C0DB7E228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DAC41-1D71-4965-9D2F-30054360B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5C560-7B25-49FF-B55D-468A6C5C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7CBB0-1EB6-4961-8030-3BA038AF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2B9B4-3438-473F-9F42-A25E5DA2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A0D9-1380-4316-8488-0A212753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8DD56-4838-49EB-81AD-8E92F028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8B109-060C-474F-B7FF-F5425DF7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1A5A9-55D9-4622-B26D-14063045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20BA-C714-4F39-A017-53E46A11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F4C57-FFB9-402D-83E3-6FFC6E63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6FA6A-06ED-435D-8C92-20EB122D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9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62A1-22B0-41FF-A87E-1B477A93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4D91-13F7-479F-96E3-1AB8540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EB907-FFF6-4E45-9A05-94521A65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E6E2B-4B39-4ED2-8449-843207A9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1B709-D6E7-4B33-B2D9-088E2CA2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3D8B-A4C8-4A32-A065-07F83AF9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D6F2-9FD3-49D9-A42B-1293B33B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161A1-C5D8-437A-9605-4E6383243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79E39-A6FA-4337-A68E-7B3965C16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7B21A-E6B2-45D5-B541-DDF3F92E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5B392-9773-4003-BED2-E208A9A6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F4BE-347D-4A57-B73C-915258C5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8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4CE1E-3CA3-40CE-8E20-844C9A0E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E15F7-1FB8-43BE-AC31-E97E66DB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EE07-E637-4183-8D8D-8395674F7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5EE1-C1B7-43BF-B447-9A6B2958374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A360-DEA4-438E-A53B-ABB3FB1A5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6A8E2-FE11-480D-A3AC-4A038ACF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2689-5F4A-4540-AF4F-52F8CC57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8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dados-cml.hub.arcgis.com/datasets/freguesias-2012?geometry=-9.315%2C38.702%2C-8.988%2C38.749&amp;page=2&amp;selectedAttribute=Shape__Length" TargetMode="External"/><Relationship Id="rId2" Type="http://schemas.openxmlformats.org/officeDocument/2006/relationships/hyperlink" Target="https://pt.wikipedia.org/wiki/Lisbo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Lista_de_freguesias_de_Lisbo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6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7AC13-A548-4B2D-B04F-93C83E0B6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/>
              <a:t>Predicting where to open a restaurant in Lisbon</a:t>
            </a:r>
          </a:p>
        </p:txBody>
      </p:sp>
      <p:sp>
        <p:nvSpPr>
          <p:cNvPr id="131" name="Freeform: Shape 6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Graphic 5" descr="Fork and knife">
            <a:extLst>
              <a:ext uri="{FF2B5EF4-FFF2-40B4-BE49-F238E27FC236}">
                <a16:creationId xmlns:a16="http://schemas.microsoft.com/office/drawing/2014/main" id="{D8A3E7EC-6626-4373-ABCC-7F65BE2D8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7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F28B-61F3-4633-8F6C-CACF5084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65649-2B1A-4F4E-BCC1-D8EC1B247705}"/>
              </a:ext>
            </a:extLst>
          </p:cNvPr>
          <p:cNvSpPr txBox="1">
            <a:spLocks/>
          </p:cNvSpPr>
          <p:nvPr/>
        </p:nvSpPr>
        <p:spPr>
          <a:xfrm>
            <a:off x="786104" y="1210514"/>
            <a:ext cx="10619792" cy="53011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000" dirty="0"/>
              <a:t> A clustering algorithm was used to cluster the boroughs using the most common categories of restaurants.</a:t>
            </a:r>
          </a:p>
          <a:p>
            <a:pPr>
              <a:lnSpc>
                <a:spcPct val="150000"/>
              </a:lnSpc>
            </a:pPr>
            <a:r>
              <a:rPr lang="en-GB" sz="2000" dirty="0" err="1"/>
              <a:t>Analyzing</a:t>
            </a:r>
            <a:r>
              <a:rPr lang="en-GB" sz="2000" dirty="0"/>
              <a:t> the clusters, insights can be derived to answer the question of where is the best location to open a  new restaurant and which type.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Next steps to develop the study: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Upgrading the amount of information, for example:</a:t>
            </a:r>
          </a:p>
          <a:p>
            <a:pPr lvl="2">
              <a:lnSpc>
                <a:spcPct val="150000"/>
              </a:lnSpc>
            </a:pPr>
            <a:r>
              <a:rPr lang="en-GB" sz="1600" dirty="0"/>
              <a:t>Home sales/Rental prices</a:t>
            </a:r>
          </a:p>
          <a:p>
            <a:pPr lvl="2">
              <a:lnSpc>
                <a:spcPct val="150000"/>
              </a:lnSpc>
            </a:pPr>
            <a:r>
              <a:rPr lang="en-GB" sz="1600" dirty="0"/>
              <a:t>People movement around the city</a:t>
            </a:r>
          </a:p>
          <a:p>
            <a:pPr lvl="2">
              <a:lnSpc>
                <a:spcPct val="150000"/>
              </a:lnSpc>
            </a:pPr>
            <a:r>
              <a:rPr lang="en-GB" sz="1600" dirty="0"/>
              <a:t>Distance to market suppliers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Use a different Venue API with more data.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Try different machine learning algorithms.</a:t>
            </a:r>
            <a:endParaRPr lang="en-GB" sz="1000" dirty="0"/>
          </a:p>
          <a:p>
            <a:pPr marL="457200" lvl="1" indent="0">
              <a:buNone/>
            </a:pPr>
            <a:r>
              <a:rPr lang="en-GB" sz="1200" dirty="0"/>
              <a:t>		</a:t>
            </a:r>
          </a:p>
          <a:p>
            <a:pPr lvl="1"/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381064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F28B-61F3-4633-8F6C-CACF508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Problem &amp; Interested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EA98-A875-4ABF-B3E5-8B60B28B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/>
              <a:t>Where to open a restaurant in Lisbon?</a:t>
            </a:r>
          </a:p>
          <a:p>
            <a:endParaRPr lang="en-GB"/>
          </a:p>
          <a:p>
            <a:pPr marL="0" indent="0">
              <a:buNone/>
            </a:pPr>
            <a:r>
              <a:rPr lang="en-GB"/>
              <a:t>This is the question that we will help to answer, understanding the actual configuration and possibilities using available data.</a:t>
            </a:r>
          </a:p>
          <a:p>
            <a:pPr marL="0" indent="0">
              <a:buNone/>
            </a:pPr>
            <a:r>
              <a:rPr lang="en-GB"/>
              <a:t>Lisbon is the capital city of Portugal and one of the most beautiful and charismatic cities of Europe.</a:t>
            </a:r>
          </a:p>
          <a:p>
            <a:pPr marL="0" indent="0">
              <a:buNone/>
            </a:pPr>
            <a:r>
              <a:rPr lang="en-GB"/>
              <a:t>It has a vibrant life with lots of people coming from suburbs to work and many tourists.</a:t>
            </a:r>
          </a:p>
          <a:p>
            <a:pPr marL="0" indent="0">
              <a:buNone/>
            </a:pPr>
            <a:r>
              <a:rPr lang="en-GB"/>
              <a:t>It is also well known by having a great climate and of course the great food.</a:t>
            </a:r>
          </a:p>
          <a:p>
            <a:pPr marL="0" indent="0">
              <a:buNone/>
            </a:pPr>
            <a:r>
              <a:rPr lang="en-GB"/>
              <a:t>Those who try to open a new restaurant face a great competition and challenge. </a:t>
            </a:r>
          </a:p>
          <a:p>
            <a:pPr marL="0" indent="0">
              <a:buNone/>
            </a:pPr>
            <a:r>
              <a:rPr lang="en-GB"/>
              <a:t>All the help they can have is for sure wellcome.</a:t>
            </a:r>
          </a:p>
          <a:p>
            <a:endParaRPr lang="en-GB"/>
          </a:p>
          <a:p>
            <a:pPr marL="0" indent="0">
              <a:buNone/>
            </a:pPr>
            <a:r>
              <a:rPr lang="en-GB"/>
              <a:t>This kind of knowledge can have a lot of interested stakeholders:</a:t>
            </a:r>
          </a:p>
          <a:p>
            <a:r>
              <a:rPr lang="en-GB"/>
              <a:t>Someone who wants to open a new restaurant and know the competition.</a:t>
            </a:r>
          </a:p>
          <a:p>
            <a:r>
              <a:rPr lang="en-GB"/>
              <a:t>Local authorities who want to better develop their municipalities.</a:t>
            </a:r>
          </a:p>
          <a:p>
            <a:r>
              <a:rPr lang="en-GB"/>
              <a:t>Real estate agents who want to get additional knowledge for their clients.</a:t>
            </a:r>
          </a:p>
          <a:p>
            <a:r>
              <a:rPr lang="en-GB"/>
              <a:t>Other intereste stakeholdes like students, foodies or just curious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86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EA98-A875-4ABF-B3E5-8B60B28B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29" y="1232806"/>
            <a:ext cx="10356850" cy="5037365"/>
          </a:xfrm>
        </p:spPr>
        <p:txBody>
          <a:bodyPr>
            <a:normAutofit/>
          </a:bodyPr>
          <a:lstStyle/>
          <a:p>
            <a:r>
              <a:rPr lang="en-GB" sz="1400" dirty="0"/>
              <a:t>Coordinates to search from using the Foursquare API</a:t>
            </a:r>
          </a:p>
          <a:p>
            <a:pPr lvl="1"/>
            <a:r>
              <a:rPr lang="en-GB" sz="1400" dirty="0"/>
              <a:t>Using the </a:t>
            </a:r>
            <a:r>
              <a:rPr lang="en-GB" sz="1400" dirty="0" err="1"/>
              <a:t>wikipedia</a:t>
            </a:r>
            <a:r>
              <a:rPr lang="en-GB" sz="1400" dirty="0"/>
              <a:t> page in which we can get the borough's coordinates: </a:t>
            </a:r>
            <a:r>
              <a:rPr lang="en-GB" sz="1400" dirty="0">
                <a:hlinkClick r:id="rId2"/>
              </a:rPr>
              <a:t>https://pt.wikipedia.org/wiki/Lisboa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Boroughs shapes to match with the venues location</a:t>
            </a:r>
          </a:p>
          <a:p>
            <a:pPr lvl="1"/>
            <a:r>
              <a:rPr lang="en-GB" sz="1400" dirty="0"/>
              <a:t>Define in which borough the venue belongs, this information does not come from Foursquare API</a:t>
            </a:r>
          </a:p>
          <a:p>
            <a:pPr lvl="1"/>
            <a:r>
              <a:rPr lang="en-GB" sz="1400" dirty="0">
                <a:hlinkClick r:id="rId3"/>
              </a:rPr>
              <a:t>https://geodados-cml.hub.arcgis.com/datasets/freguesias-2012?geometry=-9.315%2C38.702%2C-8.988%2C38.749&amp;page=2&amp;selectedAttribute=Shape__Length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Aditional</a:t>
            </a:r>
            <a:r>
              <a:rPr lang="en-GB" sz="1400" dirty="0"/>
              <a:t> information by borough (population, population density, visiting population)</a:t>
            </a:r>
          </a:p>
          <a:p>
            <a:pPr lvl="1"/>
            <a:r>
              <a:rPr lang="en-GB" sz="1400" dirty="0"/>
              <a:t>It will be helpful for the final </a:t>
            </a:r>
            <a:r>
              <a:rPr lang="en-GB" sz="1400" dirty="0" err="1"/>
              <a:t>anaysis</a:t>
            </a:r>
            <a:r>
              <a:rPr lang="en-GB" sz="1400" dirty="0"/>
              <a:t>, use also </a:t>
            </a:r>
            <a:r>
              <a:rPr lang="en-GB" sz="1400" dirty="0" err="1"/>
              <a:t>wikipedia</a:t>
            </a:r>
            <a:r>
              <a:rPr lang="en-GB" sz="1400" dirty="0"/>
              <a:t> page: </a:t>
            </a:r>
            <a:r>
              <a:rPr lang="en-GB" sz="1400" dirty="0">
                <a:hlinkClick r:id="rId4"/>
              </a:rPr>
              <a:t>https://pt.wikipedia.org/wiki/Lista_de_freguesias_de_Lisboa</a:t>
            </a:r>
            <a:r>
              <a:rPr lang="en-GB" sz="1400" dirty="0"/>
              <a:t>	</a:t>
            </a:r>
          </a:p>
          <a:p>
            <a:endParaRPr lang="en-GB" sz="1400" dirty="0"/>
          </a:p>
          <a:p>
            <a:r>
              <a:rPr lang="en-GB" sz="1400" dirty="0"/>
              <a:t>Venues information</a:t>
            </a:r>
          </a:p>
          <a:p>
            <a:pPr lvl="1"/>
            <a:r>
              <a:rPr lang="en-GB" sz="1400" dirty="0"/>
              <a:t>Use the Foursquare API to get explore the venues location and other relevant information</a:t>
            </a:r>
            <a:endParaRPr lang="en-US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B0673C-9470-45A1-849B-EDA101C0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39777"/>
            <a:ext cx="10515600" cy="51195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168502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F28B-61F3-4633-8F6C-CACF5084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8"/>
            <a:ext cx="10515600" cy="51195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Acquisition and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671C67-DCE0-431E-9415-66B8DAF6A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299" y="967208"/>
            <a:ext cx="8130519" cy="559221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862FD-584B-4590-87C1-ABC7EB2732AE}"/>
              </a:ext>
            </a:extLst>
          </p:cNvPr>
          <p:cNvSpPr txBox="1">
            <a:spLocks/>
          </p:cNvSpPr>
          <p:nvPr/>
        </p:nvSpPr>
        <p:spPr>
          <a:xfrm>
            <a:off x="287694" y="1201089"/>
            <a:ext cx="3516863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600" dirty="0"/>
              <a:t>Borough Name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Population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Area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Population density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Shape of borough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Coordinates to search from using the Foursquare API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From Wikipedia page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Centroid of the shape file</a:t>
            </a:r>
          </a:p>
          <a:p>
            <a:pPr marL="457200" lvl="1" indent="0">
              <a:buNone/>
            </a:pPr>
            <a:r>
              <a:rPr lang="en-GB" sz="1200" dirty="0"/>
              <a:t>		</a:t>
            </a:r>
          </a:p>
          <a:p>
            <a:pPr lvl="1"/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196712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F28B-61F3-4633-8F6C-CACF5084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8"/>
            <a:ext cx="10515600" cy="511953"/>
          </a:xfrm>
        </p:spPr>
        <p:txBody>
          <a:bodyPr>
            <a:normAutofit fontScale="90000"/>
          </a:bodyPr>
          <a:lstStyle/>
          <a:p>
            <a:r>
              <a:rPr lang="en-US"/>
              <a:t>Borough Visualization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862FD-584B-4590-87C1-ABC7EB2732AE}"/>
              </a:ext>
            </a:extLst>
          </p:cNvPr>
          <p:cNvSpPr txBox="1">
            <a:spLocks/>
          </p:cNvSpPr>
          <p:nvPr/>
        </p:nvSpPr>
        <p:spPr>
          <a:xfrm>
            <a:off x="735563" y="949162"/>
            <a:ext cx="4069702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/>
              <a:t>Centroids locations (red dots) are better option to request venues from Foursquare API.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Less probable to have duplicates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Less probable that a venue is not requested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Boroughs shape will be used to match venue with correspondent borough</a:t>
            </a:r>
          </a:p>
          <a:p>
            <a:pPr marL="457200" lvl="1" indent="0">
              <a:buNone/>
            </a:pPr>
            <a:r>
              <a:rPr lang="en-GB" sz="1200" dirty="0"/>
              <a:t>		</a:t>
            </a:r>
          </a:p>
          <a:p>
            <a:pPr lvl="1"/>
            <a:endParaRPr lang="en-GB" sz="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4CED3-2791-4475-AF85-E3EB6E4D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902" y="856864"/>
            <a:ext cx="6392039" cy="557192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033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E6A7A81-B6E0-457B-B65E-75034BFF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8"/>
            <a:ext cx="10515600" cy="511953"/>
          </a:xfrm>
        </p:spPr>
        <p:txBody>
          <a:bodyPr>
            <a:normAutofit fontScale="90000"/>
          </a:bodyPr>
          <a:lstStyle/>
          <a:p>
            <a:r>
              <a:rPr lang="en-US"/>
              <a:t>Venues from Foursquare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4ECB7-71CF-4D94-9B85-098F57DE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882" y="880502"/>
            <a:ext cx="5058747" cy="263247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4E5C83-4465-4231-990A-3A28FF245C77}"/>
              </a:ext>
            </a:extLst>
          </p:cNvPr>
          <p:cNvSpPr txBox="1">
            <a:spLocks/>
          </p:cNvSpPr>
          <p:nvPr/>
        </p:nvSpPr>
        <p:spPr>
          <a:xfrm>
            <a:off x="735562" y="949162"/>
            <a:ext cx="5245359" cy="295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1800"/>
              <a:t>Some duplicates values are found meaning the venue was found from two different point of search</a:t>
            </a:r>
          </a:p>
          <a:p>
            <a:pPr>
              <a:lnSpc>
                <a:spcPct val="110000"/>
              </a:lnSpc>
            </a:pPr>
            <a:r>
              <a:rPr lang="en-GB" sz="1800"/>
              <a:t>Removing the duplicates</a:t>
            </a:r>
          </a:p>
          <a:p>
            <a:pPr>
              <a:lnSpc>
                <a:spcPct val="110000"/>
              </a:lnSpc>
            </a:pPr>
            <a:r>
              <a:rPr lang="en-GB" sz="1800"/>
              <a:t>Match the venue with the borough shape</a:t>
            </a:r>
          </a:p>
          <a:p>
            <a:pPr>
              <a:lnSpc>
                <a:spcPct val="110000"/>
              </a:lnSpc>
            </a:pPr>
            <a:r>
              <a:rPr lang="en-GB" sz="1800"/>
              <a:t>Dataframe with venue location, category and correspondent borough</a:t>
            </a:r>
          </a:p>
          <a:p>
            <a:pPr marL="457200" lvl="1" indent="0">
              <a:buNone/>
            </a:pPr>
            <a:r>
              <a:rPr lang="en-GB" sz="1200"/>
              <a:t>		</a:t>
            </a:r>
          </a:p>
          <a:p>
            <a:pPr lvl="1"/>
            <a:endParaRPr lang="en-GB" sz="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8E7EA-84E9-4CB3-9E3F-65990E9F3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57" y="4381050"/>
            <a:ext cx="7006124" cy="13480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095008-6984-4697-A6D2-AB17F10A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43" y="3351795"/>
            <a:ext cx="3199553" cy="308567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189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E6A7A81-B6E0-457B-B65E-75034BFF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8"/>
            <a:ext cx="10515600" cy="511953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Restaurant Types per Borough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4E5C83-4465-4231-990A-3A28FF245C77}"/>
              </a:ext>
            </a:extLst>
          </p:cNvPr>
          <p:cNvSpPr txBox="1">
            <a:spLocks/>
          </p:cNvSpPr>
          <p:nvPr/>
        </p:nvSpPr>
        <p:spPr>
          <a:xfrm>
            <a:off x="735562" y="949162"/>
            <a:ext cx="7848601" cy="295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/>
              <a:t>Most common restaurants are Portuguese &amp; General Restaurants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Other types or ethnical restaurants are not so common in Lisbon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Applying one hot encoding , grouping by borough and calculating frequency occurrence to cluster boroughs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Organize by most common restaurant on each borough</a:t>
            </a:r>
          </a:p>
          <a:p>
            <a:pPr marL="457200" lvl="1" indent="0">
              <a:buNone/>
            </a:pPr>
            <a:r>
              <a:rPr lang="en-GB" sz="1200" dirty="0"/>
              <a:t>		</a:t>
            </a:r>
          </a:p>
          <a:p>
            <a:pPr lvl="1"/>
            <a:endParaRPr lang="en-GB" sz="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3DB4B-05B9-4166-9BAF-80649CC7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690" y="794376"/>
            <a:ext cx="2316681" cy="288061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979A41-CF51-44F1-BDB5-FC68CD85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67" y="3886401"/>
            <a:ext cx="10361153" cy="2674815"/>
          </a:xfrm>
          <a:prstGeom prst="rect">
            <a:avLst/>
          </a:prstGeom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361153"/>
                      <a:gd name="connsiteY0" fmla="*/ 0 h 2674815"/>
                      <a:gd name="connsiteX1" fmla="*/ 10361153 w 10361153"/>
                      <a:gd name="connsiteY1" fmla="*/ 0 h 2674815"/>
                      <a:gd name="connsiteX2" fmla="*/ 10361153 w 10361153"/>
                      <a:gd name="connsiteY2" fmla="*/ 2674815 h 2674815"/>
                      <a:gd name="connsiteX3" fmla="*/ 0 w 10361153"/>
                      <a:gd name="connsiteY3" fmla="*/ 2674815 h 2674815"/>
                      <a:gd name="connsiteX4" fmla="*/ 0 w 10361153"/>
                      <a:gd name="connsiteY4" fmla="*/ 0 h 2674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61153" h="2674815" fill="none" extrusionOk="0">
                        <a:moveTo>
                          <a:pt x="0" y="0"/>
                        </a:moveTo>
                        <a:cubicBezTo>
                          <a:pt x="2941762" y="-49533"/>
                          <a:pt x="8739829" y="-14809"/>
                          <a:pt x="10361153" y="0"/>
                        </a:cubicBezTo>
                        <a:cubicBezTo>
                          <a:pt x="10448792" y="922137"/>
                          <a:pt x="10288474" y="2171338"/>
                          <a:pt x="10361153" y="2674815"/>
                        </a:cubicBezTo>
                        <a:cubicBezTo>
                          <a:pt x="5617151" y="2626584"/>
                          <a:pt x="4997858" y="2759270"/>
                          <a:pt x="0" y="2674815"/>
                        </a:cubicBezTo>
                        <a:cubicBezTo>
                          <a:pt x="-38581" y="1862984"/>
                          <a:pt x="63341" y="438142"/>
                          <a:pt x="0" y="0"/>
                        </a:cubicBezTo>
                        <a:close/>
                      </a:path>
                      <a:path w="10361153" h="2674815" stroke="0" extrusionOk="0">
                        <a:moveTo>
                          <a:pt x="0" y="0"/>
                        </a:moveTo>
                        <a:cubicBezTo>
                          <a:pt x="1123488" y="118645"/>
                          <a:pt x="8621220" y="116012"/>
                          <a:pt x="10361153" y="0"/>
                        </a:cubicBezTo>
                        <a:cubicBezTo>
                          <a:pt x="10228271" y="882905"/>
                          <a:pt x="10446104" y="2049294"/>
                          <a:pt x="10361153" y="2674815"/>
                        </a:cubicBezTo>
                        <a:cubicBezTo>
                          <a:pt x="6368011" y="2809415"/>
                          <a:pt x="4534697" y="2517619"/>
                          <a:pt x="0" y="2674815"/>
                        </a:cubicBezTo>
                        <a:cubicBezTo>
                          <a:pt x="-20187" y="1496440"/>
                          <a:pt x="-152480" y="12798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22025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BAD07F-14FD-4CD5-9933-C73F40882DC6}"/>
              </a:ext>
            </a:extLst>
          </p:cNvPr>
          <p:cNvSpPr txBox="1">
            <a:spLocks/>
          </p:cNvSpPr>
          <p:nvPr/>
        </p:nvSpPr>
        <p:spPr>
          <a:xfrm>
            <a:off x="838200" y="109148"/>
            <a:ext cx="10515600" cy="51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Clustering Boroughs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9EC205C-4C1F-462F-8244-66C5E2A31BA7}"/>
              </a:ext>
            </a:extLst>
          </p:cNvPr>
          <p:cNvSpPr txBox="1">
            <a:spLocks/>
          </p:cNvSpPr>
          <p:nvPr/>
        </p:nvSpPr>
        <p:spPr>
          <a:xfrm>
            <a:off x="735562" y="730249"/>
            <a:ext cx="10190585" cy="212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/>
              <a:t>Clustering in 4 groups we can label the clusters: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0 – General Restaurant Cluster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1 – Mixed type Cluster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2 – Portuguese Restaurant Cluster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3- Wings Joint Cluster</a:t>
            </a:r>
          </a:p>
          <a:p>
            <a:pPr lvl="1"/>
            <a:endParaRPr lang="en-GB" sz="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61CFCB-65AE-4BEF-8846-69353F41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47" y="2960006"/>
            <a:ext cx="7934257" cy="346491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94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CD5279-2018-4EBE-BFF1-BF3E7562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729673"/>
            <a:ext cx="11443827" cy="377555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493DED-9FEB-4FD7-812F-7EDC29C61524}"/>
              </a:ext>
            </a:extLst>
          </p:cNvPr>
          <p:cNvSpPr txBox="1">
            <a:spLocks/>
          </p:cNvSpPr>
          <p:nvPr/>
        </p:nvSpPr>
        <p:spPr>
          <a:xfrm>
            <a:off x="838200" y="109148"/>
            <a:ext cx="10515600" cy="51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cluster – Portuguese Restaurant Cluster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BA7782-9AFA-45B4-B663-B47BF2F7A9ED}"/>
              </a:ext>
            </a:extLst>
          </p:cNvPr>
          <p:cNvSpPr txBox="1">
            <a:spLocks/>
          </p:cNvSpPr>
          <p:nvPr/>
        </p:nvSpPr>
        <p:spPr>
          <a:xfrm>
            <a:off x="374085" y="4611677"/>
            <a:ext cx="11443827" cy="199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dirty="0"/>
              <a:t>On this cluster the boroughs have Portuguese Restaurant as most common type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Generic Restaurant are the second most common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Italian Restaurants are also popular in Lisbon as we have seen before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An Italian Restaurant on a borough were is not so common would be a good idea, less competition (ex: </a:t>
            </a:r>
            <a:r>
              <a:rPr lang="en-GB" sz="1800" dirty="0" err="1"/>
              <a:t>Arroios</a:t>
            </a:r>
            <a:r>
              <a:rPr lang="en-GB" sz="1800" dirty="0"/>
              <a:t>, </a:t>
            </a:r>
            <a:r>
              <a:rPr lang="en-GB" sz="1800" dirty="0" err="1"/>
              <a:t>Belém</a:t>
            </a:r>
            <a:r>
              <a:rPr lang="en-GB" sz="1800" dirty="0"/>
              <a:t>, Benfica, etc.)</a:t>
            </a:r>
            <a:r>
              <a:rPr lang="en-GB" sz="1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5976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690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where to open a restaurant in Lisbon</vt:lpstr>
      <vt:lpstr>Business Problem &amp; Interested Stakeholders</vt:lpstr>
      <vt:lpstr>Data Source</vt:lpstr>
      <vt:lpstr>Data Acquisition and Cleaning</vt:lpstr>
      <vt:lpstr>Borough Visualization</vt:lpstr>
      <vt:lpstr>Venues from Foursquare</vt:lpstr>
      <vt:lpstr>Common Restaurant Types per Borough</vt:lpstr>
      <vt:lpstr>PowerPoint Presentation</vt:lpstr>
      <vt:lpstr>PowerPoint Presentation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where to open a restaurant in Lisbon</dc:title>
  <dc:creator>Lavadinho, Joao 1. (Nokia - PT/Amadora)</dc:creator>
  <cp:lastModifiedBy>Lavadinho, Joao 1. (Nokia - PT/Amadora)</cp:lastModifiedBy>
  <cp:revision>5</cp:revision>
  <dcterms:created xsi:type="dcterms:W3CDTF">2021-03-12T15:33:55Z</dcterms:created>
  <dcterms:modified xsi:type="dcterms:W3CDTF">2021-03-12T17:30:11Z</dcterms:modified>
</cp:coreProperties>
</file>