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Lst>
  <p:notesMasterIdLst>
    <p:notesMasterId r:id="rId33"/>
  </p:notesMasterIdLst>
  <p:sldIdLst>
    <p:sldId id="273" r:id="rId3"/>
    <p:sldId id="257" r:id="rId4"/>
    <p:sldId id="258" r:id="rId5"/>
    <p:sldId id="259" r:id="rId6"/>
    <p:sldId id="261" r:id="rId7"/>
    <p:sldId id="262" r:id="rId8"/>
    <p:sldId id="263" r:id="rId9"/>
    <p:sldId id="300" r:id="rId10"/>
    <p:sldId id="299" r:id="rId11"/>
    <p:sldId id="298" r:id="rId12"/>
    <p:sldId id="301" r:id="rId13"/>
    <p:sldId id="266" r:id="rId14"/>
    <p:sldId id="302" r:id="rId15"/>
    <p:sldId id="268" r:id="rId16"/>
    <p:sldId id="303" r:id="rId17"/>
    <p:sldId id="281" r:id="rId18"/>
    <p:sldId id="297" r:id="rId19"/>
    <p:sldId id="304" r:id="rId20"/>
    <p:sldId id="305" r:id="rId21"/>
    <p:sldId id="282" r:id="rId22"/>
    <p:sldId id="306" r:id="rId23"/>
    <p:sldId id="307" r:id="rId24"/>
    <p:sldId id="308" r:id="rId25"/>
    <p:sldId id="309" r:id="rId26"/>
    <p:sldId id="311" r:id="rId27"/>
    <p:sldId id="310" r:id="rId28"/>
    <p:sldId id="312" r:id="rId29"/>
    <p:sldId id="313" r:id="rId30"/>
    <p:sldId id="314" r:id="rId31"/>
    <p:sldId id="315" r:id="rId32"/>
  </p:sldIdLst>
  <p:sldSz cx="9144000" cy="5143500" type="screen16x9"/>
  <p:notesSz cx="6858000" cy="9144000"/>
  <p:embeddedFontLst>
    <p:embeddedFont>
      <p:font typeface="Kirang Haerang" panose="020B0604020202020204" charset="-127"/>
      <p:regular r:id="rId34"/>
    </p:embeddedFont>
    <p:embeddedFont>
      <p:font typeface="Abadi" panose="020B0604020104020204" pitchFamily="34" charset="0"/>
      <p:regular r:id="rId35"/>
    </p:embeddedFont>
    <p:embeddedFont>
      <p:font typeface="Abadi Extra Light" panose="020B0204020104020204" pitchFamily="34" charset="0"/>
      <p:regular r:id="rId36"/>
    </p:embeddedFont>
    <p:embeddedFont>
      <p:font typeface="Algerian" panose="04020705040A02060702" pitchFamily="82" charset="0"/>
      <p:regular r:id="rId37"/>
    </p:embeddedFont>
    <p:embeddedFont>
      <p:font typeface="Arial Narrow" panose="020B0606020202030204" pitchFamily="34" charset="0"/>
      <p:regular r:id="rId38"/>
      <p:bold r:id="rId39"/>
      <p:italic r:id="rId40"/>
      <p:boldItalic r:id="rId41"/>
    </p:embeddedFont>
    <p:embeddedFont>
      <p:font typeface="Britannic Bold" panose="020B0903060703020204" pitchFamily="34" charset="0"/>
      <p:regular r:id="rId42"/>
    </p:embeddedFont>
    <p:embeddedFont>
      <p:font typeface="Fira Sans Extra Condensed Medium" panose="020B0604020202020204" charset="0"/>
      <p:regular r:id="rId43"/>
      <p:bold r:id="rId44"/>
      <p:italic r:id="rId45"/>
      <p:boldItalic r:id="rId46"/>
    </p:embeddedFont>
    <p:embeddedFont>
      <p:font typeface="Lexend Deca" panose="020B0604020202020204" charset="0"/>
      <p:regular r:id="rId47"/>
    </p:embeddedFont>
    <p:embeddedFont>
      <p:font typeface="Overpass ExtraLight" panose="020B0604020202020204" charset="0"/>
      <p:regular r:id="rId48"/>
      <p:bold r:id="rId49"/>
      <p:italic r:id="rId50"/>
      <p:boldItalic r:id="rId51"/>
    </p:embeddedFont>
    <p:embeddedFont>
      <p:font typeface="Proxima Nova" panose="020B0604020202020204" charset="0"/>
      <p:regular r:id="rId52"/>
      <p:bold r:id="rId53"/>
      <p:italic r:id="rId54"/>
      <p:boldItalic r:id="rId55"/>
    </p:embeddedFont>
    <p:embeddedFont>
      <p:font typeface="Proxima Nova Semibold" panose="020B0604020202020204" charset="0"/>
      <p:regular r:id="rId56"/>
      <p:bold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61">
          <p15:clr>
            <a:srgbClr val="9AA0A6"/>
          </p15:clr>
        </p15:guide>
        <p15:guide id="2" orient="horz" pos="1731">
          <p15:clr>
            <a:srgbClr val="9AA0A6"/>
          </p15:clr>
        </p15:guide>
        <p15:guide id="3" orient="horz" pos="1641">
          <p15:clr>
            <a:srgbClr val="9AA0A6"/>
          </p15:clr>
        </p15:guide>
        <p15:guide id="4" orient="horz" pos="2502">
          <p15:clr>
            <a:srgbClr val="9AA0A6"/>
          </p15:clr>
        </p15:guide>
        <p15:guide id="5" orient="horz" pos="2412">
          <p15:clr>
            <a:srgbClr val="9AA0A6"/>
          </p15:clr>
        </p15:guide>
        <p15:guide id="6" orient="horz" pos="87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76BE3D-039E-4301-8600-5F330929A0A4}">
  <a:tblStyle styleId="{FF76BE3D-039E-4301-8600-5F330929A0A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94660"/>
  </p:normalViewPr>
  <p:slideViewPr>
    <p:cSldViewPr snapToGrid="0">
      <p:cViewPr varScale="1">
        <p:scale>
          <a:sx n="107" d="100"/>
          <a:sy n="107" d="100"/>
        </p:scale>
        <p:origin x="730" y="82"/>
      </p:cViewPr>
      <p:guideLst>
        <p:guide orient="horz" pos="961"/>
        <p:guide orient="horz" pos="1731"/>
        <p:guide orient="horz" pos="1641"/>
        <p:guide orient="horz" pos="2502"/>
        <p:guide orient="horz" pos="2412"/>
        <p:guide orient="horz" pos="87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font" Target="fonts/font22.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schemas.openxmlformats.org/officeDocument/2006/relationships/font" Target="fonts/font25.fntdata"/><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font" Target="fonts/font23.fntdata"/><Relationship Id="rId8" Type="http://schemas.openxmlformats.org/officeDocument/2006/relationships/slide" Target="slides/slide6.xml"/><Relationship Id="rId51" Type="http://schemas.openxmlformats.org/officeDocument/2006/relationships/font" Target="fonts/font18.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font" Target="fonts/font8.fntdata"/><Relationship Id="rId54" Type="http://schemas.openxmlformats.org/officeDocument/2006/relationships/font" Target="fonts/font21.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font" Target="fonts/font24.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11.fntdata"/><Relationship Id="rId52" Type="http://schemas.openxmlformats.org/officeDocument/2006/relationships/font" Target="fonts/font19.fntdata"/><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2"/>
        <p:cNvGrpSpPr/>
        <p:nvPr/>
      </p:nvGrpSpPr>
      <p:grpSpPr>
        <a:xfrm>
          <a:off x="0" y="0"/>
          <a:ext cx="0" cy="0"/>
          <a:chOff x="0" y="0"/>
          <a:chExt cx="0" cy="0"/>
        </a:xfrm>
      </p:grpSpPr>
      <p:sp>
        <p:nvSpPr>
          <p:cNvPr id="2343" name="Google Shape;2343;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4" name="Google Shape;2344;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6c6532119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6c6532119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3337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6c6532119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6c6532119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3494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7d932f3e7d_0_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7d932f3e7d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7d932f3e7d_0_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7d932f3e7d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896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c6532119b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c6532119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c6532119b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c6532119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6843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4"/>
        <p:cNvGrpSpPr/>
        <p:nvPr/>
      </p:nvGrpSpPr>
      <p:grpSpPr>
        <a:xfrm>
          <a:off x="0" y="0"/>
          <a:ext cx="0" cy="0"/>
          <a:chOff x="0" y="0"/>
          <a:chExt cx="0" cy="0"/>
        </a:xfrm>
      </p:grpSpPr>
      <p:sp>
        <p:nvSpPr>
          <p:cNvPr id="2485" name="Google Shape;2485;g7d932f3e7d_0_14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6" name="Google Shape;2486;g7d932f3e7d_0_14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4"/>
        <p:cNvGrpSpPr/>
        <p:nvPr/>
      </p:nvGrpSpPr>
      <p:grpSpPr>
        <a:xfrm>
          <a:off x="0" y="0"/>
          <a:ext cx="0" cy="0"/>
          <a:chOff x="0" y="0"/>
          <a:chExt cx="0" cy="0"/>
        </a:xfrm>
      </p:grpSpPr>
      <p:sp>
        <p:nvSpPr>
          <p:cNvPr id="14465" name="Google Shape;14465;g7d932f3e7d_0_127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66" name="Google Shape;14466;g7d932f3e7d_0_127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7d932f3e7d_0_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7d932f3e7d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5010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7d932f3e7d_0_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7d932f3e7d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9145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6c653211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6c653211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0"/>
        <p:cNvGrpSpPr/>
        <p:nvPr/>
      </p:nvGrpSpPr>
      <p:grpSpPr>
        <a:xfrm>
          <a:off x="0" y="0"/>
          <a:ext cx="0" cy="0"/>
          <a:chOff x="0" y="0"/>
          <a:chExt cx="0" cy="0"/>
        </a:xfrm>
      </p:grpSpPr>
      <p:sp>
        <p:nvSpPr>
          <p:cNvPr id="2491" name="Google Shape;2491;g479fe8c46d_3_15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2" name="Google Shape;2492;g479fe8c46d_3_15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6c6532119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6c6532119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76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7d932f3e7d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7d932f3e7d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59948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6c6532119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6c6532119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125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6c6532119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6c6532119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02095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6c6532119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6c6532119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0828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7d932f3e7d_0_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7d932f3e7d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9820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7d932f3e7d_0_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7d932f3e7d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99568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6c6532119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6c6532119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32982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4"/>
        <p:cNvGrpSpPr/>
        <p:nvPr/>
      </p:nvGrpSpPr>
      <p:grpSpPr>
        <a:xfrm>
          <a:off x="0" y="0"/>
          <a:ext cx="0" cy="0"/>
          <a:chOff x="0" y="0"/>
          <a:chExt cx="0" cy="0"/>
        </a:xfrm>
      </p:grpSpPr>
      <p:sp>
        <p:nvSpPr>
          <p:cNvPr id="14465" name="Google Shape;14465;g7d932f3e7d_0_127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66" name="Google Shape;14466;g7d932f3e7d_0_127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7770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7d932f3e7d_0_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7d932f3e7d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4"/>
        <p:cNvGrpSpPr/>
        <p:nvPr/>
      </p:nvGrpSpPr>
      <p:grpSpPr>
        <a:xfrm>
          <a:off x="0" y="0"/>
          <a:ext cx="0" cy="0"/>
          <a:chOff x="0" y="0"/>
          <a:chExt cx="0" cy="0"/>
        </a:xfrm>
      </p:grpSpPr>
      <p:sp>
        <p:nvSpPr>
          <p:cNvPr id="14465" name="Google Shape;14465;g7d932f3e7d_0_127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66" name="Google Shape;14466;g7d932f3e7d_0_127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074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6c6532119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6c6532119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7d932f3e7d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7d932f3e7d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6c6532119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6c6532119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6c6532119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6c6532119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6c6532119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6c6532119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5345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6c6532119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6c6532119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8180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txBox="1">
            <a:spLocks noGrp="1"/>
          </p:cNvSpPr>
          <p:nvPr>
            <p:ph type="body" idx="1"/>
          </p:nvPr>
        </p:nvSpPr>
        <p:spPr>
          <a:xfrm>
            <a:off x="724200" y="2013325"/>
            <a:ext cx="3987000" cy="17496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rgbClr val="FFFFFF"/>
              </a:buClr>
              <a:buSzPts val="1800"/>
              <a:buChar char="●"/>
              <a:defRPr sz="1600"/>
            </a:lvl1pPr>
            <a:lvl2pPr marL="914400" lvl="1" indent="-317500">
              <a:spcBef>
                <a:spcPts val="0"/>
              </a:spcBef>
              <a:spcAft>
                <a:spcPts val="0"/>
              </a:spcAft>
              <a:buClr>
                <a:srgbClr val="FFFFFF"/>
              </a:buClr>
              <a:buSzPts val="1400"/>
              <a:buChar char="○"/>
              <a:defRPr>
                <a:solidFill>
                  <a:srgbClr val="FFFFFF"/>
                </a:solidFill>
              </a:defRPr>
            </a:lvl2pPr>
            <a:lvl3pPr marL="1371600" lvl="2" indent="-317500">
              <a:spcBef>
                <a:spcPts val="1600"/>
              </a:spcBef>
              <a:spcAft>
                <a:spcPts val="0"/>
              </a:spcAft>
              <a:buClr>
                <a:srgbClr val="FFFFFF"/>
              </a:buClr>
              <a:buSzPts val="1400"/>
              <a:buChar char="■"/>
              <a:defRPr>
                <a:solidFill>
                  <a:srgbClr val="FFFFFF"/>
                </a:solidFill>
              </a:defRPr>
            </a:lvl3pPr>
            <a:lvl4pPr marL="1828800" lvl="3" indent="-317500">
              <a:spcBef>
                <a:spcPts val="1600"/>
              </a:spcBef>
              <a:spcAft>
                <a:spcPts val="0"/>
              </a:spcAft>
              <a:buClr>
                <a:srgbClr val="FFFFFF"/>
              </a:buClr>
              <a:buSzPts val="1400"/>
              <a:buChar char="●"/>
              <a:defRPr>
                <a:solidFill>
                  <a:srgbClr val="FFFFFF"/>
                </a:solidFill>
              </a:defRPr>
            </a:lvl4pPr>
            <a:lvl5pPr marL="2286000" lvl="4" indent="-317500">
              <a:spcBef>
                <a:spcPts val="1600"/>
              </a:spcBef>
              <a:spcAft>
                <a:spcPts val="0"/>
              </a:spcAft>
              <a:buClr>
                <a:srgbClr val="FFFFFF"/>
              </a:buClr>
              <a:buSzPts val="1400"/>
              <a:buChar char="○"/>
              <a:defRPr>
                <a:solidFill>
                  <a:srgbClr val="FFFFFF"/>
                </a:solidFill>
              </a:defRPr>
            </a:lvl5pPr>
            <a:lvl6pPr marL="2743200" lvl="5" indent="-317500">
              <a:spcBef>
                <a:spcPts val="1600"/>
              </a:spcBef>
              <a:spcAft>
                <a:spcPts val="0"/>
              </a:spcAft>
              <a:buClr>
                <a:srgbClr val="FFFFFF"/>
              </a:buClr>
              <a:buSzPts val="1400"/>
              <a:buChar char="■"/>
              <a:defRPr>
                <a:solidFill>
                  <a:srgbClr val="FFFFFF"/>
                </a:solidFill>
              </a:defRPr>
            </a:lvl6pPr>
            <a:lvl7pPr marL="3200400" lvl="6" indent="-317500">
              <a:spcBef>
                <a:spcPts val="1600"/>
              </a:spcBef>
              <a:spcAft>
                <a:spcPts val="0"/>
              </a:spcAft>
              <a:buClr>
                <a:srgbClr val="FFFFFF"/>
              </a:buClr>
              <a:buSzPts val="1400"/>
              <a:buChar char="●"/>
              <a:defRPr>
                <a:solidFill>
                  <a:srgbClr val="FFFFFF"/>
                </a:solidFill>
              </a:defRPr>
            </a:lvl7pPr>
            <a:lvl8pPr marL="3657600" lvl="7" indent="-317500">
              <a:spcBef>
                <a:spcPts val="1600"/>
              </a:spcBef>
              <a:spcAft>
                <a:spcPts val="0"/>
              </a:spcAft>
              <a:buClr>
                <a:srgbClr val="FFFFFF"/>
              </a:buClr>
              <a:buSzPts val="1400"/>
              <a:buChar char="○"/>
              <a:defRPr>
                <a:solidFill>
                  <a:srgbClr val="FFFFFF"/>
                </a:solidFill>
              </a:defRPr>
            </a:lvl8pPr>
            <a:lvl9pPr marL="4114800" lvl="8" indent="-317500">
              <a:spcBef>
                <a:spcPts val="1600"/>
              </a:spcBef>
              <a:spcAft>
                <a:spcPts val="1600"/>
              </a:spcAft>
              <a:buClr>
                <a:srgbClr val="FFFFFF"/>
              </a:buClr>
              <a:buSzPts val="1400"/>
              <a:buChar char="■"/>
              <a:defRPr>
                <a:solidFill>
                  <a:srgbClr val="FFFFFF"/>
                </a:solidFill>
              </a:defRPr>
            </a:lvl9pPr>
          </a:lstStyle>
          <a:p>
            <a:endParaRPr/>
          </a:p>
        </p:txBody>
      </p:sp>
      <p:sp>
        <p:nvSpPr>
          <p:cNvPr id="93" name="Google Shape;93;p4"/>
          <p:cNvSpPr txBox="1">
            <a:spLocks noGrp="1"/>
          </p:cNvSpPr>
          <p:nvPr>
            <p:ph type="ctrTitle"/>
          </p:nvPr>
        </p:nvSpPr>
        <p:spPr>
          <a:xfrm>
            <a:off x="724200" y="1263775"/>
            <a:ext cx="3987000" cy="946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800"/>
              <a:buNone/>
              <a:defRPr sz="3000"/>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endParaRPr/>
          </a:p>
        </p:txBody>
      </p:sp>
      <p:grpSp>
        <p:nvGrpSpPr>
          <p:cNvPr id="94" name="Google Shape;94;p4"/>
          <p:cNvGrpSpPr/>
          <p:nvPr/>
        </p:nvGrpSpPr>
        <p:grpSpPr>
          <a:xfrm rot="10800000" flipH="1">
            <a:off x="-3" y="3849693"/>
            <a:ext cx="3131339" cy="1293804"/>
            <a:chOff x="-4328" y="-1807"/>
            <a:chExt cx="3131339" cy="1293804"/>
          </a:xfrm>
        </p:grpSpPr>
        <p:grpSp>
          <p:nvGrpSpPr>
            <p:cNvPr id="95" name="Google Shape;95;p4"/>
            <p:cNvGrpSpPr/>
            <p:nvPr/>
          </p:nvGrpSpPr>
          <p:grpSpPr>
            <a:xfrm>
              <a:off x="-4328" y="0"/>
              <a:ext cx="1291848" cy="1291997"/>
              <a:chOff x="0" y="0"/>
              <a:chExt cx="1291848" cy="1291997"/>
            </a:xfrm>
          </p:grpSpPr>
          <p:sp>
            <p:nvSpPr>
              <p:cNvPr id="96" name="Google Shape;96;p4"/>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4"/>
            <p:cNvSpPr/>
            <p:nvPr/>
          </p:nvSpPr>
          <p:spPr>
            <a:xfrm>
              <a:off x="751263" y="-1807"/>
              <a:ext cx="2375748" cy="1187649"/>
            </a:xfrm>
            <a:custGeom>
              <a:avLst/>
              <a:gdLst/>
              <a:ahLst/>
              <a:cxnLst/>
              <a:rect l="l" t="t" r="r" b="b"/>
              <a:pathLst>
                <a:path w="15851" h="7924" extrusionOk="0">
                  <a:moveTo>
                    <a:pt x="0" y="1"/>
                  </a:moveTo>
                  <a:lnTo>
                    <a:pt x="7927" y="7924"/>
                  </a:lnTo>
                  <a:lnTo>
                    <a:pt x="15850" y="1"/>
                  </a:lnTo>
                  <a:lnTo>
                    <a:pt x="13819" y="1"/>
                  </a:lnTo>
                  <a:lnTo>
                    <a:pt x="7927" y="5893"/>
                  </a:lnTo>
                  <a:lnTo>
                    <a:pt x="2031"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1356936" y="-1807"/>
              <a:ext cx="1164418" cy="581984"/>
            </a:xfrm>
            <a:custGeom>
              <a:avLst/>
              <a:gdLst/>
              <a:ahLst/>
              <a:cxnLst/>
              <a:rect l="l" t="t" r="r" b="b"/>
              <a:pathLst>
                <a:path w="7769" h="3883" extrusionOk="0">
                  <a:moveTo>
                    <a:pt x="1" y="1"/>
                  </a:moveTo>
                  <a:lnTo>
                    <a:pt x="3886" y="3883"/>
                  </a:lnTo>
                  <a:lnTo>
                    <a:pt x="7768" y="1"/>
                  </a:lnTo>
                  <a:lnTo>
                    <a:pt x="6554" y="1"/>
                  </a:lnTo>
                  <a:lnTo>
                    <a:pt x="3886" y="2669"/>
                  </a:lnTo>
                  <a:lnTo>
                    <a:pt x="1214"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p:cSld name="CUSTOM_16">
    <p:spTree>
      <p:nvGrpSpPr>
        <p:cNvPr id="1" name="Shape 352"/>
        <p:cNvGrpSpPr/>
        <p:nvPr/>
      </p:nvGrpSpPr>
      <p:grpSpPr>
        <a:xfrm>
          <a:off x="0" y="0"/>
          <a:ext cx="0" cy="0"/>
          <a:chOff x="0" y="0"/>
          <a:chExt cx="0" cy="0"/>
        </a:xfrm>
      </p:grpSpPr>
      <p:grpSp>
        <p:nvGrpSpPr>
          <p:cNvPr id="353" name="Google Shape;353;p19"/>
          <p:cNvGrpSpPr/>
          <p:nvPr/>
        </p:nvGrpSpPr>
        <p:grpSpPr>
          <a:xfrm rot="10800000" flipH="1">
            <a:off x="-39575" y="1772868"/>
            <a:ext cx="3306195" cy="3368826"/>
            <a:chOff x="0" y="0"/>
            <a:chExt cx="3306195" cy="3368826"/>
          </a:xfrm>
        </p:grpSpPr>
        <p:grpSp>
          <p:nvGrpSpPr>
            <p:cNvPr id="354" name="Google Shape;354;p19"/>
            <p:cNvGrpSpPr/>
            <p:nvPr/>
          </p:nvGrpSpPr>
          <p:grpSpPr>
            <a:xfrm>
              <a:off x="0" y="0"/>
              <a:ext cx="2325416" cy="2325267"/>
              <a:chOff x="0" y="0"/>
              <a:chExt cx="2325416" cy="2325267"/>
            </a:xfrm>
          </p:grpSpPr>
          <p:sp>
            <p:nvSpPr>
              <p:cNvPr id="355" name="Google Shape;355;p19"/>
              <p:cNvSpPr/>
              <p:nvPr/>
            </p:nvSpPr>
            <p:spPr>
              <a:xfrm>
                <a:off x="0" y="0"/>
                <a:ext cx="2325416" cy="2325267"/>
              </a:xfrm>
              <a:custGeom>
                <a:avLst/>
                <a:gdLst/>
                <a:ahLst/>
                <a:cxnLst/>
                <a:rect l="l" t="t" r="r" b="b"/>
                <a:pathLst>
                  <a:path w="15594" h="15593" extrusionOk="0">
                    <a:moveTo>
                      <a:pt x="14783" y="1"/>
                    </a:moveTo>
                    <a:lnTo>
                      <a:pt x="0" y="14783"/>
                    </a:lnTo>
                    <a:lnTo>
                      <a:pt x="0" y="15593"/>
                    </a:lnTo>
                    <a:lnTo>
                      <a:pt x="1559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0" y="0"/>
                <a:ext cx="1980943" cy="1981092"/>
              </a:xfrm>
              <a:custGeom>
                <a:avLst/>
                <a:gdLst/>
                <a:ahLst/>
                <a:cxnLst/>
                <a:rect l="l" t="t" r="r" b="b"/>
                <a:pathLst>
                  <a:path w="13284" h="13285" extrusionOk="0">
                    <a:moveTo>
                      <a:pt x="12470" y="1"/>
                    </a:moveTo>
                    <a:lnTo>
                      <a:pt x="0" y="12474"/>
                    </a:lnTo>
                    <a:lnTo>
                      <a:pt x="0" y="13284"/>
                    </a:lnTo>
                    <a:lnTo>
                      <a:pt x="13284"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0" y="0"/>
                <a:ext cx="1636321" cy="1636769"/>
              </a:xfrm>
              <a:custGeom>
                <a:avLst/>
                <a:gdLst/>
                <a:ahLst/>
                <a:cxnLst/>
                <a:rect l="l" t="t" r="r" b="b"/>
                <a:pathLst>
                  <a:path w="10973" h="10976" extrusionOk="0">
                    <a:moveTo>
                      <a:pt x="10162" y="1"/>
                    </a:moveTo>
                    <a:lnTo>
                      <a:pt x="0" y="10161"/>
                    </a:lnTo>
                    <a:lnTo>
                      <a:pt x="0" y="10975"/>
                    </a:lnTo>
                    <a:lnTo>
                      <a:pt x="1097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19"/>
            <p:cNvSpPr/>
            <p:nvPr/>
          </p:nvSpPr>
          <p:spPr>
            <a:xfrm>
              <a:off x="0" y="0"/>
              <a:ext cx="3306195" cy="3368826"/>
            </a:xfrm>
            <a:custGeom>
              <a:avLst/>
              <a:gdLst/>
              <a:ahLst/>
              <a:cxnLst/>
              <a:rect l="l" t="t" r="r" b="b"/>
              <a:pathLst>
                <a:path w="22171" h="22591" extrusionOk="0">
                  <a:moveTo>
                    <a:pt x="15514" y="1"/>
                  </a:moveTo>
                  <a:lnTo>
                    <a:pt x="20064" y="4551"/>
                  </a:lnTo>
                  <a:lnTo>
                    <a:pt x="4130" y="20482"/>
                  </a:lnTo>
                  <a:lnTo>
                    <a:pt x="0" y="16353"/>
                  </a:lnTo>
                  <a:lnTo>
                    <a:pt x="0" y="18458"/>
                  </a:lnTo>
                  <a:lnTo>
                    <a:pt x="4130" y="22591"/>
                  </a:lnTo>
                  <a:lnTo>
                    <a:pt x="22170" y="4551"/>
                  </a:lnTo>
                  <a:lnTo>
                    <a:pt x="17620"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19"/>
          <p:cNvSpPr txBox="1">
            <a:spLocks noGrp="1"/>
          </p:cNvSpPr>
          <p:nvPr>
            <p:ph type="ctrTitle"/>
          </p:nvPr>
        </p:nvSpPr>
        <p:spPr>
          <a:xfrm>
            <a:off x="1187550" y="280721"/>
            <a:ext cx="6768900" cy="57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800"/>
              <a:buNone/>
              <a:defRPr sz="3000"/>
            </a:lvl1pPr>
            <a:lvl2pPr lvl="1" algn="r" rtl="0">
              <a:spcBef>
                <a:spcPts val="0"/>
              </a:spcBef>
              <a:spcAft>
                <a:spcPts val="0"/>
              </a:spcAft>
              <a:buClr>
                <a:srgbClr val="000000"/>
              </a:buClr>
              <a:buSzPts val="1800"/>
              <a:buNone/>
              <a:defRPr sz="1800">
                <a:solidFill>
                  <a:srgbClr val="000000"/>
                </a:solidFill>
              </a:defRPr>
            </a:lvl2pPr>
            <a:lvl3pPr lvl="2" algn="r" rtl="0">
              <a:spcBef>
                <a:spcPts val="0"/>
              </a:spcBef>
              <a:spcAft>
                <a:spcPts val="0"/>
              </a:spcAft>
              <a:buClr>
                <a:srgbClr val="000000"/>
              </a:buClr>
              <a:buSzPts val="1800"/>
              <a:buNone/>
              <a:defRPr sz="1800">
                <a:solidFill>
                  <a:srgbClr val="000000"/>
                </a:solidFill>
              </a:defRPr>
            </a:lvl3pPr>
            <a:lvl4pPr lvl="3" algn="r" rtl="0">
              <a:spcBef>
                <a:spcPts val="0"/>
              </a:spcBef>
              <a:spcAft>
                <a:spcPts val="0"/>
              </a:spcAft>
              <a:buClr>
                <a:srgbClr val="000000"/>
              </a:buClr>
              <a:buSzPts val="1800"/>
              <a:buNone/>
              <a:defRPr sz="1800">
                <a:solidFill>
                  <a:srgbClr val="000000"/>
                </a:solidFill>
              </a:defRPr>
            </a:lvl4pPr>
            <a:lvl5pPr lvl="4" algn="r" rtl="0">
              <a:spcBef>
                <a:spcPts val="0"/>
              </a:spcBef>
              <a:spcAft>
                <a:spcPts val="0"/>
              </a:spcAft>
              <a:buClr>
                <a:srgbClr val="000000"/>
              </a:buClr>
              <a:buSzPts val="1800"/>
              <a:buNone/>
              <a:defRPr sz="1800">
                <a:solidFill>
                  <a:srgbClr val="000000"/>
                </a:solidFill>
              </a:defRPr>
            </a:lvl5pPr>
            <a:lvl6pPr lvl="5" algn="r" rtl="0">
              <a:spcBef>
                <a:spcPts val="0"/>
              </a:spcBef>
              <a:spcAft>
                <a:spcPts val="0"/>
              </a:spcAft>
              <a:buClr>
                <a:srgbClr val="000000"/>
              </a:buClr>
              <a:buSzPts val="1800"/>
              <a:buNone/>
              <a:defRPr sz="1800">
                <a:solidFill>
                  <a:srgbClr val="000000"/>
                </a:solidFill>
              </a:defRPr>
            </a:lvl6pPr>
            <a:lvl7pPr lvl="6" algn="r" rtl="0">
              <a:spcBef>
                <a:spcPts val="0"/>
              </a:spcBef>
              <a:spcAft>
                <a:spcPts val="0"/>
              </a:spcAft>
              <a:buClr>
                <a:srgbClr val="000000"/>
              </a:buClr>
              <a:buSzPts val="1800"/>
              <a:buNone/>
              <a:defRPr sz="1800">
                <a:solidFill>
                  <a:srgbClr val="000000"/>
                </a:solidFill>
              </a:defRPr>
            </a:lvl7pPr>
            <a:lvl8pPr lvl="7" algn="r" rtl="0">
              <a:spcBef>
                <a:spcPts val="0"/>
              </a:spcBef>
              <a:spcAft>
                <a:spcPts val="0"/>
              </a:spcAft>
              <a:buClr>
                <a:srgbClr val="000000"/>
              </a:buClr>
              <a:buSzPts val="1800"/>
              <a:buNone/>
              <a:defRPr sz="1800">
                <a:solidFill>
                  <a:srgbClr val="000000"/>
                </a:solidFill>
              </a:defRPr>
            </a:lvl8pPr>
            <a:lvl9pPr lvl="8" algn="r" rtl="0">
              <a:spcBef>
                <a:spcPts val="0"/>
              </a:spcBef>
              <a:spcAft>
                <a:spcPts val="0"/>
              </a:spcAft>
              <a:buClr>
                <a:srgbClr val="000000"/>
              </a:buClr>
              <a:buSzPts val="1800"/>
              <a:buNone/>
              <a:defRPr sz="1800">
                <a:solidFill>
                  <a:srgbClr val="000000"/>
                </a:solidFill>
              </a:defRPr>
            </a:lvl9pPr>
          </a:lstStyle>
          <a:p>
            <a:endParaRPr/>
          </a:p>
        </p:txBody>
      </p:sp>
      <p:sp>
        <p:nvSpPr>
          <p:cNvPr id="364" name="Google Shape;364;p19"/>
          <p:cNvSpPr txBox="1">
            <a:spLocks noGrp="1"/>
          </p:cNvSpPr>
          <p:nvPr>
            <p:ph type="ctrTitle" idx="2"/>
          </p:nvPr>
        </p:nvSpPr>
        <p:spPr>
          <a:xfrm>
            <a:off x="5090975" y="1164975"/>
            <a:ext cx="3328800" cy="503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600"/>
              <a:buNone/>
              <a:defRPr sz="1600"/>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a:endParaRPr/>
          </a:p>
        </p:txBody>
      </p:sp>
      <p:sp>
        <p:nvSpPr>
          <p:cNvPr id="365" name="Google Shape;365;p19"/>
          <p:cNvSpPr txBox="1">
            <a:spLocks noGrp="1"/>
          </p:cNvSpPr>
          <p:nvPr>
            <p:ph type="subTitle" idx="1"/>
          </p:nvPr>
        </p:nvSpPr>
        <p:spPr>
          <a:xfrm>
            <a:off x="5090975" y="1586325"/>
            <a:ext cx="33288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400"/>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366" name="Google Shape;366;p19"/>
          <p:cNvSpPr txBox="1">
            <a:spLocks noGrp="1"/>
          </p:cNvSpPr>
          <p:nvPr>
            <p:ph type="ctrTitle" idx="3"/>
          </p:nvPr>
        </p:nvSpPr>
        <p:spPr>
          <a:xfrm>
            <a:off x="5090975" y="2388075"/>
            <a:ext cx="3328800" cy="503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600"/>
              <a:buNone/>
              <a:defRPr sz="1600"/>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a:endParaRPr/>
          </a:p>
        </p:txBody>
      </p:sp>
      <p:sp>
        <p:nvSpPr>
          <p:cNvPr id="367" name="Google Shape;367;p19"/>
          <p:cNvSpPr txBox="1">
            <a:spLocks noGrp="1"/>
          </p:cNvSpPr>
          <p:nvPr>
            <p:ph type="subTitle" idx="4"/>
          </p:nvPr>
        </p:nvSpPr>
        <p:spPr>
          <a:xfrm>
            <a:off x="5090975" y="2809300"/>
            <a:ext cx="33288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400"/>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368" name="Google Shape;368;p19"/>
          <p:cNvSpPr txBox="1">
            <a:spLocks noGrp="1"/>
          </p:cNvSpPr>
          <p:nvPr>
            <p:ph type="ctrTitle" idx="5"/>
          </p:nvPr>
        </p:nvSpPr>
        <p:spPr>
          <a:xfrm>
            <a:off x="5090975" y="3611075"/>
            <a:ext cx="3328800" cy="503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600"/>
              <a:buNone/>
              <a:defRPr sz="1600"/>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a:endParaRPr/>
          </a:p>
        </p:txBody>
      </p:sp>
      <p:sp>
        <p:nvSpPr>
          <p:cNvPr id="369" name="Google Shape;369;p19"/>
          <p:cNvSpPr txBox="1">
            <a:spLocks noGrp="1"/>
          </p:cNvSpPr>
          <p:nvPr>
            <p:ph type="subTitle" idx="6"/>
          </p:nvPr>
        </p:nvSpPr>
        <p:spPr>
          <a:xfrm>
            <a:off x="5090975" y="4032300"/>
            <a:ext cx="33288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400"/>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list">
  <p:cSld name="TITLE_AND_BODY_1">
    <p:spTree>
      <p:nvGrpSpPr>
        <p:cNvPr id="1" name="Shape 392"/>
        <p:cNvGrpSpPr/>
        <p:nvPr/>
      </p:nvGrpSpPr>
      <p:grpSpPr>
        <a:xfrm>
          <a:off x="0" y="0"/>
          <a:ext cx="0" cy="0"/>
          <a:chOff x="0" y="0"/>
          <a:chExt cx="0" cy="0"/>
        </a:xfrm>
      </p:grpSpPr>
      <p:grpSp>
        <p:nvGrpSpPr>
          <p:cNvPr id="393" name="Google Shape;393;p21"/>
          <p:cNvGrpSpPr/>
          <p:nvPr/>
        </p:nvGrpSpPr>
        <p:grpSpPr>
          <a:xfrm>
            <a:off x="-46954" y="-1807"/>
            <a:ext cx="9187040" cy="5145310"/>
            <a:chOff x="-46954" y="-1807"/>
            <a:chExt cx="9187040" cy="5145310"/>
          </a:xfrm>
        </p:grpSpPr>
        <p:grpSp>
          <p:nvGrpSpPr>
            <p:cNvPr id="394" name="Google Shape;394;p21"/>
            <p:cNvGrpSpPr/>
            <p:nvPr/>
          </p:nvGrpSpPr>
          <p:grpSpPr>
            <a:xfrm flipH="1">
              <a:off x="7848237" y="0"/>
              <a:ext cx="1291848" cy="1291997"/>
              <a:chOff x="0" y="0"/>
              <a:chExt cx="1291848" cy="1291997"/>
            </a:xfrm>
          </p:grpSpPr>
          <p:sp>
            <p:nvSpPr>
              <p:cNvPr id="395" name="Google Shape;395;p21"/>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1"/>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1"/>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1"/>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21"/>
            <p:cNvGrpSpPr/>
            <p:nvPr/>
          </p:nvGrpSpPr>
          <p:grpSpPr>
            <a:xfrm rot="10800000" flipH="1">
              <a:off x="-3920" y="1095125"/>
              <a:ext cx="4047930" cy="4048378"/>
              <a:chOff x="0" y="0"/>
              <a:chExt cx="4047930" cy="4048378"/>
            </a:xfrm>
          </p:grpSpPr>
          <p:sp>
            <p:nvSpPr>
              <p:cNvPr id="400" name="Google Shape;400;p21"/>
              <p:cNvSpPr/>
              <p:nvPr/>
            </p:nvSpPr>
            <p:spPr>
              <a:xfrm>
                <a:off x="0" y="0"/>
                <a:ext cx="4047930" cy="4048378"/>
              </a:xfrm>
              <a:custGeom>
                <a:avLst/>
                <a:gdLst/>
                <a:ahLst/>
                <a:cxnLst/>
                <a:rect l="l" t="t" r="r" b="b"/>
                <a:pathLst>
                  <a:path w="27145" h="27148" extrusionOk="0">
                    <a:moveTo>
                      <a:pt x="26334" y="1"/>
                    </a:moveTo>
                    <a:lnTo>
                      <a:pt x="0" y="26334"/>
                    </a:lnTo>
                    <a:lnTo>
                      <a:pt x="0" y="27147"/>
                    </a:lnTo>
                    <a:lnTo>
                      <a:pt x="27144"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p:nvPr/>
            </p:nvSpPr>
            <p:spPr>
              <a:xfrm>
                <a:off x="0" y="0"/>
                <a:ext cx="3703606" cy="3703606"/>
              </a:xfrm>
              <a:custGeom>
                <a:avLst/>
                <a:gdLst/>
                <a:ahLst/>
                <a:cxnLst/>
                <a:rect l="l" t="t" r="r" b="b"/>
                <a:pathLst>
                  <a:path w="24836" h="24836" extrusionOk="0">
                    <a:moveTo>
                      <a:pt x="24025" y="1"/>
                    </a:moveTo>
                    <a:lnTo>
                      <a:pt x="0" y="24025"/>
                    </a:lnTo>
                    <a:lnTo>
                      <a:pt x="0" y="24836"/>
                    </a:lnTo>
                    <a:lnTo>
                      <a:pt x="24835"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1"/>
              <p:cNvSpPr/>
              <p:nvPr/>
            </p:nvSpPr>
            <p:spPr>
              <a:xfrm>
                <a:off x="0" y="0"/>
                <a:ext cx="3359283" cy="3359283"/>
              </a:xfrm>
              <a:custGeom>
                <a:avLst/>
                <a:gdLst/>
                <a:ahLst/>
                <a:cxnLst/>
                <a:rect l="l" t="t" r="r" b="b"/>
                <a:pathLst>
                  <a:path w="22527" h="22527" extrusionOk="0">
                    <a:moveTo>
                      <a:pt x="21713" y="1"/>
                    </a:moveTo>
                    <a:lnTo>
                      <a:pt x="0" y="21713"/>
                    </a:lnTo>
                    <a:lnTo>
                      <a:pt x="0" y="22526"/>
                    </a:lnTo>
                    <a:lnTo>
                      <a:pt x="22527"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1"/>
              <p:cNvSpPr/>
              <p:nvPr/>
            </p:nvSpPr>
            <p:spPr>
              <a:xfrm>
                <a:off x="0" y="0"/>
                <a:ext cx="3014511" cy="3014511"/>
              </a:xfrm>
              <a:custGeom>
                <a:avLst/>
                <a:gdLst/>
                <a:ahLst/>
                <a:cxnLst/>
                <a:rect l="l" t="t" r="r" b="b"/>
                <a:pathLst>
                  <a:path w="20215" h="20215" extrusionOk="0">
                    <a:moveTo>
                      <a:pt x="19404" y="1"/>
                    </a:moveTo>
                    <a:lnTo>
                      <a:pt x="0" y="19404"/>
                    </a:lnTo>
                    <a:lnTo>
                      <a:pt x="0" y="20215"/>
                    </a:lnTo>
                    <a:lnTo>
                      <a:pt x="20214"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1"/>
              <p:cNvSpPr/>
              <p:nvPr/>
            </p:nvSpPr>
            <p:spPr>
              <a:xfrm>
                <a:off x="0" y="0"/>
                <a:ext cx="2670187" cy="2670187"/>
              </a:xfrm>
              <a:custGeom>
                <a:avLst/>
                <a:gdLst/>
                <a:ahLst/>
                <a:cxnLst/>
                <a:rect l="l" t="t" r="r" b="b"/>
                <a:pathLst>
                  <a:path w="17906" h="17906" extrusionOk="0">
                    <a:moveTo>
                      <a:pt x="17092" y="1"/>
                    </a:moveTo>
                    <a:lnTo>
                      <a:pt x="0" y="17092"/>
                    </a:lnTo>
                    <a:lnTo>
                      <a:pt x="0" y="17905"/>
                    </a:lnTo>
                    <a:lnTo>
                      <a:pt x="17906"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1"/>
              <p:cNvSpPr/>
              <p:nvPr/>
            </p:nvSpPr>
            <p:spPr>
              <a:xfrm>
                <a:off x="0" y="0"/>
                <a:ext cx="2325416" cy="2325267"/>
              </a:xfrm>
              <a:custGeom>
                <a:avLst/>
                <a:gdLst/>
                <a:ahLst/>
                <a:cxnLst/>
                <a:rect l="l" t="t" r="r" b="b"/>
                <a:pathLst>
                  <a:path w="15594" h="15593" extrusionOk="0">
                    <a:moveTo>
                      <a:pt x="14783" y="1"/>
                    </a:moveTo>
                    <a:lnTo>
                      <a:pt x="0" y="14783"/>
                    </a:lnTo>
                    <a:lnTo>
                      <a:pt x="0" y="15593"/>
                    </a:lnTo>
                    <a:lnTo>
                      <a:pt x="1559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1"/>
              <p:cNvSpPr/>
              <p:nvPr/>
            </p:nvSpPr>
            <p:spPr>
              <a:xfrm>
                <a:off x="0" y="0"/>
                <a:ext cx="1980943" cy="1981092"/>
              </a:xfrm>
              <a:custGeom>
                <a:avLst/>
                <a:gdLst/>
                <a:ahLst/>
                <a:cxnLst/>
                <a:rect l="l" t="t" r="r" b="b"/>
                <a:pathLst>
                  <a:path w="13284" h="13285" extrusionOk="0">
                    <a:moveTo>
                      <a:pt x="12470" y="1"/>
                    </a:moveTo>
                    <a:lnTo>
                      <a:pt x="0" y="12474"/>
                    </a:lnTo>
                    <a:lnTo>
                      <a:pt x="0" y="13284"/>
                    </a:lnTo>
                    <a:lnTo>
                      <a:pt x="13284"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1"/>
              <p:cNvSpPr/>
              <p:nvPr/>
            </p:nvSpPr>
            <p:spPr>
              <a:xfrm>
                <a:off x="0" y="0"/>
                <a:ext cx="1636321" cy="1636769"/>
              </a:xfrm>
              <a:custGeom>
                <a:avLst/>
                <a:gdLst/>
                <a:ahLst/>
                <a:cxnLst/>
                <a:rect l="l" t="t" r="r" b="b"/>
                <a:pathLst>
                  <a:path w="10973" h="10976" extrusionOk="0">
                    <a:moveTo>
                      <a:pt x="10162" y="1"/>
                    </a:moveTo>
                    <a:lnTo>
                      <a:pt x="0" y="10161"/>
                    </a:lnTo>
                    <a:lnTo>
                      <a:pt x="0" y="10975"/>
                    </a:lnTo>
                    <a:lnTo>
                      <a:pt x="1097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1"/>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1"/>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1"/>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1"/>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21"/>
            <p:cNvSpPr/>
            <p:nvPr/>
          </p:nvSpPr>
          <p:spPr>
            <a:xfrm flipH="1">
              <a:off x="-4065" y="0"/>
              <a:ext cx="2765775" cy="4375552"/>
            </a:xfrm>
            <a:custGeom>
              <a:avLst/>
              <a:gdLst/>
              <a:ahLst/>
              <a:cxnLst/>
              <a:rect l="l" t="t" r="r" b="b"/>
              <a:pathLst>
                <a:path w="18547" h="29342" extrusionOk="0">
                  <a:moveTo>
                    <a:pt x="10796" y="1"/>
                  </a:moveTo>
                  <a:lnTo>
                    <a:pt x="0" y="10796"/>
                  </a:lnTo>
                  <a:lnTo>
                    <a:pt x="18546" y="29341"/>
                  </a:lnTo>
                  <a:lnTo>
                    <a:pt x="18546" y="24500"/>
                  </a:lnTo>
                  <a:lnTo>
                    <a:pt x="4842" y="10796"/>
                  </a:lnTo>
                  <a:lnTo>
                    <a:pt x="15637"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1"/>
            <p:cNvSpPr/>
            <p:nvPr/>
          </p:nvSpPr>
          <p:spPr>
            <a:xfrm flipH="1">
              <a:off x="6008747" y="-1807"/>
              <a:ext cx="2375748" cy="1187649"/>
            </a:xfrm>
            <a:custGeom>
              <a:avLst/>
              <a:gdLst/>
              <a:ahLst/>
              <a:cxnLst/>
              <a:rect l="l" t="t" r="r" b="b"/>
              <a:pathLst>
                <a:path w="15851" h="7924" extrusionOk="0">
                  <a:moveTo>
                    <a:pt x="0" y="1"/>
                  </a:moveTo>
                  <a:lnTo>
                    <a:pt x="7927" y="7924"/>
                  </a:lnTo>
                  <a:lnTo>
                    <a:pt x="15850" y="1"/>
                  </a:lnTo>
                  <a:lnTo>
                    <a:pt x="13819" y="1"/>
                  </a:lnTo>
                  <a:lnTo>
                    <a:pt x="7927" y="5893"/>
                  </a:lnTo>
                  <a:lnTo>
                    <a:pt x="2031"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1"/>
            <p:cNvSpPr/>
            <p:nvPr/>
          </p:nvSpPr>
          <p:spPr>
            <a:xfrm flipH="1">
              <a:off x="6614404" y="-1807"/>
              <a:ext cx="1164418" cy="581984"/>
            </a:xfrm>
            <a:custGeom>
              <a:avLst/>
              <a:gdLst/>
              <a:ahLst/>
              <a:cxnLst/>
              <a:rect l="l" t="t" r="r" b="b"/>
              <a:pathLst>
                <a:path w="7769" h="3883" extrusionOk="0">
                  <a:moveTo>
                    <a:pt x="1" y="1"/>
                  </a:moveTo>
                  <a:lnTo>
                    <a:pt x="3886" y="3883"/>
                  </a:lnTo>
                  <a:lnTo>
                    <a:pt x="7768" y="1"/>
                  </a:lnTo>
                  <a:lnTo>
                    <a:pt x="6554" y="1"/>
                  </a:lnTo>
                  <a:lnTo>
                    <a:pt x="3886" y="2669"/>
                  </a:lnTo>
                  <a:lnTo>
                    <a:pt x="1214"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1"/>
            <p:cNvSpPr/>
            <p:nvPr/>
          </p:nvSpPr>
          <p:spPr>
            <a:xfrm flipH="1">
              <a:off x="-46942" y="-1807"/>
              <a:ext cx="2150029" cy="4261088"/>
            </a:xfrm>
            <a:custGeom>
              <a:avLst/>
              <a:gdLst/>
              <a:ahLst/>
              <a:cxnLst/>
              <a:rect l="l" t="t" r="r" b="b"/>
              <a:pathLst>
                <a:path w="14345" h="28430" extrusionOk="0">
                  <a:moveTo>
                    <a:pt x="14088" y="1"/>
                  </a:moveTo>
                  <a:lnTo>
                    <a:pt x="0" y="14087"/>
                  </a:lnTo>
                  <a:lnTo>
                    <a:pt x="14345" y="28429"/>
                  </a:lnTo>
                  <a:lnTo>
                    <a:pt x="14345" y="25805"/>
                  </a:lnTo>
                  <a:lnTo>
                    <a:pt x="2628" y="14087"/>
                  </a:lnTo>
                  <a:lnTo>
                    <a:pt x="14345" y="2367"/>
                  </a:lnTo>
                  <a:lnTo>
                    <a:pt x="14345"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1"/>
            <p:cNvSpPr/>
            <p:nvPr/>
          </p:nvSpPr>
          <p:spPr>
            <a:xfrm flipH="1">
              <a:off x="-46954" y="851468"/>
              <a:ext cx="1258243" cy="2516036"/>
            </a:xfrm>
            <a:custGeom>
              <a:avLst/>
              <a:gdLst/>
              <a:ahLst/>
              <a:cxnLst/>
              <a:rect l="l" t="t" r="r" b="b"/>
              <a:pathLst>
                <a:path w="8395" h="16787" extrusionOk="0">
                  <a:moveTo>
                    <a:pt x="8395" y="0"/>
                  </a:moveTo>
                  <a:lnTo>
                    <a:pt x="1" y="8394"/>
                  </a:lnTo>
                  <a:lnTo>
                    <a:pt x="8395" y="16786"/>
                  </a:lnTo>
                  <a:lnTo>
                    <a:pt x="8395" y="14579"/>
                  </a:lnTo>
                  <a:lnTo>
                    <a:pt x="2208" y="8394"/>
                  </a:lnTo>
                  <a:lnTo>
                    <a:pt x="8395" y="2207"/>
                  </a:lnTo>
                  <a:lnTo>
                    <a:pt x="8395" y="0"/>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21"/>
          <p:cNvSpPr txBox="1">
            <a:spLocks noGrp="1"/>
          </p:cNvSpPr>
          <p:nvPr>
            <p:ph type="body" idx="1"/>
          </p:nvPr>
        </p:nvSpPr>
        <p:spPr>
          <a:xfrm>
            <a:off x="724200" y="1152475"/>
            <a:ext cx="76956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AutoNum type="arabicPeriod"/>
              <a:defRPr sz="1200">
                <a:solidFill>
                  <a:srgbClr val="FFFFFF"/>
                </a:solidFill>
              </a:defRPr>
            </a:lvl1pPr>
            <a:lvl2pPr marL="914400" lvl="1" indent="-304800" rtl="0">
              <a:spcBef>
                <a:spcPts val="1600"/>
              </a:spcBef>
              <a:spcAft>
                <a:spcPts val="0"/>
              </a:spcAft>
              <a:buClr>
                <a:srgbClr val="FFFFFF"/>
              </a:buClr>
              <a:buSzPts val="1200"/>
              <a:buFont typeface="Roboto Condensed Light"/>
              <a:buAutoNum type="alphaLcPeriod"/>
              <a:defRPr>
                <a:solidFill>
                  <a:srgbClr val="FFFFFF"/>
                </a:solidFill>
              </a:defRPr>
            </a:lvl2pPr>
            <a:lvl3pPr marL="1371600" lvl="2" indent="-304800" rtl="0">
              <a:spcBef>
                <a:spcPts val="1600"/>
              </a:spcBef>
              <a:spcAft>
                <a:spcPts val="0"/>
              </a:spcAft>
              <a:buClr>
                <a:srgbClr val="FFFFFF"/>
              </a:buClr>
              <a:buSzPts val="1200"/>
              <a:buFont typeface="Roboto Condensed Light"/>
              <a:buAutoNum type="romanLcPeriod"/>
              <a:defRPr>
                <a:solidFill>
                  <a:srgbClr val="FFFFFF"/>
                </a:solidFill>
              </a:defRPr>
            </a:lvl3pPr>
            <a:lvl4pPr marL="1828800" lvl="3" indent="-304800" rtl="0">
              <a:spcBef>
                <a:spcPts val="1600"/>
              </a:spcBef>
              <a:spcAft>
                <a:spcPts val="0"/>
              </a:spcAft>
              <a:buClr>
                <a:srgbClr val="FFFFFF"/>
              </a:buClr>
              <a:buSzPts val="1200"/>
              <a:buFont typeface="Roboto Condensed Light"/>
              <a:buAutoNum type="arabicPeriod"/>
              <a:defRPr>
                <a:solidFill>
                  <a:srgbClr val="FFFFFF"/>
                </a:solidFill>
              </a:defRPr>
            </a:lvl4pPr>
            <a:lvl5pPr marL="2286000" lvl="4" indent="-304800" rtl="0">
              <a:spcBef>
                <a:spcPts val="1600"/>
              </a:spcBef>
              <a:spcAft>
                <a:spcPts val="0"/>
              </a:spcAft>
              <a:buClr>
                <a:srgbClr val="FFFFFF"/>
              </a:buClr>
              <a:buSzPts val="1200"/>
              <a:buFont typeface="Roboto Condensed Light"/>
              <a:buAutoNum type="alphaLcPeriod"/>
              <a:defRPr>
                <a:solidFill>
                  <a:srgbClr val="FFFFFF"/>
                </a:solidFill>
              </a:defRPr>
            </a:lvl5pPr>
            <a:lvl6pPr marL="2743200" lvl="5" indent="-304800" rtl="0">
              <a:spcBef>
                <a:spcPts val="1600"/>
              </a:spcBef>
              <a:spcAft>
                <a:spcPts val="0"/>
              </a:spcAft>
              <a:buClr>
                <a:srgbClr val="FFFFFF"/>
              </a:buClr>
              <a:buSzPts val="1200"/>
              <a:buFont typeface="Roboto Condensed Light"/>
              <a:buAutoNum type="romanLcPeriod"/>
              <a:defRPr>
                <a:solidFill>
                  <a:srgbClr val="FFFFFF"/>
                </a:solidFill>
              </a:defRPr>
            </a:lvl6pPr>
            <a:lvl7pPr marL="3200400" lvl="6" indent="-304800" rtl="0">
              <a:spcBef>
                <a:spcPts val="1600"/>
              </a:spcBef>
              <a:spcAft>
                <a:spcPts val="0"/>
              </a:spcAft>
              <a:buClr>
                <a:srgbClr val="FFFFFF"/>
              </a:buClr>
              <a:buSzPts val="1200"/>
              <a:buFont typeface="Roboto Condensed Light"/>
              <a:buAutoNum type="arabicPeriod"/>
              <a:defRPr>
                <a:solidFill>
                  <a:srgbClr val="FFFFFF"/>
                </a:solidFill>
              </a:defRPr>
            </a:lvl7pPr>
            <a:lvl8pPr marL="3657600" lvl="7" indent="-304800" rtl="0">
              <a:spcBef>
                <a:spcPts val="1600"/>
              </a:spcBef>
              <a:spcAft>
                <a:spcPts val="0"/>
              </a:spcAft>
              <a:buClr>
                <a:srgbClr val="FFFFFF"/>
              </a:buClr>
              <a:buSzPts val="1200"/>
              <a:buFont typeface="Roboto Condensed Light"/>
              <a:buAutoNum type="alphaLcPeriod"/>
              <a:defRPr>
                <a:solidFill>
                  <a:srgbClr val="FFFFFF"/>
                </a:solidFill>
              </a:defRPr>
            </a:lvl8pPr>
            <a:lvl9pPr marL="4114800" lvl="8" indent="-304800" rtl="0">
              <a:spcBef>
                <a:spcPts val="1600"/>
              </a:spcBef>
              <a:spcAft>
                <a:spcPts val="1600"/>
              </a:spcAft>
              <a:buClr>
                <a:srgbClr val="FFFFFF"/>
              </a:buClr>
              <a:buSzPts val="1200"/>
              <a:buFont typeface="Roboto Condensed Light"/>
              <a:buAutoNum type="romanLcPeriod"/>
              <a:defRPr>
                <a:solidFill>
                  <a:srgbClr val="FFFFFF"/>
                </a:solidFill>
              </a:defRPr>
            </a:lvl9pPr>
          </a:lstStyle>
          <a:p>
            <a:endParaRPr/>
          </a:p>
        </p:txBody>
      </p:sp>
      <p:sp>
        <p:nvSpPr>
          <p:cNvPr id="418" name="Google Shape;418;p21"/>
          <p:cNvSpPr txBox="1">
            <a:spLocks noGrp="1"/>
          </p:cNvSpPr>
          <p:nvPr>
            <p:ph type="ctrTitle"/>
          </p:nvPr>
        </p:nvSpPr>
        <p:spPr>
          <a:xfrm>
            <a:off x="1187550" y="280714"/>
            <a:ext cx="67689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800"/>
              <a:buNone/>
              <a:defRPr sz="3000"/>
            </a:lvl1pPr>
            <a:lvl2pPr lvl="1" algn="r" rtl="0">
              <a:spcBef>
                <a:spcPts val="0"/>
              </a:spcBef>
              <a:spcAft>
                <a:spcPts val="0"/>
              </a:spcAft>
              <a:buClr>
                <a:srgbClr val="000000"/>
              </a:buClr>
              <a:buSzPts val="1800"/>
              <a:buNone/>
              <a:defRPr sz="1800">
                <a:solidFill>
                  <a:srgbClr val="000000"/>
                </a:solidFill>
              </a:defRPr>
            </a:lvl2pPr>
            <a:lvl3pPr lvl="2" algn="r" rtl="0">
              <a:spcBef>
                <a:spcPts val="0"/>
              </a:spcBef>
              <a:spcAft>
                <a:spcPts val="0"/>
              </a:spcAft>
              <a:buClr>
                <a:srgbClr val="000000"/>
              </a:buClr>
              <a:buSzPts val="1800"/>
              <a:buNone/>
              <a:defRPr sz="1800">
                <a:solidFill>
                  <a:srgbClr val="000000"/>
                </a:solidFill>
              </a:defRPr>
            </a:lvl3pPr>
            <a:lvl4pPr lvl="3" algn="r" rtl="0">
              <a:spcBef>
                <a:spcPts val="0"/>
              </a:spcBef>
              <a:spcAft>
                <a:spcPts val="0"/>
              </a:spcAft>
              <a:buClr>
                <a:srgbClr val="000000"/>
              </a:buClr>
              <a:buSzPts val="1800"/>
              <a:buNone/>
              <a:defRPr sz="1800">
                <a:solidFill>
                  <a:srgbClr val="000000"/>
                </a:solidFill>
              </a:defRPr>
            </a:lvl4pPr>
            <a:lvl5pPr lvl="4" algn="r" rtl="0">
              <a:spcBef>
                <a:spcPts val="0"/>
              </a:spcBef>
              <a:spcAft>
                <a:spcPts val="0"/>
              </a:spcAft>
              <a:buClr>
                <a:srgbClr val="000000"/>
              </a:buClr>
              <a:buSzPts val="1800"/>
              <a:buNone/>
              <a:defRPr sz="1800">
                <a:solidFill>
                  <a:srgbClr val="000000"/>
                </a:solidFill>
              </a:defRPr>
            </a:lvl5pPr>
            <a:lvl6pPr lvl="5" algn="r" rtl="0">
              <a:spcBef>
                <a:spcPts val="0"/>
              </a:spcBef>
              <a:spcAft>
                <a:spcPts val="0"/>
              </a:spcAft>
              <a:buClr>
                <a:srgbClr val="000000"/>
              </a:buClr>
              <a:buSzPts val="1800"/>
              <a:buNone/>
              <a:defRPr sz="1800">
                <a:solidFill>
                  <a:srgbClr val="000000"/>
                </a:solidFill>
              </a:defRPr>
            </a:lvl6pPr>
            <a:lvl7pPr lvl="6" algn="r" rtl="0">
              <a:spcBef>
                <a:spcPts val="0"/>
              </a:spcBef>
              <a:spcAft>
                <a:spcPts val="0"/>
              </a:spcAft>
              <a:buClr>
                <a:srgbClr val="000000"/>
              </a:buClr>
              <a:buSzPts val="1800"/>
              <a:buNone/>
              <a:defRPr sz="1800">
                <a:solidFill>
                  <a:srgbClr val="000000"/>
                </a:solidFill>
              </a:defRPr>
            </a:lvl7pPr>
            <a:lvl8pPr lvl="7" algn="r" rtl="0">
              <a:spcBef>
                <a:spcPts val="0"/>
              </a:spcBef>
              <a:spcAft>
                <a:spcPts val="0"/>
              </a:spcAft>
              <a:buClr>
                <a:srgbClr val="000000"/>
              </a:buClr>
              <a:buSzPts val="1800"/>
              <a:buNone/>
              <a:defRPr sz="1800">
                <a:solidFill>
                  <a:srgbClr val="000000"/>
                </a:solidFill>
              </a:defRPr>
            </a:lvl8pPr>
            <a:lvl9pPr lvl="8" algn="r" rtl="0">
              <a:spcBef>
                <a:spcPts val="0"/>
              </a:spcBef>
              <a:spcAft>
                <a:spcPts val="0"/>
              </a:spcAft>
              <a:buClr>
                <a:srgbClr val="000000"/>
              </a:buClr>
              <a:buSzPts val="1800"/>
              <a:buNone/>
              <a:defRPr sz="1800">
                <a:solidFill>
                  <a:srgbClr val="000000"/>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49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9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2"/>
        <p:cNvGrpSpPr/>
        <p:nvPr/>
      </p:nvGrpSpPr>
      <p:grpSpPr>
        <a:xfrm>
          <a:off x="0" y="0"/>
          <a:ext cx="0" cy="0"/>
          <a:chOff x="0" y="0"/>
          <a:chExt cx="0" cy="0"/>
        </a:xfrm>
      </p:grpSpPr>
      <p:sp>
        <p:nvSpPr>
          <p:cNvPr id="103" name="Google Shape;103;p5"/>
          <p:cNvSpPr txBox="1">
            <a:spLocks noGrp="1"/>
          </p:cNvSpPr>
          <p:nvPr>
            <p:ph type="ctrTitle"/>
          </p:nvPr>
        </p:nvSpPr>
        <p:spPr>
          <a:xfrm>
            <a:off x="1187550" y="280714"/>
            <a:ext cx="67689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800"/>
              <a:buNone/>
              <a:defRPr sz="3000"/>
            </a:lvl1pPr>
            <a:lvl2pPr lvl="1" algn="r" rtl="0">
              <a:spcBef>
                <a:spcPts val="0"/>
              </a:spcBef>
              <a:spcAft>
                <a:spcPts val="0"/>
              </a:spcAft>
              <a:buClr>
                <a:srgbClr val="000000"/>
              </a:buClr>
              <a:buSzPts val="1800"/>
              <a:buNone/>
              <a:defRPr sz="1800">
                <a:solidFill>
                  <a:srgbClr val="000000"/>
                </a:solidFill>
              </a:defRPr>
            </a:lvl2pPr>
            <a:lvl3pPr lvl="2" algn="r" rtl="0">
              <a:spcBef>
                <a:spcPts val="0"/>
              </a:spcBef>
              <a:spcAft>
                <a:spcPts val="0"/>
              </a:spcAft>
              <a:buClr>
                <a:srgbClr val="000000"/>
              </a:buClr>
              <a:buSzPts val="1800"/>
              <a:buNone/>
              <a:defRPr sz="1800">
                <a:solidFill>
                  <a:srgbClr val="000000"/>
                </a:solidFill>
              </a:defRPr>
            </a:lvl3pPr>
            <a:lvl4pPr lvl="3" algn="r" rtl="0">
              <a:spcBef>
                <a:spcPts val="0"/>
              </a:spcBef>
              <a:spcAft>
                <a:spcPts val="0"/>
              </a:spcAft>
              <a:buClr>
                <a:srgbClr val="000000"/>
              </a:buClr>
              <a:buSzPts val="1800"/>
              <a:buNone/>
              <a:defRPr sz="1800">
                <a:solidFill>
                  <a:srgbClr val="000000"/>
                </a:solidFill>
              </a:defRPr>
            </a:lvl4pPr>
            <a:lvl5pPr lvl="4" algn="r" rtl="0">
              <a:spcBef>
                <a:spcPts val="0"/>
              </a:spcBef>
              <a:spcAft>
                <a:spcPts val="0"/>
              </a:spcAft>
              <a:buClr>
                <a:srgbClr val="000000"/>
              </a:buClr>
              <a:buSzPts val="1800"/>
              <a:buNone/>
              <a:defRPr sz="1800">
                <a:solidFill>
                  <a:srgbClr val="000000"/>
                </a:solidFill>
              </a:defRPr>
            </a:lvl5pPr>
            <a:lvl6pPr lvl="5" algn="r" rtl="0">
              <a:spcBef>
                <a:spcPts val="0"/>
              </a:spcBef>
              <a:spcAft>
                <a:spcPts val="0"/>
              </a:spcAft>
              <a:buClr>
                <a:srgbClr val="000000"/>
              </a:buClr>
              <a:buSzPts val="1800"/>
              <a:buNone/>
              <a:defRPr sz="1800">
                <a:solidFill>
                  <a:srgbClr val="000000"/>
                </a:solidFill>
              </a:defRPr>
            </a:lvl6pPr>
            <a:lvl7pPr lvl="6" algn="r" rtl="0">
              <a:spcBef>
                <a:spcPts val="0"/>
              </a:spcBef>
              <a:spcAft>
                <a:spcPts val="0"/>
              </a:spcAft>
              <a:buClr>
                <a:srgbClr val="000000"/>
              </a:buClr>
              <a:buSzPts val="1800"/>
              <a:buNone/>
              <a:defRPr sz="1800">
                <a:solidFill>
                  <a:srgbClr val="000000"/>
                </a:solidFill>
              </a:defRPr>
            </a:lvl7pPr>
            <a:lvl8pPr lvl="7" algn="r" rtl="0">
              <a:spcBef>
                <a:spcPts val="0"/>
              </a:spcBef>
              <a:spcAft>
                <a:spcPts val="0"/>
              </a:spcAft>
              <a:buClr>
                <a:srgbClr val="000000"/>
              </a:buClr>
              <a:buSzPts val="1800"/>
              <a:buNone/>
              <a:defRPr sz="1800">
                <a:solidFill>
                  <a:srgbClr val="000000"/>
                </a:solidFill>
              </a:defRPr>
            </a:lvl8pPr>
            <a:lvl9pPr lvl="8" algn="r" rtl="0">
              <a:spcBef>
                <a:spcPts val="0"/>
              </a:spcBef>
              <a:spcAft>
                <a:spcPts val="0"/>
              </a:spcAft>
              <a:buClr>
                <a:srgbClr val="000000"/>
              </a:buClr>
              <a:buSzPts val="1800"/>
              <a:buNone/>
              <a:defRPr sz="1800">
                <a:solidFill>
                  <a:srgbClr val="000000"/>
                </a:solidFill>
              </a:defRPr>
            </a:lvl9pPr>
          </a:lstStyle>
          <a:p>
            <a:endParaRPr/>
          </a:p>
        </p:txBody>
      </p:sp>
      <p:sp>
        <p:nvSpPr>
          <p:cNvPr id="104" name="Google Shape;104;p5"/>
          <p:cNvSpPr txBox="1">
            <a:spLocks noGrp="1"/>
          </p:cNvSpPr>
          <p:nvPr>
            <p:ph type="ctrTitle" idx="2"/>
          </p:nvPr>
        </p:nvSpPr>
        <p:spPr>
          <a:xfrm>
            <a:off x="1221175" y="2226275"/>
            <a:ext cx="3056400" cy="730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None/>
              <a:defRPr sz="2400"/>
            </a:lvl1pPr>
            <a:lvl2pPr lvl="1" rtl="0">
              <a:spcBef>
                <a:spcPts val="0"/>
              </a:spcBef>
              <a:spcAft>
                <a:spcPts val="0"/>
              </a:spcAft>
              <a:buClr>
                <a:srgbClr val="FFFFFF"/>
              </a:buClr>
              <a:buSzPts val="1200"/>
              <a:buNone/>
              <a:defRPr sz="1200">
                <a:solidFill>
                  <a:srgbClr val="FFFFFF"/>
                </a:solidFill>
              </a:defRPr>
            </a:lvl2pPr>
            <a:lvl3pPr lvl="2" rtl="0">
              <a:spcBef>
                <a:spcPts val="0"/>
              </a:spcBef>
              <a:spcAft>
                <a:spcPts val="0"/>
              </a:spcAft>
              <a:buClr>
                <a:srgbClr val="FFFFFF"/>
              </a:buClr>
              <a:buSzPts val="1200"/>
              <a:buNone/>
              <a:defRPr sz="1200">
                <a:solidFill>
                  <a:srgbClr val="FFFFFF"/>
                </a:solidFill>
              </a:defRPr>
            </a:lvl3pPr>
            <a:lvl4pPr lvl="3" rtl="0">
              <a:spcBef>
                <a:spcPts val="0"/>
              </a:spcBef>
              <a:spcAft>
                <a:spcPts val="0"/>
              </a:spcAft>
              <a:buClr>
                <a:srgbClr val="FFFFFF"/>
              </a:buClr>
              <a:buSzPts val="1200"/>
              <a:buNone/>
              <a:defRPr sz="1200">
                <a:solidFill>
                  <a:srgbClr val="FFFFFF"/>
                </a:solidFill>
              </a:defRPr>
            </a:lvl4pPr>
            <a:lvl5pPr lvl="4" rtl="0">
              <a:spcBef>
                <a:spcPts val="0"/>
              </a:spcBef>
              <a:spcAft>
                <a:spcPts val="0"/>
              </a:spcAft>
              <a:buClr>
                <a:srgbClr val="FFFFFF"/>
              </a:buClr>
              <a:buSzPts val="1200"/>
              <a:buNone/>
              <a:defRPr sz="1200">
                <a:solidFill>
                  <a:srgbClr val="FFFFFF"/>
                </a:solidFill>
              </a:defRPr>
            </a:lvl5pPr>
            <a:lvl6pPr lvl="5" rtl="0">
              <a:spcBef>
                <a:spcPts val="0"/>
              </a:spcBef>
              <a:spcAft>
                <a:spcPts val="0"/>
              </a:spcAft>
              <a:buClr>
                <a:srgbClr val="FFFFFF"/>
              </a:buClr>
              <a:buSzPts val="1200"/>
              <a:buNone/>
              <a:defRPr sz="1200">
                <a:solidFill>
                  <a:srgbClr val="FFFFFF"/>
                </a:solidFill>
              </a:defRPr>
            </a:lvl6pPr>
            <a:lvl7pPr lvl="6" rtl="0">
              <a:spcBef>
                <a:spcPts val="0"/>
              </a:spcBef>
              <a:spcAft>
                <a:spcPts val="0"/>
              </a:spcAft>
              <a:buClr>
                <a:srgbClr val="FFFFFF"/>
              </a:buClr>
              <a:buSzPts val="1200"/>
              <a:buNone/>
              <a:defRPr sz="1200">
                <a:solidFill>
                  <a:srgbClr val="FFFFFF"/>
                </a:solidFill>
              </a:defRPr>
            </a:lvl7pPr>
            <a:lvl8pPr lvl="7" rtl="0">
              <a:spcBef>
                <a:spcPts val="0"/>
              </a:spcBef>
              <a:spcAft>
                <a:spcPts val="0"/>
              </a:spcAft>
              <a:buClr>
                <a:srgbClr val="FFFFFF"/>
              </a:buClr>
              <a:buSzPts val="1200"/>
              <a:buNone/>
              <a:defRPr sz="1200">
                <a:solidFill>
                  <a:srgbClr val="FFFFFF"/>
                </a:solidFill>
              </a:defRPr>
            </a:lvl8pPr>
            <a:lvl9pPr lvl="8" rtl="0">
              <a:spcBef>
                <a:spcPts val="0"/>
              </a:spcBef>
              <a:spcAft>
                <a:spcPts val="0"/>
              </a:spcAft>
              <a:buClr>
                <a:srgbClr val="FFFFFF"/>
              </a:buClr>
              <a:buSzPts val="1200"/>
              <a:buNone/>
              <a:defRPr sz="1200">
                <a:solidFill>
                  <a:srgbClr val="FFFFFF"/>
                </a:solidFill>
              </a:defRPr>
            </a:lvl9pPr>
          </a:lstStyle>
          <a:p>
            <a:endParaRPr/>
          </a:p>
        </p:txBody>
      </p:sp>
      <p:sp>
        <p:nvSpPr>
          <p:cNvPr id="105" name="Google Shape;105;p5"/>
          <p:cNvSpPr txBox="1">
            <a:spLocks noGrp="1"/>
          </p:cNvSpPr>
          <p:nvPr>
            <p:ph type="subTitle" idx="1"/>
          </p:nvPr>
        </p:nvSpPr>
        <p:spPr>
          <a:xfrm>
            <a:off x="1221150" y="2957178"/>
            <a:ext cx="3056400" cy="1221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000"/>
              <a:buNone/>
              <a:defRPr sz="1400"/>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06" name="Google Shape;106;p5"/>
          <p:cNvSpPr txBox="1">
            <a:spLocks noGrp="1"/>
          </p:cNvSpPr>
          <p:nvPr>
            <p:ph type="ctrTitle" idx="3"/>
          </p:nvPr>
        </p:nvSpPr>
        <p:spPr>
          <a:xfrm>
            <a:off x="4866450" y="2226275"/>
            <a:ext cx="3056400" cy="730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2400"/>
            </a:lvl1pPr>
            <a:lvl2pPr lvl="1" rtl="0">
              <a:spcBef>
                <a:spcPts val="0"/>
              </a:spcBef>
              <a:spcAft>
                <a:spcPts val="0"/>
              </a:spcAft>
              <a:buClr>
                <a:srgbClr val="FFFFFF"/>
              </a:buClr>
              <a:buSzPts val="1200"/>
              <a:buNone/>
              <a:defRPr sz="1200">
                <a:solidFill>
                  <a:srgbClr val="FFFFFF"/>
                </a:solidFill>
              </a:defRPr>
            </a:lvl2pPr>
            <a:lvl3pPr lvl="2" rtl="0">
              <a:spcBef>
                <a:spcPts val="0"/>
              </a:spcBef>
              <a:spcAft>
                <a:spcPts val="0"/>
              </a:spcAft>
              <a:buClr>
                <a:srgbClr val="FFFFFF"/>
              </a:buClr>
              <a:buSzPts val="1200"/>
              <a:buNone/>
              <a:defRPr sz="1200">
                <a:solidFill>
                  <a:srgbClr val="FFFFFF"/>
                </a:solidFill>
              </a:defRPr>
            </a:lvl3pPr>
            <a:lvl4pPr lvl="3" rtl="0">
              <a:spcBef>
                <a:spcPts val="0"/>
              </a:spcBef>
              <a:spcAft>
                <a:spcPts val="0"/>
              </a:spcAft>
              <a:buClr>
                <a:srgbClr val="FFFFFF"/>
              </a:buClr>
              <a:buSzPts val="1200"/>
              <a:buNone/>
              <a:defRPr sz="1200">
                <a:solidFill>
                  <a:srgbClr val="FFFFFF"/>
                </a:solidFill>
              </a:defRPr>
            </a:lvl4pPr>
            <a:lvl5pPr lvl="4" rtl="0">
              <a:spcBef>
                <a:spcPts val="0"/>
              </a:spcBef>
              <a:spcAft>
                <a:spcPts val="0"/>
              </a:spcAft>
              <a:buClr>
                <a:srgbClr val="FFFFFF"/>
              </a:buClr>
              <a:buSzPts val="1200"/>
              <a:buNone/>
              <a:defRPr sz="1200">
                <a:solidFill>
                  <a:srgbClr val="FFFFFF"/>
                </a:solidFill>
              </a:defRPr>
            </a:lvl5pPr>
            <a:lvl6pPr lvl="5" rtl="0">
              <a:spcBef>
                <a:spcPts val="0"/>
              </a:spcBef>
              <a:spcAft>
                <a:spcPts val="0"/>
              </a:spcAft>
              <a:buClr>
                <a:srgbClr val="FFFFFF"/>
              </a:buClr>
              <a:buSzPts val="1200"/>
              <a:buNone/>
              <a:defRPr sz="1200">
                <a:solidFill>
                  <a:srgbClr val="FFFFFF"/>
                </a:solidFill>
              </a:defRPr>
            </a:lvl6pPr>
            <a:lvl7pPr lvl="6" rtl="0">
              <a:spcBef>
                <a:spcPts val="0"/>
              </a:spcBef>
              <a:spcAft>
                <a:spcPts val="0"/>
              </a:spcAft>
              <a:buClr>
                <a:srgbClr val="FFFFFF"/>
              </a:buClr>
              <a:buSzPts val="1200"/>
              <a:buNone/>
              <a:defRPr sz="1200">
                <a:solidFill>
                  <a:srgbClr val="FFFFFF"/>
                </a:solidFill>
              </a:defRPr>
            </a:lvl7pPr>
            <a:lvl8pPr lvl="7" rtl="0">
              <a:spcBef>
                <a:spcPts val="0"/>
              </a:spcBef>
              <a:spcAft>
                <a:spcPts val="0"/>
              </a:spcAft>
              <a:buClr>
                <a:srgbClr val="FFFFFF"/>
              </a:buClr>
              <a:buSzPts val="1200"/>
              <a:buNone/>
              <a:defRPr sz="1200">
                <a:solidFill>
                  <a:srgbClr val="FFFFFF"/>
                </a:solidFill>
              </a:defRPr>
            </a:lvl8pPr>
            <a:lvl9pPr lvl="8" rtl="0">
              <a:spcBef>
                <a:spcPts val="0"/>
              </a:spcBef>
              <a:spcAft>
                <a:spcPts val="0"/>
              </a:spcAft>
              <a:buClr>
                <a:srgbClr val="FFFFFF"/>
              </a:buClr>
              <a:buSzPts val="1200"/>
              <a:buNone/>
              <a:defRPr sz="1200">
                <a:solidFill>
                  <a:srgbClr val="FFFFFF"/>
                </a:solidFill>
              </a:defRPr>
            </a:lvl9pPr>
          </a:lstStyle>
          <a:p>
            <a:endParaRPr/>
          </a:p>
        </p:txBody>
      </p:sp>
      <p:sp>
        <p:nvSpPr>
          <p:cNvPr id="107" name="Google Shape;107;p5"/>
          <p:cNvSpPr txBox="1">
            <a:spLocks noGrp="1"/>
          </p:cNvSpPr>
          <p:nvPr>
            <p:ph type="subTitle" idx="4"/>
          </p:nvPr>
        </p:nvSpPr>
        <p:spPr>
          <a:xfrm>
            <a:off x="4866425" y="2957178"/>
            <a:ext cx="3056400" cy="12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400"/>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grpSp>
        <p:nvGrpSpPr>
          <p:cNvPr id="108" name="Google Shape;108;p5"/>
          <p:cNvGrpSpPr/>
          <p:nvPr/>
        </p:nvGrpSpPr>
        <p:grpSpPr>
          <a:xfrm rot="10800000" flipH="1">
            <a:off x="-39575" y="1772868"/>
            <a:ext cx="3306195" cy="3368826"/>
            <a:chOff x="0" y="0"/>
            <a:chExt cx="3306195" cy="3368826"/>
          </a:xfrm>
        </p:grpSpPr>
        <p:grpSp>
          <p:nvGrpSpPr>
            <p:cNvPr id="109" name="Google Shape;109;p5"/>
            <p:cNvGrpSpPr/>
            <p:nvPr/>
          </p:nvGrpSpPr>
          <p:grpSpPr>
            <a:xfrm>
              <a:off x="0" y="0"/>
              <a:ext cx="2325416" cy="2325267"/>
              <a:chOff x="0" y="0"/>
              <a:chExt cx="2325416" cy="2325267"/>
            </a:xfrm>
          </p:grpSpPr>
          <p:sp>
            <p:nvSpPr>
              <p:cNvPr id="110" name="Google Shape;110;p5"/>
              <p:cNvSpPr/>
              <p:nvPr/>
            </p:nvSpPr>
            <p:spPr>
              <a:xfrm>
                <a:off x="0" y="0"/>
                <a:ext cx="2325416" cy="2325267"/>
              </a:xfrm>
              <a:custGeom>
                <a:avLst/>
                <a:gdLst/>
                <a:ahLst/>
                <a:cxnLst/>
                <a:rect l="l" t="t" r="r" b="b"/>
                <a:pathLst>
                  <a:path w="15594" h="15593" extrusionOk="0">
                    <a:moveTo>
                      <a:pt x="14783" y="1"/>
                    </a:moveTo>
                    <a:lnTo>
                      <a:pt x="0" y="14783"/>
                    </a:lnTo>
                    <a:lnTo>
                      <a:pt x="0" y="15593"/>
                    </a:lnTo>
                    <a:lnTo>
                      <a:pt x="1559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0" y="0"/>
                <a:ext cx="1980943" cy="1981092"/>
              </a:xfrm>
              <a:custGeom>
                <a:avLst/>
                <a:gdLst/>
                <a:ahLst/>
                <a:cxnLst/>
                <a:rect l="l" t="t" r="r" b="b"/>
                <a:pathLst>
                  <a:path w="13284" h="13285" extrusionOk="0">
                    <a:moveTo>
                      <a:pt x="12470" y="1"/>
                    </a:moveTo>
                    <a:lnTo>
                      <a:pt x="0" y="12474"/>
                    </a:lnTo>
                    <a:lnTo>
                      <a:pt x="0" y="13284"/>
                    </a:lnTo>
                    <a:lnTo>
                      <a:pt x="13284"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0" y="0"/>
                <a:ext cx="1636321" cy="1636769"/>
              </a:xfrm>
              <a:custGeom>
                <a:avLst/>
                <a:gdLst/>
                <a:ahLst/>
                <a:cxnLst/>
                <a:rect l="l" t="t" r="r" b="b"/>
                <a:pathLst>
                  <a:path w="10973" h="10976" extrusionOk="0">
                    <a:moveTo>
                      <a:pt x="10162" y="1"/>
                    </a:moveTo>
                    <a:lnTo>
                      <a:pt x="0" y="10161"/>
                    </a:lnTo>
                    <a:lnTo>
                      <a:pt x="0" y="10975"/>
                    </a:lnTo>
                    <a:lnTo>
                      <a:pt x="1097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5"/>
            <p:cNvSpPr/>
            <p:nvPr/>
          </p:nvSpPr>
          <p:spPr>
            <a:xfrm>
              <a:off x="0" y="0"/>
              <a:ext cx="3306195" cy="3368826"/>
            </a:xfrm>
            <a:custGeom>
              <a:avLst/>
              <a:gdLst/>
              <a:ahLst/>
              <a:cxnLst/>
              <a:rect l="l" t="t" r="r" b="b"/>
              <a:pathLst>
                <a:path w="22171" h="22591" extrusionOk="0">
                  <a:moveTo>
                    <a:pt x="15514" y="1"/>
                  </a:moveTo>
                  <a:lnTo>
                    <a:pt x="20064" y="4551"/>
                  </a:lnTo>
                  <a:lnTo>
                    <a:pt x="4130" y="20482"/>
                  </a:lnTo>
                  <a:lnTo>
                    <a:pt x="0" y="16353"/>
                  </a:lnTo>
                  <a:lnTo>
                    <a:pt x="0" y="18458"/>
                  </a:lnTo>
                  <a:lnTo>
                    <a:pt x="4130" y="22591"/>
                  </a:lnTo>
                  <a:lnTo>
                    <a:pt x="22170" y="4551"/>
                  </a:lnTo>
                  <a:lnTo>
                    <a:pt x="17620"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6"/>
          <p:cNvSpPr txBox="1">
            <a:spLocks noGrp="1"/>
          </p:cNvSpPr>
          <p:nvPr>
            <p:ph type="ctrTitle"/>
          </p:nvPr>
        </p:nvSpPr>
        <p:spPr>
          <a:xfrm>
            <a:off x="1187550" y="280714"/>
            <a:ext cx="67689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800"/>
              <a:buNone/>
              <a:defRPr sz="3000"/>
            </a:lvl1pPr>
            <a:lvl2pPr lvl="1" algn="r" rtl="0">
              <a:spcBef>
                <a:spcPts val="0"/>
              </a:spcBef>
              <a:spcAft>
                <a:spcPts val="0"/>
              </a:spcAft>
              <a:buClr>
                <a:srgbClr val="000000"/>
              </a:buClr>
              <a:buSzPts val="1800"/>
              <a:buNone/>
              <a:defRPr sz="1800">
                <a:solidFill>
                  <a:srgbClr val="000000"/>
                </a:solidFill>
              </a:defRPr>
            </a:lvl2pPr>
            <a:lvl3pPr lvl="2" algn="r" rtl="0">
              <a:spcBef>
                <a:spcPts val="0"/>
              </a:spcBef>
              <a:spcAft>
                <a:spcPts val="0"/>
              </a:spcAft>
              <a:buClr>
                <a:srgbClr val="000000"/>
              </a:buClr>
              <a:buSzPts val="1800"/>
              <a:buNone/>
              <a:defRPr sz="1800">
                <a:solidFill>
                  <a:srgbClr val="000000"/>
                </a:solidFill>
              </a:defRPr>
            </a:lvl3pPr>
            <a:lvl4pPr lvl="3" algn="r" rtl="0">
              <a:spcBef>
                <a:spcPts val="0"/>
              </a:spcBef>
              <a:spcAft>
                <a:spcPts val="0"/>
              </a:spcAft>
              <a:buClr>
                <a:srgbClr val="000000"/>
              </a:buClr>
              <a:buSzPts val="1800"/>
              <a:buNone/>
              <a:defRPr sz="1800">
                <a:solidFill>
                  <a:srgbClr val="000000"/>
                </a:solidFill>
              </a:defRPr>
            </a:lvl4pPr>
            <a:lvl5pPr lvl="4" algn="r" rtl="0">
              <a:spcBef>
                <a:spcPts val="0"/>
              </a:spcBef>
              <a:spcAft>
                <a:spcPts val="0"/>
              </a:spcAft>
              <a:buClr>
                <a:srgbClr val="000000"/>
              </a:buClr>
              <a:buSzPts val="1800"/>
              <a:buNone/>
              <a:defRPr sz="1800">
                <a:solidFill>
                  <a:srgbClr val="000000"/>
                </a:solidFill>
              </a:defRPr>
            </a:lvl5pPr>
            <a:lvl6pPr lvl="5" algn="r" rtl="0">
              <a:spcBef>
                <a:spcPts val="0"/>
              </a:spcBef>
              <a:spcAft>
                <a:spcPts val="0"/>
              </a:spcAft>
              <a:buClr>
                <a:srgbClr val="000000"/>
              </a:buClr>
              <a:buSzPts val="1800"/>
              <a:buNone/>
              <a:defRPr sz="1800">
                <a:solidFill>
                  <a:srgbClr val="000000"/>
                </a:solidFill>
              </a:defRPr>
            </a:lvl6pPr>
            <a:lvl7pPr lvl="6" algn="r" rtl="0">
              <a:spcBef>
                <a:spcPts val="0"/>
              </a:spcBef>
              <a:spcAft>
                <a:spcPts val="0"/>
              </a:spcAft>
              <a:buClr>
                <a:srgbClr val="000000"/>
              </a:buClr>
              <a:buSzPts val="1800"/>
              <a:buNone/>
              <a:defRPr sz="1800">
                <a:solidFill>
                  <a:srgbClr val="000000"/>
                </a:solidFill>
              </a:defRPr>
            </a:lvl7pPr>
            <a:lvl8pPr lvl="7" algn="r" rtl="0">
              <a:spcBef>
                <a:spcPts val="0"/>
              </a:spcBef>
              <a:spcAft>
                <a:spcPts val="0"/>
              </a:spcAft>
              <a:buClr>
                <a:srgbClr val="000000"/>
              </a:buClr>
              <a:buSzPts val="1800"/>
              <a:buNone/>
              <a:defRPr sz="1800">
                <a:solidFill>
                  <a:srgbClr val="000000"/>
                </a:solidFill>
              </a:defRPr>
            </a:lvl8pPr>
            <a:lvl9pPr lvl="8" algn="r" rtl="0">
              <a:spcBef>
                <a:spcPts val="0"/>
              </a:spcBef>
              <a:spcAft>
                <a:spcPts val="0"/>
              </a:spcAft>
              <a:buClr>
                <a:srgbClr val="000000"/>
              </a:buClr>
              <a:buSzPts val="1800"/>
              <a:buNone/>
              <a:defRPr sz="1800">
                <a:solidFill>
                  <a:srgbClr val="000000"/>
                </a:solidFill>
              </a:defRPr>
            </a:lvl9pPr>
          </a:lstStyle>
          <a:p>
            <a:endParaRPr/>
          </a:p>
        </p:txBody>
      </p:sp>
      <p:grpSp>
        <p:nvGrpSpPr>
          <p:cNvPr id="120" name="Google Shape;120;p6"/>
          <p:cNvGrpSpPr/>
          <p:nvPr/>
        </p:nvGrpSpPr>
        <p:grpSpPr>
          <a:xfrm rot="-5400000">
            <a:off x="7413719" y="849209"/>
            <a:ext cx="2325428" cy="1188455"/>
            <a:chOff x="2869147" y="3685156"/>
            <a:chExt cx="3405723" cy="1740561"/>
          </a:xfrm>
        </p:grpSpPr>
        <p:sp>
          <p:nvSpPr>
            <p:cNvPr id="121" name="Google Shape;121;p6"/>
            <p:cNvSpPr/>
            <p:nvPr/>
          </p:nvSpPr>
          <p:spPr>
            <a:xfrm>
              <a:off x="2869147" y="3685156"/>
              <a:ext cx="3405723" cy="1740556"/>
            </a:xfrm>
            <a:custGeom>
              <a:avLst/>
              <a:gdLst/>
              <a:ahLst/>
              <a:cxnLst/>
              <a:rect l="l" t="t" r="r" b="b"/>
              <a:pathLst>
                <a:path w="22723" h="11613" extrusionOk="0">
                  <a:moveTo>
                    <a:pt x="11361" y="1"/>
                  </a:moveTo>
                  <a:lnTo>
                    <a:pt x="0" y="11358"/>
                  </a:lnTo>
                  <a:lnTo>
                    <a:pt x="254" y="11612"/>
                  </a:lnTo>
                  <a:lnTo>
                    <a:pt x="1854" y="11612"/>
                  </a:lnTo>
                  <a:lnTo>
                    <a:pt x="1600" y="11358"/>
                  </a:lnTo>
                  <a:lnTo>
                    <a:pt x="11361" y="1597"/>
                  </a:lnTo>
                  <a:lnTo>
                    <a:pt x="21122" y="11358"/>
                  </a:lnTo>
                  <a:lnTo>
                    <a:pt x="20868" y="11612"/>
                  </a:lnTo>
                  <a:lnTo>
                    <a:pt x="22468" y="11612"/>
                  </a:lnTo>
                  <a:lnTo>
                    <a:pt x="22723" y="11358"/>
                  </a:lnTo>
                  <a:lnTo>
                    <a:pt x="11361"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3346671" y="4162229"/>
              <a:ext cx="2450538" cy="1263488"/>
            </a:xfrm>
            <a:custGeom>
              <a:avLst/>
              <a:gdLst/>
              <a:ahLst/>
              <a:cxnLst/>
              <a:rect l="l" t="t" r="r" b="b"/>
              <a:pathLst>
                <a:path w="16350" h="8430" extrusionOk="0">
                  <a:moveTo>
                    <a:pt x="8175" y="1"/>
                  </a:moveTo>
                  <a:lnTo>
                    <a:pt x="0" y="8175"/>
                  </a:lnTo>
                  <a:lnTo>
                    <a:pt x="255" y="8429"/>
                  </a:lnTo>
                  <a:lnTo>
                    <a:pt x="1208" y="8429"/>
                  </a:lnTo>
                  <a:lnTo>
                    <a:pt x="953" y="8175"/>
                  </a:lnTo>
                  <a:lnTo>
                    <a:pt x="8175" y="957"/>
                  </a:lnTo>
                  <a:lnTo>
                    <a:pt x="15397" y="8175"/>
                  </a:lnTo>
                  <a:lnTo>
                    <a:pt x="15143" y="8429"/>
                  </a:lnTo>
                  <a:lnTo>
                    <a:pt x="16096" y="8429"/>
                  </a:lnTo>
                  <a:lnTo>
                    <a:pt x="16349" y="8175"/>
                  </a:lnTo>
                  <a:lnTo>
                    <a:pt x="8175"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6"/>
          <p:cNvGrpSpPr/>
          <p:nvPr/>
        </p:nvGrpSpPr>
        <p:grpSpPr>
          <a:xfrm rot="10800000">
            <a:off x="6818579" y="2816427"/>
            <a:ext cx="2325416" cy="2325267"/>
            <a:chOff x="0" y="0"/>
            <a:chExt cx="2325416" cy="2325267"/>
          </a:xfrm>
        </p:grpSpPr>
        <p:sp>
          <p:nvSpPr>
            <p:cNvPr id="124" name="Google Shape;124;p6"/>
            <p:cNvSpPr/>
            <p:nvPr/>
          </p:nvSpPr>
          <p:spPr>
            <a:xfrm>
              <a:off x="0" y="0"/>
              <a:ext cx="2325416" cy="2325267"/>
            </a:xfrm>
            <a:custGeom>
              <a:avLst/>
              <a:gdLst/>
              <a:ahLst/>
              <a:cxnLst/>
              <a:rect l="l" t="t" r="r" b="b"/>
              <a:pathLst>
                <a:path w="15594" h="15593" extrusionOk="0">
                  <a:moveTo>
                    <a:pt x="14783" y="1"/>
                  </a:moveTo>
                  <a:lnTo>
                    <a:pt x="0" y="14783"/>
                  </a:lnTo>
                  <a:lnTo>
                    <a:pt x="0" y="15593"/>
                  </a:lnTo>
                  <a:lnTo>
                    <a:pt x="1559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0" y="0"/>
              <a:ext cx="1980943" cy="1981092"/>
            </a:xfrm>
            <a:custGeom>
              <a:avLst/>
              <a:gdLst/>
              <a:ahLst/>
              <a:cxnLst/>
              <a:rect l="l" t="t" r="r" b="b"/>
              <a:pathLst>
                <a:path w="13284" h="13285" extrusionOk="0">
                  <a:moveTo>
                    <a:pt x="12470" y="1"/>
                  </a:moveTo>
                  <a:lnTo>
                    <a:pt x="0" y="12474"/>
                  </a:lnTo>
                  <a:lnTo>
                    <a:pt x="0" y="13284"/>
                  </a:lnTo>
                  <a:lnTo>
                    <a:pt x="13284"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0" y="0"/>
              <a:ext cx="1636321" cy="1636769"/>
            </a:xfrm>
            <a:custGeom>
              <a:avLst/>
              <a:gdLst/>
              <a:ahLst/>
              <a:cxnLst/>
              <a:rect l="l" t="t" r="r" b="b"/>
              <a:pathLst>
                <a:path w="10973" h="10976" extrusionOk="0">
                  <a:moveTo>
                    <a:pt x="10162" y="1"/>
                  </a:moveTo>
                  <a:lnTo>
                    <a:pt x="0" y="10161"/>
                  </a:lnTo>
                  <a:lnTo>
                    <a:pt x="0" y="10975"/>
                  </a:lnTo>
                  <a:lnTo>
                    <a:pt x="1097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6"/>
          <p:cNvGrpSpPr/>
          <p:nvPr/>
        </p:nvGrpSpPr>
        <p:grpSpPr>
          <a:xfrm>
            <a:off x="12" y="-7"/>
            <a:ext cx="1291848" cy="1291997"/>
            <a:chOff x="0" y="0"/>
            <a:chExt cx="1291848" cy="1291997"/>
          </a:xfrm>
        </p:grpSpPr>
        <p:sp>
          <p:nvSpPr>
            <p:cNvPr id="132" name="Google Shape;132;p6"/>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6"/>
        <p:cNvGrpSpPr/>
        <p:nvPr/>
      </p:nvGrpSpPr>
      <p:grpSpPr>
        <a:xfrm>
          <a:off x="0" y="0"/>
          <a:ext cx="0" cy="0"/>
          <a:chOff x="0" y="0"/>
          <a:chExt cx="0" cy="0"/>
        </a:xfrm>
      </p:grpSpPr>
      <p:grpSp>
        <p:nvGrpSpPr>
          <p:cNvPr id="137" name="Google Shape;137;p7"/>
          <p:cNvGrpSpPr/>
          <p:nvPr/>
        </p:nvGrpSpPr>
        <p:grpSpPr>
          <a:xfrm>
            <a:off x="-40837" y="0"/>
            <a:ext cx="4047930" cy="4048378"/>
            <a:chOff x="0" y="0"/>
            <a:chExt cx="4047930" cy="4048378"/>
          </a:xfrm>
        </p:grpSpPr>
        <p:sp>
          <p:nvSpPr>
            <p:cNvPr id="138" name="Google Shape;138;p7"/>
            <p:cNvSpPr/>
            <p:nvPr/>
          </p:nvSpPr>
          <p:spPr>
            <a:xfrm>
              <a:off x="0" y="0"/>
              <a:ext cx="4047930" cy="4048378"/>
            </a:xfrm>
            <a:custGeom>
              <a:avLst/>
              <a:gdLst/>
              <a:ahLst/>
              <a:cxnLst/>
              <a:rect l="l" t="t" r="r" b="b"/>
              <a:pathLst>
                <a:path w="27145" h="27148" extrusionOk="0">
                  <a:moveTo>
                    <a:pt x="26334" y="1"/>
                  </a:moveTo>
                  <a:lnTo>
                    <a:pt x="0" y="26334"/>
                  </a:lnTo>
                  <a:lnTo>
                    <a:pt x="0" y="27147"/>
                  </a:lnTo>
                  <a:lnTo>
                    <a:pt x="27144"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0" y="0"/>
              <a:ext cx="3703606" cy="3703606"/>
            </a:xfrm>
            <a:custGeom>
              <a:avLst/>
              <a:gdLst/>
              <a:ahLst/>
              <a:cxnLst/>
              <a:rect l="l" t="t" r="r" b="b"/>
              <a:pathLst>
                <a:path w="24836" h="24836" extrusionOk="0">
                  <a:moveTo>
                    <a:pt x="24025" y="1"/>
                  </a:moveTo>
                  <a:lnTo>
                    <a:pt x="0" y="24025"/>
                  </a:lnTo>
                  <a:lnTo>
                    <a:pt x="0" y="24836"/>
                  </a:lnTo>
                  <a:lnTo>
                    <a:pt x="24835"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0" y="0"/>
              <a:ext cx="3359283" cy="3359283"/>
            </a:xfrm>
            <a:custGeom>
              <a:avLst/>
              <a:gdLst/>
              <a:ahLst/>
              <a:cxnLst/>
              <a:rect l="l" t="t" r="r" b="b"/>
              <a:pathLst>
                <a:path w="22527" h="22527" extrusionOk="0">
                  <a:moveTo>
                    <a:pt x="21713" y="1"/>
                  </a:moveTo>
                  <a:lnTo>
                    <a:pt x="0" y="21713"/>
                  </a:lnTo>
                  <a:lnTo>
                    <a:pt x="0" y="22526"/>
                  </a:lnTo>
                  <a:lnTo>
                    <a:pt x="22527"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0" y="0"/>
              <a:ext cx="3014511" cy="3014511"/>
            </a:xfrm>
            <a:custGeom>
              <a:avLst/>
              <a:gdLst/>
              <a:ahLst/>
              <a:cxnLst/>
              <a:rect l="l" t="t" r="r" b="b"/>
              <a:pathLst>
                <a:path w="20215" h="20215" extrusionOk="0">
                  <a:moveTo>
                    <a:pt x="19404" y="1"/>
                  </a:moveTo>
                  <a:lnTo>
                    <a:pt x="0" y="19404"/>
                  </a:lnTo>
                  <a:lnTo>
                    <a:pt x="0" y="20215"/>
                  </a:lnTo>
                  <a:lnTo>
                    <a:pt x="20214"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0" y="0"/>
              <a:ext cx="2670187" cy="2670187"/>
            </a:xfrm>
            <a:custGeom>
              <a:avLst/>
              <a:gdLst/>
              <a:ahLst/>
              <a:cxnLst/>
              <a:rect l="l" t="t" r="r" b="b"/>
              <a:pathLst>
                <a:path w="17906" h="17906" extrusionOk="0">
                  <a:moveTo>
                    <a:pt x="17092" y="1"/>
                  </a:moveTo>
                  <a:lnTo>
                    <a:pt x="0" y="17092"/>
                  </a:lnTo>
                  <a:lnTo>
                    <a:pt x="0" y="17905"/>
                  </a:lnTo>
                  <a:lnTo>
                    <a:pt x="17906"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0" y="0"/>
              <a:ext cx="2325416" cy="2325267"/>
            </a:xfrm>
            <a:custGeom>
              <a:avLst/>
              <a:gdLst/>
              <a:ahLst/>
              <a:cxnLst/>
              <a:rect l="l" t="t" r="r" b="b"/>
              <a:pathLst>
                <a:path w="15594" h="15593" extrusionOk="0">
                  <a:moveTo>
                    <a:pt x="14783" y="1"/>
                  </a:moveTo>
                  <a:lnTo>
                    <a:pt x="0" y="14783"/>
                  </a:lnTo>
                  <a:lnTo>
                    <a:pt x="0" y="15593"/>
                  </a:lnTo>
                  <a:lnTo>
                    <a:pt x="1559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0" y="0"/>
              <a:ext cx="1980943" cy="1981092"/>
            </a:xfrm>
            <a:custGeom>
              <a:avLst/>
              <a:gdLst/>
              <a:ahLst/>
              <a:cxnLst/>
              <a:rect l="l" t="t" r="r" b="b"/>
              <a:pathLst>
                <a:path w="13284" h="13285" extrusionOk="0">
                  <a:moveTo>
                    <a:pt x="12470" y="1"/>
                  </a:moveTo>
                  <a:lnTo>
                    <a:pt x="0" y="12474"/>
                  </a:lnTo>
                  <a:lnTo>
                    <a:pt x="0" y="13284"/>
                  </a:lnTo>
                  <a:lnTo>
                    <a:pt x="13284"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0" y="0"/>
              <a:ext cx="1636321" cy="1636769"/>
            </a:xfrm>
            <a:custGeom>
              <a:avLst/>
              <a:gdLst/>
              <a:ahLst/>
              <a:cxnLst/>
              <a:rect l="l" t="t" r="r" b="b"/>
              <a:pathLst>
                <a:path w="10973" h="10976" extrusionOk="0">
                  <a:moveTo>
                    <a:pt x="10162" y="1"/>
                  </a:moveTo>
                  <a:lnTo>
                    <a:pt x="0" y="10161"/>
                  </a:lnTo>
                  <a:lnTo>
                    <a:pt x="0" y="10975"/>
                  </a:lnTo>
                  <a:lnTo>
                    <a:pt x="1097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7"/>
          <p:cNvGrpSpPr/>
          <p:nvPr/>
        </p:nvGrpSpPr>
        <p:grpSpPr>
          <a:xfrm>
            <a:off x="-40837" y="0"/>
            <a:ext cx="6676335" cy="4416561"/>
            <a:chOff x="0" y="0"/>
            <a:chExt cx="6676335" cy="4416561"/>
          </a:xfrm>
        </p:grpSpPr>
        <p:sp>
          <p:nvSpPr>
            <p:cNvPr id="151" name="Google Shape;151;p7"/>
            <p:cNvSpPr/>
            <p:nvPr/>
          </p:nvSpPr>
          <p:spPr>
            <a:xfrm>
              <a:off x="4417725" y="0"/>
              <a:ext cx="2258609" cy="1129156"/>
            </a:xfrm>
            <a:custGeom>
              <a:avLst/>
              <a:gdLst/>
              <a:ahLst/>
              <a:cxnLst/>
              <a:rect l="l" t="t" r="r" b="b"/>
              <a:pathLst>
                <a:path w="15146" h="7572" extrusionOk="0">
                  <a:moveTo>
                    <a:pt x="0" y="1"/>
                  </a:moveTo>
                  <a:lnTo>
                    <a:pt x="7571" y="7571"/>
                  </a:lnTo>
                  <a:lnTo>
                    <a:pt x="15146" y="1"/>
                  </a:lnTo>
                  <a:lnTo>
                    <a:pt x="12339" y="1"/>
                  </a:lnTo>
                  <a:lnTo>
                    <a:pt x="7571" y="4764"/>
                  </a:lnTo>
                  <a:lnTo>
                    <a:pt x="2808"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a:off x="0" y="0"/>
              <a:ext cx="4354228" cy="4416561"/>
            </a:xfrm>
            <a:custGeom>
              <a:avLst/>
              <a:gdLst/>
              <a:ahLst/>
              <a:cxnLst/>
              <a:rect l="l" t="t" r="r" b="b"/>
              <a:pathLst>
                <a:path w="29199" h="29617" extrusionOk="0">
                  <a:moveTo>
                    <a:pt x="21119" y="1"/>
                  </a:moveTo>
                  <a:lnTo>
                    <a:pt x="25669" y="4551"/>
                  </a:lnTo>
                  <a:lnTo>
                    <a:pt x="4130" y="26086"/>
                  </a:lnTo>
                  <a:lnTo>
                    <a:pt x="0" y="21957"/>
                  </a:lnTo>
                  <a:lnTo>
                    <a:pt x="0" y="25487"/>
                  </a:lnTo>
                  <a:lnTo>
                    <a:pt x="4130" y="29616"/>
                  </a:lnTo>
                  <a:lnTo>
                    <a:pt x="29198" y="4551"/>
                  </a:lnTo>
                  <a:lnTo>
                    <a:pt x="24648"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a:off x="0" y="0"/>
              <a:ext cx="3306195" cy="3368826"/>
            </a:xfrm>
            <a:custGeom>
              <a:avLst/>
              <a:gdLst/>
              <a:ahLst/>
              <a:cxnLst/>
              <a:rect l="l" t="t" r="r" b="b"/>
              <a:pathLst>
                <a:path w="22171" h="22591" extrusionOk="0">
                  <a:moveTo>
                    <a:pt x="15514" y="1"/>
                  </a:moveTo>
                  <a:lnTo>
                    <a:pt x="20064" y="4551"/>
                  </a:lnTo>
                  <a:lnTo>
                    <a:pt x="4130" y="20482"/>
                  </a:lnTo>
                  <a:lnTo>
                    <a:pt x="0" y="16353"/>
                  </a:lnTo>
                  <a:lnTo>
                    <a:pt x="0" y="18458"/>
                  </a:lnTo>
                  <a:lnTo>
                    <a:pt x="4130" y="22591"/>
                  </a:lnTo>
                  <a:lnTo>
                    <a:pt x="22170" y="4551"/>
                  </a:lnTo>
                  <a:lnTo>
                    <a:pt x="17620"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7"/>
          <p:cNvSpPr txBox="1">
            <a:spLocks noGrp="1"/>
          </p:cNvSpPr>
          <p:nvPr>
            <p:ph type="ctrTitle"/>
          </p:nvPr>
        </p:nvSpPr>
        <p:spPr>
          <a:xfrm>
            <a:off x="1187550" y="280714"/>
            <a:ext cx="67689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800"/>
              <a:buNone/>
              <a:defRPr sz="3000"/>
            </a:lvl1pPr>
            <a:lvl2pPr lvl="1" algn="r" rtl="0">
              <a:spcBef>
                <a:spcPts val="0"/>
              </a:spcBef>
              <a:spcAft>
                <a:spcPts val="0"/>
              </a:spcAft>
              <a:buClr>
                <a:srgbClr val="000000"/>
              </a:buClr>
              <a:buSzPts val="1800"/>
              <a:buNone/>
              <a:defRPr sz="1800">
                <a:solidFill>
                  <a:srgbClr val="000000"/>
                </a:solidFill>
              </a:defRPr>
            </a:lvl2pPr>
            <a:lvl3pPr lvl="2" algn="r" rtl="0">
              <a:spcBef>
                <a:spcPts val="0"/>
              </a:spcBef>
              <a:spcAft>
                <a:spcPts val="0"/>
              </a:spcAft>
              <a:buClr>
                <a:srgbClr val="000000"/>
              </a:buClr>
              <a:buSzPts val="1800"/>
              <a:buNone/>
              <a:defRPr sz="1800">
                <a:solidFill>
                  <a:srgbClr val="000000"/>
                </a:solidFill>
              </a:defRPr>
            </a:lvl3pPr>
            <a:lvl4pPr lvl="3" algn="r" rtl="0">
              <a:spcBef>
                <a:spcPts val="0"/>
              </a:spcBef>
              <a:spcAft>
                <a:spcPts val="0"/>
              </a:spcAft>
              <a:buClr>
                <a:srgbClr val="000000"/>
              </a:buClr>
              <a:buSzPts val="1800"/>
              <a:buNone/>
              <a:defRPr sz="1800">
                <a:solidFill>
                  <a:srgbClr val="000000"/>
                </a:solidFill>
              </a:defRPr>
            </a:lvl4pPr>
            <a:lvl5pPr lvl="4" algn="r" rtl="0">
              <a:spcBef>
                <a:spcPts val="0"/>
              </a:spcBef>
              <a:spcAft>
                <a:spcPts val="0"/>
              </a:spcAft>
              <a:buClr>
                <a:srgbClr val="000000"/>
              </a:buClr>
              <a:buSzPts val="1800"/>
              <a:buNone/>
              <a:defRPr sz="1800">
                <a:solidFill>
                  <a:srgbClr val="000000"/>
                </a:solidFill>
              </a:defRPr>
            </a:lvl5pPr>
            <a:lvl6pPr lvl="5" algn="r" rtl="0">
              <a:spcBef>
                <a:spcPts val="0"/>
              </a:spcBef>
              <a:spcAft>
                <a:spcPts val="0"/>
              </a:spcAft>
              <a:buClr>
                <a:srgbClr val="000000"/>
              </a:buClr>
              <a:buSzPts val="1800"/>
              <a:buNone/>
              <a:defRPr sz="1800">
                <a:solidFill>
                  <a:srgbClr val="000000"/>
                </a:solidFill>
              </a:defRPr>
            </a:lvl6pPr>
            <a:lvl7pPr lvl="6" algn="r" rtl="0">
              <a:spcBef>
                <a:spcPts val="0"/>
              </a:spcBef>
              <a:spcAft>
                <a:spcPts val="0"/>
              </a:spcAft>
              <a:buClr>
                <a:srgbClr val="000000"/>
              </a:buClr>
              <a:buSzPts val="1800"/>
              <a:buNone/>
              <a:defRPr sz="1800">
                <a:solidFill>
                  <a:srgbClr val="000000"/>
                </a:solidFill>
              </a:defRPr>
            </a:lvl7pPr>
            <a:lvl8pPr lvl="7" algn="r" rtl="0">
              <a:spcBef>
                <a:spcPts val="0"/>
              </a:spcBef>
              <a:spcAft>
                <a:spcPts val="0"/>
              </a:spcAft>
              <a:buClr>
                <a:srgbClr val="000000"/>
              </a:buClr>
              <a:buSzPts val="1800"/>
              <a:buNone/>
              <a:defRPr sz="1800">
                <a:solidFill>
                  <a:srgbClr val="000000"/>
                </a:solidFill>
              </a:defRPr>
            </a:lvl8pPr>
            <a:lvl9pPr lvl="8" algn="r" rtl="0">
              <a:spcBef>
                <a:spcPts val="0"/>
              </a:spcBef>
              <a:spcAft>
                <a:spcPts val="0"/>
              </a:spcAft>
              <a:buClr>
                <a:srgbClr val="000000"/>
              </a:buClr>
              <a:buSzPts val="1800"/>
              <a:buNone/>
              <a:defRPr sz="1800">
                <a:solidFill>
                  <a:srgbClr val="000000"/>
                </a:solidFill>
              </a:defRPr>
            </a:lvl9pPr>
          </a:lstStyle>
          <a:p>
            <a:endParaRPr/>
          </a:p>
        </p:txBody>
      </p:sp>
      <p:sp>
        <p:nvSpPr>
          <p:cNvPr id="155" name="Google Shape;155;p7"/>
          <p:cNvSpPr txBox="1">
            <a:spLocks noGrp="1"/>
          </p:cNvSpPr>
          <p:nvPr>
            <p:ph type="body" idx="1"/>
          </p:nvPr>
        </p:nvSpPr>
        <p:spPr>
          <a:xfrm>
            <a:off x="724200" y="1152475"/>
            <a:ext cx="76956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400">
                <a:solidFill>
                  <a:srgbClr val="FFFFFF"/>
                </a:solidFill>
              </a:defRPr>
            </a:lvl1pPr>
            <a:lvl2pPr marL="914400" lvl="1" indent="-304800" rtl="0">
              <a:spcBef>
                <a:spcPts val="1600"/>
              </a:spcBef>
              <a:spcAft>
                <a:spcPts val="0"/>
              </a:spcAft>
              <a:buClr>
                <a:srgbClr val="FFFFFF"/>
              </a:buClr>
              <a:buSzPts val="1200"/>
              <a:buFont typeface="Roboto Condensed Light"/>
              <a:buChar char="○"/>
              <a:defRPr>
                <a:solidFill>
                  <a:srgbClr val="FFFFFF"/>
                </a:solidFill>
              </a:defRPr>
            </a:lvl2pPr>
            <a:lvl3pPr marL="1371600" lvl="2" indent="-304800" rtl="0">
              <a:spcBef>
                <a:spcPts val="1600"/>
              </a:spcBef>
              <a:spcAft>
                <a:spcPts val="0"/>
              </a:spcAft>
              <a:buClr>
                <a:srgbClr val="FFFFFF"/>
              </a:buClr>
              <a:buSzPts val="1200"/>
              <a:buFont typeface="Roboto Condensed Light"/>
              <a:buChar char="■"/>
              <a:defRPr>
                <a:solidFill>
                  <a:srgbClr val="FFFFFF"/>
                </a:solidFill>
              </a:defRPr>
            </a:lvl3pPr>
            <a:lvl4pPr marL="1828800" lvl="3" indent="-304800" rtl="0">
              <a:spcBef>
                <a:spcPts val="1600"/>
              </a:spcBef>
              <a:spcAft>
                <a:spcPts val="0"/>
              </a:spcAft>
              <a:buClr>
                <a:srgbClr val="FFFFFF"/>
              </a:buClr>
              <a:buSzPts val="1200"/>
              <a:buFont typeface="Roboto Condensed Light"/>
              <a:buChar char="●"/>
              <a:defRPr>
                <a:solidFill>
                  <a:srgbClr val="FFFFFF"/>
                </a:solidFill>
              </a:defRPr>
            </a:lvl4pPr>
            <a:lvl5pPr marL="2286000" lvl="4" indent="-304800" rtl="0">
              <a:spcBef>
                <a:spcPts val="1600"/>
              </a:spcBef>
              <a:spcAft>
                <a:spcPts val="0"/>
              </a:spcAft>
              <a:buClr>
                <a:srgbClr val="FFFFFF"/>
              </a:buClr>
              <a:buSzPts val="1200"/>
              <a:buFont typeface="Roboto Condensed Light"/>
              <a:buChar char="○"/>
              <a:defRPr>
                <a:solidFill>
                  <a:srgbClr val="FFFFFF"/>
                </a:solidFill>
              </a:defRPr>
            </a:lvl5pPr>
            <a:lvl6pPr marL="2743200" lvl="5" indent="-304800" rtl="0">
              <a:spcBef>
                <a:spcPts val="1600"/>
              </a:spcBef>
              <a:spcAft>
                <a:spcPts val="0"/>
              </a:spcAft>
              <a:buClr>
                <a:srgbClr val="FFFFFF"/>
              </a:buClr>
              <a:buSzPts val="1200"/>
              <a:buFont typeface="Roboto Condensed Light"/>
              <a:buChar char="■"/>
              <a:defRPr>
                <a:solidFill>
                  <a:srgbClr val="FFFFFF"/>
                </a:solidFill>
              </a:defRPr>
            </a:lvl6pPr>
            <a:lvl7pPr marL="3200400" lvl="6" indent="-304800" rtl="0">
              <a:spcBef>
                <a:spcPts val="1600"/>
              </a:spcBef>
              <a:spcAft>
                <a:spcPts val="0"/>
              </a:spcAft>
              <a:buClr>
                <a:srgbClr val="FFFFFF"/>
              </a:buClr>
              <a:buSzPts val="1200"/>
              <a:buFont typeface="Roboto Condensed Light"/>
              <a:buChar char="●"/>
              <a:defRPr>
                <a:solidFill>
                  <a:srgbClr val="FFFFFF"/>
                </a:solidFill>
              </a:defRPr>
            </a:lvl7pPr>
            <a:lvl8pPr marL="3657600" lvl="7" indent="-304800" rtl="0">
              <a:spcBef>
                <a:spcPts val="1600"/>
              </a:spcBef>
              <a:spcAft>
                <a:spcPts val="0"/>
              </a:spcAft>
              <a:buClr>
                <a:srgbClr val="FFFFFF"/>
              </a:buClr>
              <a:buSzPts val="1200"/>
              <a:buFont typeface="Roboto Condensed Light"/>
              <a:buChar char="○"/>
              <a:defRPr>
                <a:solidFill>
                  <a:srgbClr val="FFFFFF"/>
                </a:solidFill>
              </a:defRPr>
            </a:lvl8pPr>
            <a:lvl9pPr marL="4114800" lvl="8" indent="-304800" rtl="0">
              <a:spcBef>
                <a:spcPts val="1600"/>
              </a:spcBef>
              <a:spcAft>
                <a:spcPts val="1600"/>
              </a:spcAft>
              <a:buClr>
                <a:srgbClr val="FFFFFF"/>
              </a:buClr>
              <a:buSzPts val="1200"/>
              <a:buFont typeface="Roboto Condensed Light"/>
              <a:buChar char="■"/>
              <a:defRPr>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6"/>
        <p:cNvGrpSpPr/>
        <p:nvPr/>
      </p:nvGrpSpPr>
      <p:grpSpPr>
        <a:xfrm>
          <a:off x="0" y="0"/>
          <a:ext cx="0" cy="0"/>
          <a:chOff x="0" y="0"/>
          <a:chExt cx="0" cy="0"/>
        </a:xfrm>
      </p:grpSpPr>
      <p:grpSp>
        <p:nvGrpSpPr>
          <p:cNvPr id="167" name="Google Shape;167;p9"/>
          <p:cNvGrpSpPr/>
          <p:nvPr/>
        </p:nvGrpSpPr>
        <p:grpSpPr>
          <a:xfrm flipH="1">
            <a:off x="-25945" y="-12"/>
            <a:ext cx="9169940" cy="6057927"/>
            <a:chOff x="-25945" y="-12"/>
            <a:chExt cx="9169940" cy="6057927"/>
          </a:xfrm>
        </p:grpSpPr>
        <p:grpSp>
          <p:nvGrpSpPr>
            <p:cNvPr id="168" name="Google Shape;168;p9"/>
            <p:cNvGrpSpPr/>
            <p:nvPr/>
          </p:nvGrpSpPr>
          <p:grpSpPr>
            <a:xfrm>
              <a:off x="792127" y="0"/>
              <a:ext cx="5884208" cy="6057915"/>
              <a:chOff x="792127" y="0"/>
              <a:chExt cx="5884208" cy="6057915"/>
            </a:xfrm>
          </p:grpSpPr>
          <p:sp>
            <p:nvSpPr>
              <p:cNvPr id="169" name="Google Shape;169;p9"/>
              <p:cNvSpPr/>
              <p:nvPr/>
            </p:nvSpPr>
            <p:spPr>
              <a:xfrm>
                <a:off x="792127" y="3737122"/>
                <a:ext cx="3779957" cy="2320793"/>
              </a:xfrm>
              <a:custGeom>
                <a:avLst/>
                <a:gdLst/>
                <a:ahLst/>
                <a:cxnLst/>
                <a:rect l="l" t="t" r="r" b="b"/>
                <a:pathLst>
                  <a:path w="25348" h="15563" extrusionOk="0">
                    <a:moveTo>
                      <a:pt x="15562" y="0"/>
                    </a:moveTo>
                    <a:lnTo>
                      <a:pt x="0" y="15562"/>
                    </a:lnTo>
                    <a:lnTo>
                      <a:pt x="3530" y="15562"/>
                    </a:lnTo>
                    <a:lnTo>
                      <a:pt x="15562" y="3530"/>
                    </a:lnTo>
                    <a:lnTo>
                      <a:pt x="23581" y="11548"/>
                    </a:lnTo>
                    <a:lnTo>
                      <a:pt x="25347" y="9785"/>
                    </a:lnTo>
                    <a:lnTo>
                      <a:pt x="15562" y="0"/>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4417725" y="0"/>
                <a:ext cx="2258609" cy="1129156"/>
              </a:xfrm>
              <a:custGeom>
                <a:avLst/>
                <a:gdLst/>
                <a:ahLst/>
                <a:cxnLst/>
                <a:rect l="l" t="t" r="r" b="b"/>
                <a:pathLst>
                  <a:path w="15146" h="7572" extrusionOk="0">
                    <a:moveTo>
                      <a:pt x="0" y="1"/>
                    </a:moveTo>
                    <a:lnTo>
                      <a:pt x="7571" y="7571"/>
                    </a:lnTo>
                    <a:lnTo>
                      <a:pt x="15146" y="1"/>
                    </a:lnTo>
                    <a:lnTo>
                      <a:pt x="12339" y="1"/>
                    </a:lnTo>
                    <a:lnTo>
                      <a:pt x="7571" y="4764"/>
                    </a:lnTo>
                    <a:lnTo>
                      <a:pt x="2808"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9"/>
            <p:cNvGrpSpPr/>
            <p:nvPr/>
          </p:nvGrpSpPr>
          <p:grpSpPr>
            <a:xfrm rot="5400000" flipH="1">
              <a:off x="-594431" y="849209"/>
              <a:ext cx="2325428" cy="1188455"/>
              <a:chOff x="2869147" y="3685156"/>
              <a:chExt cx="3405723" cy="1740561"/>
            </a:xfrm>
          </p:grpSpPr>
          <p:sp>
            <p:nvSpPr>
              <p:cNvPr id="172" name="Google Shape;172;p9"/>
              <p:cNvSpPr/>
              <p:nvPr/>
            </p:nvSpPr>
            <p:spPr>
              <a:xfrm>
                <a:off x="2869147" y="3685156"/>
                <a:ext cx="3405723" cy="1740556"/>
              </a:xfrm>
              <a:custGeom>
                <a:avLst/>
                <a:gdLst/>
                <a:ahLst/>
                <a:cxnLst/>
                <a:rect l="l" t="t" r="r" b="b"/>
                <a:pathLst>
                  <a:path w="22723" h="11613" extrusionOk="0">
                    <a:moveTo>
                      <a:pt x="11361" y="1"/>
                    </a:moveTo>
                    <a:lnTo>
                      <a:pt x="0" y="11358"/>
                    </a:lnTo>
                    <a:lnTo>
                      <a:pt x="254" y="11612"/>
                    </a:lnTo>
                    <a:lnTo>
                      <a:pt x="1854" y="11612"/>
                    </a:lnTo>
                    <a:lnTo>
                      <a:pt x="1600" y="11358"/>
                    </a:lnTo>
                    <a:lnTo>
                      <a:pt x="11361" y="1597"/>
                    </a:lnTo>
                    <a:lnTo>
                      <a:pt x="21122" y="11358"/>
                    </a:lnTo>
                    <a:lnTo>
                      <a:pt x="20868" y="11612"/>
                    </a:lnTo>
                    <a:lnTo>
                      <a:pt x="22468" y="11612"/>
                    </a:lnTo>
                    <a:lnTo>
                      <a:pt x="22723" y="11358"/>
                    </a:lnTo>
                    <a:lnTo>
                      <a:pt x="11361"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3346671" y="4162229"/>
                <a:ext cx="2450538" cy="1263488"/>
              </a:xfrm>
              <a:custGeom>
                <a:avLst/>
                <a:gdLst/>
                <a:ahLst/>
                <a:cxnLst/>
                <a:rect l="l" t="t" r="r" b="b"/>
                <a:pathLst>
                  <a:path w="16350" h="8430" extrusionOk="0">
                    <a:moveTo>
                      <a:pt x="8175" y="1"/>
                    </a:moveTo>
                    <a:lnTo>
                      <a:pt x="0" y="8175"/>
                    </a:lnTo>
                    <a:lnTo>
                      <a:pt x="255" y="8429"/>
                    </a:lnTo>
                    <a:lnTo>
                      <a:pt x="1208" y="8429"/>
                    </a:lnTo>
                    <a:lnTo>
                      <a:pt x="953" y="8175"/>
                    </a:lnTo>
                    <a:lnTo>
                      <a:pt x="8175" y="957"/>
                    </a:lnTo>
                    <a:lnTo>
                      <a:pt x="15397" y="8175"/>
                    </a:lnTo>
                    <a:lnTo>
                      <a:pt x="15143" y="8429"/>
                    </a:lnTo>
                    <a:lnTo>
                      <a:pt x="16096" y="8429"/>
                    </a:lnTo>
                    <a:lnTo>
                      <a:pt x="16349" y="8175"/>
                    </a:lnTo>
                    <a:lnTo>
                      <a:pt x="8175"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9"/>
            <p:cNvGrpSpPr/>
            <p:nvPr/>
          </p:nvGrpSpPr>
          <p:grpSpPr>
            <a:xfrm rot="10800000">
              <a:off x="5837800" y="1772868"/>
              <a:ext cx="3306195" cy="3368826"/>
              <a:chOff x="0" y="0"/>
              <a:chExt cx="3306195" cy="3368826"/>
            </a:xfrm>
          </p:grpSpPr>
          <p:grpSp>
            <p:nvGrpSpPr>
              <p:cNvPr id="175" name="Google Shape;175;p9"/>
              <p:cNvGrpSpPr/>
              <p:nvPr/>
            </p:nvGrpSpPr>
            <p:grpSpPr>
              <a:xfrm>
                <a:off x="0" y="0"/>
                <a:ext cx="2325416" cy="2325267"/>
                <a:chOff x="0" y="0"/>
                <a:chExt cx="2325416" cy="2325267"/>
              </a:xfrm>
            </p:grpSpPr>
            <p:sp>
              <p:nvSpPr>
                <p:cNvPr id="176" name="Google Shape;176;p9"/>
                <p:cNvSpPr/>
                <p:nvPr/>
              </p:nvSpPr>
              <p:spPr>
                <a:xfrm>
                  <a:off x="0" y="0"/>
                  <a:ext cx="2325416" cy="2325267"/>
                </a:xfrm>
                <a:custGeom>
                  <a:avLst/>
                  <a:gdLst/>
                  <a:ahLst/>
                  <a:cxnLst/>
                  <a:rect l="l" t="t" r="r" b="b"/>
                  <a:pathLst>
                    <a:path w="15594" h="15593" extrusionOk="0">
                      <a:moveTo>
                        <a:pt x="14783" y="1"/>
                      </a:moveTo>
                      <a:lnTo>
                        <a:pt x="0" y="14783"/>
                      </a:lnTo>
                      <a:lnTo>
                        <a:pt x="0" y="15593"/>
                      </a:lnTo>
                      <a:lnTo>
                        <a:pt x="1559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0" y="0"/>
                  <a:ext cx="1980943" cy="1981092"/>
                </a:xfrm>
                <a:custGeom>
                  <a:avLst/>
                  <a:gdLst/>
                  <a:ahLst/>
                  <a:cxnLst/>
                  <a:rect l="l" t="t" r="r" b="b"/>
                  <a:pathLst>
                    <a:path w="13284" h="13285" extrusionOk="0">
                      <a:moveTo>
                        <a:pt x="12470" y="1"/>
                      </a:moveTo>
                      <a:lnTo>
                        <a:pt x="0" y="12474"/>
                      </a:lnTo>
                      <a:lnTo>
                        <a:pt x="0" y="13284"/>
                      </a:lnTo>
                      <a:lnTo>
                        <a:pt x="13284"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0" y="0"/>
                  <a:ext cx="1636321" cy="1636769"/>
                </a:xfrm>
                <a:custGeom>
                  <a:avLst/>
                  <a:gdLst/>
                  <a:ahLst/>
                  <a:cxnLst/>
                  <a:rect l="l" t="t" r="r" b="b"/>
                  <a:pathLst>
                    <a:path w="10973" h="10976" extrusionOk="0">
                      <a:moveTo>
                        <a:pt x="10162" y="1"/>
                      </a:moveTo>
                      <a:lnTo>
                        <a:pt x="0" y="10161"/>
                      </a:lnTo>
                      <a:lnTo>
                        <a:pt x="0" y="10975"/>
                      </a:lnTo>
                      <a:lnTo>
                        <a:pt x="1097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9"/>
              <p:cNvSpPr/>
              <p:nvPr/>
            </p:nvSpPr>
            <p:spPr>
              <a:xfrm>
                <a:off x="0" y="0"/>
                <a:ext cx="3306195" cy="3368826"/>
              </a:xfrm>
              <a:custGeom>
                <a:avLst/>
                <a:gdLst/>
                <a:ahLst/>
                <a:cxnLst/>
                <a:rect l="l" t="t" r="r" b="b"/>
                <a:pathLst>
                  <a:path w="22171" h="22591" extrusionOk="0">
                    <a:moveTo>
                      <a:pt x="15514" y="1"/>
                    </a:moveTo>
                    <a:lnTo>
                      <a:pt x="20064" y="4551"/>
                    </a:lnTo>
                    <a:lnTo>
                      <a:pt x="4130" y="20482"/>
                    </a:lnTo>
                    <a:lnTo>
                      <a:pt x="0" y="16353"/>
                    </a:lnTo>
                    <a:lnTo>
                      <a:pt x="0" y="18458"/>
                    </a:lnTo>
                    <a:lnTo>
                      <a:pt x="4130" y="22591"/>
                    </a:lnTo>
                    <a:lnTo>
                      <a:pt x="22170" y="4551"/>
                    </a:lnTo>
                    <a:lnTo>
                      <a:pt x="17620"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9"/>
            <p:cNvGrpSpPr/>
            <p:nvPr/>
          </p:nvGrpSpPr>
          <p:grpSpPr>
            <a:xfrm rot="10800000" flipH="1">
              <a:off x="755588" y="3955848"/>
              <a:ext cx="2375748" cy="1187649"/>
              <a:chOff x="751263" y="-1807"/>
              <a:chExt cx="2375748" cy="1187649"/>
            </a:xfrm>
          </p:grpSpPr>
          <p:sp>
            <p:nvSpPr>
              <p:cNvPr id="185" name="Google Shape;185;p9"/>
              <p:cNvSpPr/>
              <p:nvPr/>
            </p:nvSpPr>
            <p:spPr>
              <a:xfrm>
                <a:off x="751263" y="-1807"/>
                <a:ext cx="2375748" cy="1187649"/>
              </a:xfrm>
              <a:custGeom>
                <a:avLst/>
                <a:gdLst/>
                <a:ahLst/>
                <a:cxnLst/>
                <a:rect l="l" t="t" r="r" b="b"/>
                <a:pathLst>
                  <a:path w="15851" h="7924" extrusionOk="0">
                    <a:moveTo>
                      <a:pt x="0" y="1"/>
                    </a:moveTo>
                    <a:lnTo>
                      <a:pt x="7927" y="7924"/>
                    </a:lnTo>
                    <a:lnTo>
                      <a:pt x="15850" y="1"/>
                    </a:lnTo>
                    <a:lnTo>
                      <a:pt x="13819" y="1"/>
                    </a:lnTo>
                    <a:lnTo>
                      <a:pt x="7927" y="5893"/>
                    </a:lnTo>
                    <a:lnTo>
                      <a:pt x="2031"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a:off x="1356936" y="-1807"/>
                <a:ext cx="1164418" cy="581984"/>
              </a:xfrm>
              <a:custGeom>
                <a:avLst/>
                <a:gdLst/>
                <a:ahLst/>
                <a:cxnLst/>
                <a:rect l="l" t="t" r="r" b="b"/>
                <a:pathLst>
                  <a:path w="7769" h="3883" extrusionOk="0">
                    <a:moveTo>
                      <a:pt x="1" y="1"/>
                    </a:moveTo>
                    <a:lnTo>
                      <a:pt x="3886" y="3883"/>
                    </a:lnTo>
                    <a:lnTo>
                      <a:pt x="7768" y="1"/>
                    </a:lnTo>
                    <a:lnTo>
                      <a:pt x="6554" y="1"/>
                    </a:lnTo>
                    <a:lnTo>
                      <a:pt x="3886" y="2669"/>
                    </a:lnTo>
                    <a:lnTo>
                      <a:pt x="1214"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9"/>
            <p:cNvSpPr/>
            <p:nvPr/>
          </p:nvSpPr>
          <p:spPr>
            <a:xfrm flipH="1">
              <a:off x="3989749" y="-12"/>
              <a:ext cx="1164418" cy="581984"/>
            </a:xfrm>
            <a:custGeom>
              <a:avLst/>
              <a:gdLst/>
              <a:ahLst/>
              <a:cxnLst/>
              <a:rect l="l" t="t" r="r" b="b"/>
              <a:pathLst>
                <a:path w="7769" h="3883" extrusionOk="0">
                  <a:moveTo>
                    <a:pt x="1" y="1"/>
                  </a:moveTo>
                  <a:lnTo>
                    <a:pt x="3886" y="3883"/>
                  </a:lnTo>
                  <a:lnTo>
                    <a:pt x="7768" y="1"/>
                  </a:lnTo>
                  <a:lnTo>
                    <a:pt x="6554" y="1"/>
                  </a:lnTo>
                  <a:lnTo>
                    <a:pt x="3886" y="2669"/>
                  </a:lnTo>
                  <a:lnTo>
                    <a:pt x="1214"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9"/>
          <p:cNvSpPr txBox="1">
            <a:spLocks noGrp="1"/>
          </p:cNvSpPr>
          <p:nvPr>
            <p:ph type="ctrTitle"/>
          </p:nvPr>
        </p:nvSpPr>
        <p:spPr>
          <a:xfrm>
            <a:off x="744972" y="2876875"/>
            <a:ext cx="47361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4800"/>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189" name="Google Shape;189;p9"/>
          <p:cNvSpPr txBox="1">
            <a:spLocks noGrp="1"/>
          </p:cNvSpPr>
          <p:nvPr>
            <p:ph type="subTitle" idx="1"/>
          </p:nvPr>
        </p:nvSpPr>
        <p:spPr>
          <a:xfrm>
            <a:off x="744972" y="3454675"/>
            <a:ext cx="6199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90" name="Google Shape;190;p9"/>
          <p:cNvSpPr txBox="1">
            <a:spLocks noGrp="1"/>
          </p:cNvSpPr>
          <p:nvPr>
            <p:ph type="title" idx="2" hasCustomPrompt="1"/>
          </p:nvPr>
        </p:nvSpPr>
        <p:spPr>
          <a:xfrm>
            <a:off x="744972" y="1351100"/>
            <a:ext cx="5520900" cy="925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96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1"/>
        <p:cNvGrpSpPr/>
        <p:nvPr/>
      </p:nvGrpSpPr>
      <p:grpSpPr>
        <a:xfrm>
          <a:off x="0" y="0"/>
          <a:ext cx="0" cy="0"/>
          <a:chOff x="0" y="0"/>
          <a:chExt cx="0" cy="0"/>
        </a:xfrm>
      </p:grpSpPr>
      <p:sp>
        <p:nvSpPr>
          <p:cNvPr id="192" name="Google Shape;192;p10"/>
          <p:cNvSpPr txBox="1">
            <a:spLocks noGrp="1"/>
          </p:cNvSpPr>
          <p:nvPr>
            <p:ph type="ctrTitle"/>
          </p:nvPr>
        </p:nvSpPr>
        <p:spPr>
          <a:xfrm>
            <a:off x="1187550" y="280714"/>
            <a:ext cx="67689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800"/>
              <a:buNone/>
              <a:defRPr sz="3000"/>
            </a:lvl1pPr>
            <a:lvl2pPr lvl="1" algn="r" rtl="0">
              <a:spcBef>
                <a:spcPts val="0"/>
              </a:spcBef>
              <a:spcAft>
                <a:spcPts val="0"/>
              </a:spcAft>
              <a:buClr>
                <a:srgbClr val="000000"/>
              </a:buClr>
              <a:buSzPts val="1800"/>
              <a:buNone/>
              <a:defRPr sz="1800">
                <a:solidFill>
                  <a:srgbClr val="000000"/>
                </a:solidFill>
              </a:defRPr>
            </a:lvl2pPr>
            <a:lvl3pPr lvl="2" algn="r" rtl="0">
              <a:spcBef>
                <a:spcPts val="0"/>
              </a:spcBef>
              <a:spcAft>
                <a:spcPts val="0"/>
              </a:spcAft>
              <a:buClr>
                <a:srgbClr val="000000"/>
              </a:buClr>
              <a:buSzPts val="1800"/>
              <a:buNone/>
              <a:defRPr sz="1800">
                <a:solidFill>
                  <a:srgbClr val="000000"/>
                </a:solidFill>
              </a:defRPr>
            </a:lvl3pPr>
            <a:lvl4pPr lvl="3" algn="r" rtl="0">
              <a:spcBef>
                <a:spcPts val="0"/>
              </a:spcBef>
              <a:spcAft>
                <a:spcPts val="0"/>
              </a:spcAft>
              <a:buClr>
                <a:srgbClr val="000000"/>
              </a:buClr>
              <a:buSzPts val="1800"/>
              <a:buNone/>
              <a:defRPr sz="1800">
                <a:solidFill>
                  <a:srgbClr val="000000"/>
                </a:solidFill>
              </a:defRPr>
            </a:lvl4pPr>
            <a:lvl5pPr lvl="4" algn="r" rtl="0">
              <a:spcBef>
                <a:spcPts val="0"/>
              </a:spcBef>
              <a:spcAft>
                <a:spcPts val="0"/>
              </a:spcAft>
              <a:buClr>
                <a:srgbClr val="000000"/>
              </a:buClr>
              <a:buSzPts val="1800"/>
              <a:buNone/>
              <a:defRPr sz="1800">
                <a:solidFill>
                  <a:srgbClr val="000000"/>
                </a:solidFill>
              </a:defRPr>
            </a:lvl5pPr>
            <a:lvl6pPr lvl="5" algn="r" rtl="0">
              <a:spcBef>
                <a:spcPts val="0"/>
              </a:spcBef>
              <a:spcAft>
                <a:spcPts val="0"/>
              </a:spcAft>
              <a:buClr>
                <a:srgbClr val="000000"/>
              </a:buClr>
              <a:buSzPts val="1800"/>
              <a:buNone/>
              <a:defRPr sz="1800">
                <a:solidFill>
                  <a:srgbClr val="000000"/>
                </a:solidFill>
              </a:defRPr>
            </a:lvl6pPr>
            <a:lvl7pPr lvl="6" algn="r" rtl="0">
              <a:spcBef>
                <a:spcPts val="0"/>
              </a:spcBef>
              <a:spcAft>
                <a:spcPts val="0"/>
              </a:spcAft>
              <a:buClr>
                <a:srgbClr val="000000"/>
              </a:buClr>
              <a:buSzPts val="1800"/>
              <a:buNone/>
              <a:defRPr sz="1800">
                <a:solidFill>
                  <a:srgbClr val="000000"/>
                </a:solidFill>
              </a:defRPr>
            </a:lvl7pPr>
            <a:lvl8pPr lvl="7" algn="r" rtl="0">
              <a:spcBef>
                <a:spcPts val="0"/>
              </a:spcBef>
              <a:spcAft>
                <a:spcPts val="0"/>
              </a:spcAft>
              <a:buClr>
                <a:srgbClr val="000000"/>
              </a:buClr>
              <a:buSzPts val="1800"/>
              <a:buNone/>
              <a:defRPr sz="1800">
                <a:solidFill>
                  <a:srgbClr val="000000"/>
                </a:solidFill>
              </a:defRPr>
            </a:lvl8pPr>
            <a:lvl9pPr lvl="8" algn="r" rtl="0">
              <a:spcBef>
                <a:spcPts val="0"/>
              </a:spcBef>
              <a:spcAft>
                <a:spcPts val="0"/>
              </a:spcAft>
              <a:buClr>
                <a:srgbClr val="000000"/>
              </a:buClr>
              <a:buSzPts val="1800"/>
              <a:buNone/>
              <a:defRPr sz="1800">
                <a:solidFill>
                  <a:srgbClr val="000000"/>
                </a:solidFill>
              </a:defRPr>
            </a:lvl9pPr>
          </a:lstStyle>
          <a:p>
            <a:endParaRPr/>
          </a:p>
        </p:txBody>
      </p:sp>
      <p:grpSp>
        <p:nvGrpSpPr>
          <p:cNvPr id="193" name="Google Shape;193;p10"/>
          <p:cNvGrpSpPr/>
          <p:nvPr/>
        </p:nvGrpSpPr>
        <p:grpSpPr>
          <a:xfrm rot="5400000" flipH="1">
            <a:off x="-594431" y="849209"/>
            <a:ext cx="2325428" cy="1188455"/>
            <a:chOff x="2869147" y="3685156"/>
            <a:chExt cx="3405723" cy="1740561"/>
          </a:xfrm>
        </p:grpSpPr>
        <p:sp>
          <p:nvSpPr>
            <p:cNvPr id="194" name="Google Shape;194;p10"/>
            <p:cNvSpPr/>
            <p:nvPr/>
          </p:nvSpPr>
          <p:spPr>
            <a:xfrm>
              <a:off x="2869147" y="3685156"/>
              <a:ext cx="3405723" cy="1740556"/>
            </a:xfrm>
            <a:custGeom>
              <a:avLst/>
              <a:gdLst/>
              <a:ahLst/>
              <a:cxnLst/>
              <a:rect l="l" t="t" r="r" b="b"/>
              <a:pathLst>
                <a:path w="22723" h="11613" extrusionOk="0">
                  <a:moveTo>
                    <a:pt x="11361" y="1"/>
                  </a:moveTo>
                  <a:lnTo>
                    <a:pt x="0" y="11358"/>
                  </a:lnTo>
                  <a:lnTo>
                    <a:pt x="254" y="11612"/>
                  </a:lnTo>
                  <a:lnTo>
                    <a:pt x="1854" y="11612"/>
                  </a:lnTo>
                  <a:lnTo>
                    <a:pt x="1600" y="11358"/>
                  </a:lnTo>
                  <a:lnTo>
                    <a:pt x="11361" y="1597"/>
                  </a:lnTo>
                  <a:lnTo>
                    <a:pt x="21122" y="11358"/>
                  </a:lnTo>
                  <a:lnTo>
                    <a:pt x="20868" y="11612"/>
                  </a:lnTo>
                  <a:lnTo>
                    <a:pt x="22468" y="11612"/>
                  </a:lnTo>
                  <a:lnTo>
                    <a:pt x="22723" y="11358"/>
                  </a:lnTo>
                  <a:lnTo>
                    <a:pt x="11361"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0"/>
            <p:cNvSpPr/>
            <p:nvPr/>
          </p:nvSpPr>
          <p:spPr>
            <a:xfrm>
              <a:off x="3346671" y="4162229"/>
              <a:ext cx="2450538" cy="1263488"/>
            </a:xfrm>
            <a:custGeom>
              <a:avLst/>
              <a:gdLst/>
              <a:ahLst/>
              <a:cxnLst/>
              <a:rect l="l" t="t" r="r" b="b"/>
              <a:pathLst>
                <a:path w="16350" h="8430" extrusionOk="0">
                  <a:moveTo>
                    <a:pt x="8175" y="1"/>
                  </a:moveTo>
                  <a:lnTo>
                    <a:pt x="0" y="8175"/>
                  </a:lnTo>
                  <a:lnTo>
                    <a:pt x="255" y="8429"/>
                  </a:lnTo>
                  <a:lnTo>
                    <a:pt x="1208" y="8429"/>
                  </a:lnTo>
                  <a:lnTo>
                    <a:pt x="953" y="8175"/>
                  </a:lnTo>
                  <a:lnTo>
                    <a:pt x="8175" y="957"/>
                  </a:lnTo>
                  <a:lnTo>
                    <a:pt x="15397" y="8175"/>
                  </a:lnTo>
                  <a:lnTo>
                    <a:pt x="15143" y="8429"/>
                  </a:lnTo>
                  <a:lnTo>
                    <a:pt x="16096" y="8429"/>
                  </a:lnTo>
                  <a:lnTo>
                    <a:pt x="16349" y="8175"/>
                  </a:lnTo>
                  <a:lnTo>
                    <a:pt x="8175"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10"/>
          <p:cNvGrpSpPr/>
          <p:nvPr/>
        </p:nvGrpSpPr>
        <p:grpSpPr>
          <a:xfrm rot="-5400000">
            <a:off x="7413719" y="849209"/>
            <a:ext cx="2325428" cy="1188455"/>
            <a:chOff x="2869147" y="3685156"/>
            <a:chExt cx="3405723" cy="1740561"/>
          </a:xfrm>
        </p:grpSpPr>
        <p:sp>
          <p:nvSpPr>
            <p:cNvPr id="197" name="Google Shape;197;p10"/>
            <p:cNvSpPr/>
            <p:nvPr/>
          </p:nvSpPr>
          <p:spPr>
            <a:xfrm>
              <a:off x="2869147" y="3685156"/>
              <a:ext cx="3405723" cy="1740556"/>
            </a:xfrm>
            <a:custGeom>
              <a:avLst/>
              <a:gdLst/>
              <a:ahLst/>
              <a:cxnLst/>
              <a:rect l="l" t="t" r="r" b="b"/>
              <a:pathLst>
                <a:path w="22723" h="11613" extrusionOk="0">
                  <a:moveTo>
                    <a:pt x="11361" y="1"/>
                  </a:moveTo>
                  <a:lnTo>
                    <a:pt x="0" y="11358"/>
                  </a:lnTo>
                  <a:lnTo>
                    <a:pt x="254" y="11612"/>
                  </a:lnTo>
                  <a:lnTo>
                    <a:pt x="1854" y="11612"/>
                  </a:lnTo>
                  <a:lnTo>
                    <a:pt x="1600" y="11358"/>
                  </a:lnTo>
                  <a:lnTo>
                    <a:pt x="11361" y="1597"/>
                  </a:lnTo>
                  <a:lnTo>
                    <a:pt x="21122" y="11358"/>
                  </a:lnTo>
                  <a:lnTo>
                    <a:pt x="20868" y="11612"/>
                  </a:lnTo>
                  <a:lnTo>
                    <a:pt x="22468" y="11612"/>
                  </a:lnTo>
                  <a:lnTo>
                    <a:pt x="22723" y="11358"/>
                  </a:lnTo>
                  <a:lnTo>
                    <a:pt x="11361"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0"/>
            <p:cNvSpPr/>
            <p:nvPr/>
          </p:nvSpPr>
          <p:spPr>
            <a:xfrm>
              <a:off x="3346671" y="4162229"/>
              <a:ext cx="2450538" cy="1263488"/>
            </a:xfrm>
            <a:custGeom>
              <a:avLst/>
              <a:gdLst/>
              <a:ahLst/>
              <a:cxnLst/>
              <a:rect l="l" t="t" r="r" b="b"/>
              <a:pathLst>
                <a:path w="16350" h="8430" extrusionOk="0">
                  <a:moveTo>
                    <a:pt x="8175" y="1"/>
                  </a:moveTo>
                  <a:lnTo>
                    <a:pt x="0" y="8175"/>
                  </a:lnTo>
                  <a:lnTo>
                    <a:pt x="255" y="8429"/>
                  </a:lnTo>
                  <a:lnTo>
                    <a:pt x="1208" y="8429"/>
                  </a:lnTo>
                  <a:lnTo>
                    <a:pt x="953" y="8175"/>
                  </a:lnTo>
                  <a:lnTo>
                    <a:pt x="8175" y="957"/>
                  </a:lnTo>
                  <a:lnTo>
                    <a:pt x="15397" y="8175"/>
                  </a:lnTo>
                  <a:lnTo>
                    <a:pt x="15143" y="8429"/>
                  </a:lnTo>
                  <a:lnTo>
                    <a:pt x="16096" y="8429"/>
                  </a:lnTo>
                  <a:lnTo>
                    <a:pt x="16349" y="8175"/>
                  </a:lnTo>
                  <a:lnTo>
                    <a:pt x="8175"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7">
    <p:spTree>
      <p:nvGrpSpPr>
        <p:cNvPr id="1" name="Shape 218"/>
        <p:cNvGrpSpPr/>
        <p:nvPr/>
      </p:nvGrpSpPr>
      <p:grpSpPr>
        <a:xfrm>
          <a:off x="0" y="0"/>
          <a:ext cx="0" cy="0"/>
          <a:chOff x="0" y="0"/>
          <a:chExt cx="0" cy="0"/>
        </a:xfrm>
      </p:grpSpPr>
      <p:grpSp>
        <p:nvGrpSpPr>
          <p:cNvPr id="219" name="Google Shape;219;p12"/>
          <p:cNvGrpSpPr/>
          <p:nvPr/>
        </p:nvGrpSpPr>
        <p:grpSpPr>
          <a:xfrm>
            <a:off x="-4328" y="-1807"/>
            <a:ext cx="3131339" cy="1293804"/>
            <a:chOff x="-4328" y="-1807"/>
            <a:chExt cx="3131339" cy="1293804"/>
          </a:xfrm>
        </p:grpSpPr>
        <p:grpSp>
          <p:nvGrpSpPr>
            <p:cNvPr id="220" name="Google Shape;220;p12"/>
            <p:cNvGrpSpPr/>
            <p:nvPr/>
          </p:nvGrpSpPr>
          <p:grpSpPr>
            <a:xfrm>
              <a:off x="-4328" y="0"/>
              <a:ext cx="1291848" cy="1291997"/>
              <a:chOff x="0" y="0"/>
              <a:chExt cx="1291848" cy="1291997"/>
            </a:xfrm>
          </p:grpSpPr>
          <p:sp>
            <p:nvSpPr>
              <p:cNvPr id="221" name="Google Shape;221;p12"/>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2"/>
            <p:cNvSpPr/>
            <p:nvPr/>
          </p:nvSpPr>
          <p:spPr>
            <a:xfrm>
              <a:off x="751263" y="-1807"/>
              <a:ext cx="2375748" cy="1187649"/>
            </a:xfrm>
            <a:custGeom>
              <a:avLst/>
              <a:gdLst/>
              <a:ahLst/>
              <a:cxnLst/>
              <a:rect l="l" t="t" r="r" b="b"/>
              <a:pathLst>
                <a:path w="15851" h="7924" extrusionOk="0">
                  <a:moveTo>
                    <a:pt x="0" y="1"/>
                  </a:moveTo>
                  <a:lnTo>
                    <a:pt x="7927" y="7924"/>
                  </a:lnTo>
                  <a:lnTo>
                    <a:pt x="15850" y="1"/>
                  </a:lnTo>
                  <a:lnTo>
                    <a:pt x="13819" y="1"/>
                  </a:lnTo>
                  <a:lnTo>
                    <a:pt x="7927" y="5893"/>
                  </a:lnTo>
                  <a:lnTo>
                    <a:pt x="2031"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1356936" y="-1807"/>
              <a:ext cx="1164418" cy="581984"/>
            </a:xfrm>
            <a:custGeom>
              <a:avLst/>
              <a:gdLst/>
              <a:ahLst/>
              <a:cxnLst/>
              <a:rect l="l" t="t" r="r" b="b"/>
              <a:pathLst>
                <a:path w="7769" h="3883" extrusionOk="0">
                  <a:moveTo>
                    <a:pt x="1" y="1"/>
                  </a:moveTo>
                  <a:lnTo>
                    <a:pt x="3886" y="3883"/>
                  </a:lnTo>
                  <a:lnTo>
                    <a:pt x="7768" y="1"/>
                  </a:lnTo>
                  <a:lnTo>
                    <a:pt x="6554" y="1"/>
                  </a:lnTo>
                  <a:lnTo>
                    <a:pt x="3886" y="2669"/>
                  </a:lnTo>
                  <a:lnTo>
                    <a:pt x="1214"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12"/>
          <p:cNvSpPr txBox="1">
            <a:spLocks noGrp="1"/>
          </p:cNvSpPr>
          <p:nvPr>
            <p:ph type="ctrTitle"/>
          </p:nvPr>
        </p:nvSpPr>
        <p:spPr>
          <a:xfrm>
            <a:off x="724200" y="3281682"/>
            <a:ext cx="2253900" cy="832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800"/>
            </a:lvl1pPr>
            <a:lvl2pPr lvl="1" rtl="0">
              <a:spcBef>
                <a:spcPts val="0"/>
              </a:spcBef>
              <a:spcAft>
                <a:spcPts val="0"/>
              </a:spcAft>
              <a:buClr>
                <a:srgbClr val="FFFFFF"/>
              </a:buClr>
              <a:buSzPts val="1200"/>
              <a:buNone/>
              <a:defRPr sz="1200">
                <a:solidFill>
                  <a:srgbClr val="FFFFFF"/>
                </a:solidFill>
              </a:defRPr>
            </a:lvl2pPr>
            <a:lvl3pPr lvl="2" rtl="0">
              <a:spcBef>
                <a:spcPts val="0"/>
              </a:spcBef>
              <a:spcAft>
                <a:spcPts val="0"/>
              </a:spcAft>
              <a:buClr>
                <a:srgbClr val="FFFFFF"/>
              </a:buClr>
              <a:buSzPts val="1200"/>
              <a:buNone/>
              <a:defRPr sz="1200">
                <a:solidFill>
                  <a:srgbClr val="FFFFFF"/>
                </a:solidFill>
              </a:defRPr>
            </a:lvl3pPr>
            <a:lvl4pPr lvl="3" rtl="0">
              <a:spcBef>
                <a:spcPts val="0"/>
              </a:spcBef>
              <a:spcAft>
                <a:spcPts val="0"/>
              </a:spcAft>
              <a:buClr>
                <a:srgbClr val="FFFFFF"/>
              </a:buClr>
              <a:buSzPts val="1200"/>
              <a:buNone/>
              <a:defRPr sz="1200">
                <a:solidFill>
                  <a:srgbClr val="FFFFFF"/>
                </a:solidFill>
              </a:defRPr>
            </a:lvl4pPr>
            <a:lvl5pPr lvl="4" rtl="0">
              <a:spcBef>
                <a:spcPts val="0"/>
              </a:spcBef>
              <a:spcAft>
                <a:spcPts val="0"/>
              </a:spcAft>
              <a:buClr>
                <a:srgbClr val="FFFFFF"/>
              </a:buClr>
              <a:buSzPts val="1200"/>
              <a:buNone/>
              <a:defRPr sz="1200">
                <a:solidFill>
                  <a:srgbClr val="FFFFFF"/>
                </a:solidFill>
              </a:defRPr>
            </a:lvl5pPr>
            <a:lvl6pPr lvl="5" rtl="0">
              <a:spcBef>
                <a:spcPts val="0"/>
              </a:spcBef>
              <a:spcAft>
                <a:spcPts val="0"/>
              </a:spcAft>
              <a:buClr>
                <a:srgbClr val="FFFFFF"/>
              </a:buClr>
              <a:buSzPts val="1200"/>
              <a:buNone/>
              <a:defRPr sz="1200">
                <a:solidFill>
                  <a:srgbClr val="FFFFFF"/>
                </a:solidFill>
              </a:defRPr>
            </a:lvl6pPr>
            <a:lvl7pPr lvl="6" rtl="0">
              <a:spcBef>
                <a:spcPts val="0"/>
              </a:spcBef>
              <a:spcAft>
                <a:spcPts val="0"/>
              </a:spcAft>
              <a:buClr>
                <a:srgbClr val="FFFFFF"/>
              </a:buClr>
              <a:buSzPts val="1200"/>
              <a:buNone/>
              <a:defRPr sz="1200">
                <a:solidFill>
                  <a:srgbClr val="FFFFFF"/>
                </a:solidFill>
              </a:defRPr>
            </a:lvl7pPr>
            <a:lvl8pPr lvl="7" rtl="0">
              <a:spcBef>
                <a:spcPts val="0"/>
              </a:spcBef>
              <a:spcAft>
                <a:spcPts val="0"/>
              </a:spcAft>
              <a:buClr>
                <a:srgbClr val="FFFFFF"/>
              </a:buClr>
              <a:buSzPts val="1200"/>
              <a:buNone/>
              <a:defRPr sz="1200">
                <a:solidFill>
                  <a:srgbClr val="FFFFFF"/>
                </a:solidFill>
              </a:defRPr>
            </a:lvl8pPr>
            <a:lvl9pPr lvl="8" rtl="0">
              <a:spcBef>
                <a:spcPts val="0"/>
              </a:spcBef>
              <a:spcAft>
                <a:spcPts val="0"/>
              </a:spcAft>
              <a:buClr>
                <a:srgbClr val="FFFFFF"/>
              </a:buClr>
              <a:buSzPts val="1200"/>
              <a:buNone/>
              <a:defRPr sz="1200">
                <a:solidFill>
                  <a:srgbClr val="FFFFFF"/>
                </a:solidFill>
              </a:defRPr>
            </a:lvl9pPr>
          </a:lstStyle>
          <a:p>
            <a:endParaRPr/>
          </a:p>
        </p:txBody>
      </p:sp>
      <p:sp>
        <p:nvSpPr>
          <p:cNvPr id="228" name="Google Shape;228;p12"/>
          <p:cNvSpPr txBox="1">
            <a:spLocks noGrp="1"/>
          </p:cNvSpPr>
          <p:nvPr>
            <p:ph type="subTitle" idx="1"/>
          </p:nvPr>
        </p:nvSpPr>
        <p:spPr>
          <a:xfrm>
            <a:off x="724200" y="4032300"/>
            <a:ext cx="22539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400"/>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229" name="Google Shape;229;p12"/>
          <p:cNvSpPr txBox="1">
            <a:spLocks noGrp="1"/>
          </p:cNvSpPr>
          <p:nvPr>
            <p:ph type="title" idx="2" hasCustomPrompt="1"/>
          </p:nvPr>
        </p:nvSpPr>
        <p:spPr>
          <a:xfrm>
            <a:off x="724200" y="2897800"/>
            <a:ext cx="22539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3000"/>
            </a:lvl1pPr>
            <a:lvl2pPr lvl="1"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grpSp>
        <p:nvGrpSpPr>
          <p:cNvPr id="230" name="Google Shape;230;p12"/>
          <p:cNvGrpSpPr/>
          <p:nvPr/>
        </p:nvGrpSpPr>
        <p:grpSpPr>
          <a:xfrm rot="10800000">
            <a:off x="6012672" y="3849693"/>
            <a:ext cx="3131339" cy="1293804"/>
            <a:chOff x="-4328" y="-1807"/>
            <a:chExt cx="3131339" cy="1293804"/>
          </a:xfrm>
        </p:grpSpPr>
        <p:grpSp>
          <p:nvGrpSpPr>
            <p:cNvPr id="231" name="Google Shape;231;p12"/>
            <p:cNvGrpSpPr/>
            <p:nvPr/>
          </p:nvGrpSpPr>
          <p:grpSpPr>
            <a:xfrm>
              <a:off x="-4328" y="0"/>
              <a:ext cx="1291848" cy="1291997"/>
              <a:chOff x="0" y="0"/>
              <a:chExt cx="1291848" cy="1291997"/>
            </a:xfrm>
          </p:grpSpPr>
          <p:sp>
            <p:nvSpPr>
              <p:cNvPr id="232" name="Google Shape;232;p12"/>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2"/>
            <p:cNvSpPr/>
            <p:nvPr/>
          </p:nvSpPr>
          <p:spPr>
            <a:xfrm>
              <a:off x="751263" y="-1807"/>
              <a:ext cx="2375748" cy="1187649"/>
            </a:xfrm>
            <a:custGeom>
              <a:avLst/>
              <a:gdLst/>
              <a:ahLst/>
              <a:cxnLst/>
              <a:rect l="l" t="t" r="r" b="b"/>
              <a:pathLst>
                <a:path w="15851" h="7924" extrusionOk="0">
                  <a:moveTo>
                    <a:pt x="0" y="1"/>
                  </a:moveTo>
                  <a:lnTo>
                    <a:pt x="7927" y="7924"/>
                  </a:lnTo>
                  <a:lnTo>
                    <a:pt x="15850" y="1"/>
                  </a:lnTo>
                  <a:lnTo>
                    <a:pt x="13819" y="1"/>
                  </a:lnTo>
                  <a:lnTo>
                    <a:pt x="7927" y="5893"/>
                  </a:lnTo>
                  <a:lnTo>
                    <a:pt x="2031"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1356936" y="-1807"/>
              <a:ext cx="1164418" cy="581984"/>
            </a:xfrm>
            <a:custGeom>
              <a:avLst/>
              <a:gdLst/>
              <a:ahLst/>
              <a:cxnLst/>
              <a:rect l="l" t="t" r="r" b="b"/>
              <a:pathLst>
                <a:path w="7769" h="3883" extrusionOk="0">
                  <a:moveTo>
                    <a:pt x="1" y="1"/>
                  </a:moveTo>
                  <a:lnTo>
                    <a:pt x="3886" y="3883"/>
                  </a:lnTo>
                  <a:lnTo>
                    <a:pt x="7768" y="1"/>
                  </a:lnTo>
                  <a:lnTo>
                    <a:pt x="6554" y="1"/>
                  </a:lnTo>
                  <a:lnTo>
                    <a:pt x="3886" y="2669"/>
                  </a:lnTo>
                  <a:lnTo>
                    <a:pt x="1214"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12"/>
          <p:cNvSpPr txBox="1">
            <a:spLocks noGrp="1"/>
          </p:cNvSpPr>
          <p:nvPr>
            <p:ph type="ctrTitle" idx="3"/>
          </p:nvPr>
        </p:nvSpPr>
        <p:spPr>
          <a:xfrm>
            <a:off x="3445124" y="3281675"/>
            <a:ext cx="1523100" cy="832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800"/>
            </a:lvl1pPr>
            <a:lvl2pPr lvl="1" rtl="0">
              <a:spcBef>
                <a:spcPts val="0"/>
              </a:spcBef>
              <a:spcAft>
                <a:spcPts val="0"/>
              </a:spcAft>
              <a:buClr>
                <a:srgbClr val="FFFFFF"/>
              </a:buClr>
              <a:buSzPts val="1200"/>
              <a:buNone/>
              <a:defRPr sz="1200">
                <a:solidFill>
                  <a:srgbClr val="FFFFFF"/>
                </a:solidFill>
              </a:defRPr>
            </a:lvl2pPr>
            <a:lvl3pPr lvl="2" rtl="0">
              <a:spcBef>
                <a:spcPts val="0"/>
              </a:spcBef>
              <a:spcAft>
                <a:spcPts val="0"/>
              </a:spcAft>
              <a:buClr>
                <a:srgbClr val="FFFFFF"/>
              </a:buClr>
              <a:buSzPts val="1200"/>
              <a:buNone/>
              <a:defRPr sz="1200">
                <a:solidFill>
                  <a:srgbClr val="FFFFFF"/>
                </a:solidFill>
              </a:defRPr>
            </a:lvl3pPr>
            <a:lvl4pPr lvl="3" rtl="0">
              <a:spcBef>
                <a:spcPts val="0"/>
              </a:spcBef>
              <a:spcAft>
                <a:spcPts val="0"/>
              </a:spcAft>
              <a:buClr>
                <a:srgbClr val="FFFFFF"/>
              </a:buClr>
              <a:buSzPts val="1200"/>
              <a:buNone/>
              <a:defRPr sz="1200">
                <a:solidFill>
                  <a:srgbClr val="FFFFFF"/>
                </a:solidFill>
              </a:defRPr>
            </a:lvl4pPr>
            <a:lvl5pPr lvl="4" rtl="0">
              <a:spcBef>
                <a:spcPts val="0"/>
              </a:spcBef>
              <a:spcAft>
                <a:spcPts val="0"/>
              </a:spcAft>
              <a:buClr>
                <a:srgbClr val="FFFFFF"/>
              </a:buClr>
              <a:buSzPts val="1200"/>
              <a:buNone/>
              <a:defRPr sz="1200">
                <a:solidFill>
                  <a:srgbClr val="FFFFFF"/>
                </a:solidFill>
              </a:defRPr>
            </a:lvl5pPr>
            <a:lvl6pPr lvl="5" rtl="0">
              <a:spcBef>
                <a:spcPts val="0"/>
              </a:spcBef>
              <a:spcAft>
                <a:spcPts val="0"/>
              </a:spcAft>
              <a:buClr>
                <a:srgbClr val="FFFFFF"/>
              </a:buClr>
              <a:buSzPts val="1200"/>
              <a:buNone/>
              <a:defRPr sz="1200">
                <a:solidFill>
                  <a:srgbClr val="FFFFFF"/>
                </a:solidFill>
              </a:defRPr>
            </a:lvl6pPr>
            <a:lvl7pPr lvl="6" rtl="0">
              <a:spcBef>
                <a:spcPts val="0"/>
              </a:spcBef>
              <a:spcAft>
                <a:spcPts val="0"/>
              </a:spcAft>
              <a:buClr>
                <a:srgbClr val="FFFFFF"/>
              </a:buClr>
              <a:buSzPts val="1200"/>
              <a:buNone/>
              <a:defRPr sz="1200">
                <a:solidFill>
                  <a:srgbClr val="FFFFFF"/>
                </a:solidFill>
              </a:defRPr>
            </a:lvl7pPr>
            <a:lvl8pPr lvl="7" rtl="0">
              <a:spcBef>
                <a:spcPts val="0"/>
              </a:spcBef>
              <a:spcAft>
                <a:spcPts val="0"/>
              </a:spcAft>
              <a:buClr>
                <a:srgbClr val="FFFFFF"/>
              </a:buClr>
              <a:buSzPts val="1200"/>
              <a:buNone/>
              <a:defRPr sz="1200">
                <a:solidFill>
                  <a:srgbClr val="FFFFFF"/>
                </a:solidFill>
              </a:defRPr>
            </a:lvl8pPr>
            <a:lvl9pPr lvl="8" rtl="0">
              <a:spcBef>
                <a:spcPts val="0"/>
              </a:spcBef>
              <a:spcAft>
                <a:spcPts val="0"/>
              </a:spcAft>
              <a:buClr>
                <a:srgbClr val="FFFFFF"/>
              </a:buClr>
              <a:buSzPts val="1200"/>
              <a:buNone/>
              <a:defRPr sz="1200">
                <a:solidFill>
                  <a:srgbClr val="FFFFFF"/>
                </a:solidFill>
              </a:defRPr>
            </a:lvl9pPr>
          </a:lstStyle>
          <a:p>
            <a:endParaRPr/>
          </a:p>
        </p:txBody>
      </p:sp>
      <p:sp>
        <p:nvSpPr>
          <p:cNvPr id="239" name="Google Shape;239;p12"/>
          <p:cNvSpPr txBox="1">
            <a:spLocks noGrp="1"/>
          </p:cNvSpPr>
          <p:nvPr>
            <p:ph type="subTitle" idx="4"/>
          </p:nvPr>
        </p:nvSpPr>
        <p:spPr>
          <a:xfrm>
            <a:off x="3445104" y="4032300"/>
            <a:ext cx="22539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400"/>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240" name="Google Shape;240;p12"/>
          <p:cNvSpPr txBox="1">
            <a:spLocks noGrp="1"/>
          </p:cNvSpPr>
          <p:nvPr>
            <p:ph type="title" idx="5" hasCustomPrompt="1"/>
          </p:nvPr>
        </p:nvSpPr>
        <p:spPr>
          <a:xfrm>
            <a:off x="3445104" y="2897800"/>
            <a:ext cx="22539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3000"/>
            </a:lvl1pPr>
            <a:lvl2pPr lvl="1"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41" name="Google Shape;241;p12"/>
          <p:cNvSpPr txBox="1">
            <a:spLocks noGrp="1"/>
          </p:cNvSpPr>
          <p:nvPr>
            <p:ph type="ctrTitle" idx="6"/>
          </p:nvPr>
        </p:nvSpPr>
        <p:spPr>
          <a:xfrm>
            <a:off x="3445091" y="922738"/>
            <a:ext cx="2253900" cy="832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800"/>
            </a:lvl1pPr>
            <a:lvl2pPr lvl="1" rtl="0">
              <a:spcBef>
                <a:spcPts val="0"/>
              </a:spcBef>
              <a:spcAft>
                <a:spcPts val="0"/>
              </a:spcAft>
              <a:buClr>
                <a:srgbClr val="FFFFFF"/>
              </a:buClr>
              <a:buSzPts val="1200"/>
              <a:buNone/>
              <a:defRPr sz="1200">
                <a:solidFill>
                  <a:srgbClr val="FFFFFF"/>
                </a:solidFill>
              </a:defRPr>
            </a:lvl2pPr>
            <a:lvl3pPr lvl="2" rtl="0">
              <a:spcBef>
                <a:spcPts val="0"/>
              </a:spcBef>
              <a:spcAft>
                <a:spcPts val="0"/>
              </a:spcAft>
              <a:buClr>
                <a:srgbClr val="FFFFFF"/>
              </a:buClr>
              <a:buSzPts val="1200"/>
              <a:buNone/>
              <a:defRPr sz="1200">
                <a:solidFill>
                  <a:srgbClr val="FFFFFF"/>
                </a:solidFill>
              </a:defRPr>
            </a:lvl3pPr>
            <a:lvl4pPr lvl="3" rtl="0">
              <a:spcBef>
                <a:spcPts val="0"/>
              </a:spcBef>
              <a:spcAft>
                <a:spcPts val="0"/>
              </a:spcAft>
              <a:buClr>
                <a:srgbClr val="FFFFFF"/>
              </a:buClr>
              <a:buSzPts val="1200"/>
              <a:buNone/>
              <a:defRPr sz="1200">
                <a:solidFill>
                  <a:srgbClr val="FFFFFF"/>
                </a:solidFill>
              </a:defRPr>
            </a:lvl4pPr>
            <a:lvl5pPr lvl="4" rtl="0">
              <a:spcBef>
                <a:spcPts val="0"/>
              </a:spcBef>
              <a:spcAft>
                <a:spcPts val="0"/>
              </a:spcAft>
              <a:buClr>
                <a:srgbClr val="FFFFFF"/>
              </a:buClr>
              <a:buSzPts val="1200"/>
              <a:buNone/>
              <a:defRPr sz="1200">
                <a:solidFill>
                  <a:srgbClr val="FFFFFF"/>
                </a:solidFill>
              </a:defRPr>
            </a:lvl5pPr>
            <a:lvl6pPr lvl="5" rtl="0">
              <a:spcBef>
                <a:spcPts val="0"/>
              </a:spcBef>
              <a:spcAft>
                <a:spcPts val="0"/>
              </a:spcAft>
              <a:buClr>
                <a:srgbClr val="FFFFFF"/>
              </a:buClr>
              <a:buSzPts val="1200"/>
              <a:buNone/>
              <a:defRPr sz="1200">
                <a:solidFill>
                  <a:srgbClr val="FFFFFF"/>
                </a:solidFill>
              </a:defRPr>
            </a:lvl6pPr>
            <a:lvl7pPr lvl="6" rtl="0">
              <a:spcBef>
                <a:spcPts val="0"/>
              </a:spcBef>
              <a:spcAft>
                <a:spcPts val="0"/>
              </a:spcAft>
              <a:buClr>
                <a:srgbClr val="FFFFFF"/>
              </a:buClr>
              <a:buSzPts val="1200"/>
              <a:buNone/>
              <a:defRPr sz="1200">
                <a:solidFill>
                  <a:srgbClr val="FFFFFF"/>
                </a:solidFill>
              </a:defRPr>
            </a:lvl7pPr>
            <a:lvl8pPr lvl="7" rtl="0">
              <a:spcBef>
                <a:spcPts val="0"/>
              </a:spcBef>
              <a:spcAft>
                <a:spcPts val="0"/>
              </a:spcAft>
              <a:buClr>
                <a:srgbClr val="FFFFFF"/>
              </a:buClr>
              <a:buSzPts val="1200"/>
              <a:buNone/>
              <a:defRPr sz="1200">
                <a:solidFill>
                  <a:srgbClr val="FFFFFF"/>
                </a:solidFill>
              </a:defRPr>
            </a:lvl8pPr>
            <a:lvl9pPr lvl="8" rtl="0">
              <a:spcBef>
                <a:spcPts val="0"/>
              </a:spcBef>
              <a:spcAft>
                <a:spcPts val="0"/>
              </a:spcAft>
              <a:buClr>
                <a:srgbClr val="FFFFFF"/>
              </a:buClr>
              <a:buSzPts val="1200"/>
              <a:buNone/>
              <a:defRPr sz="1200">
                <a:solidFill>
                  <a:srgbClr val="FFFFFF"/>
                </a:solidFill>
              </a:defRPr>
            </a:lvl9pPr>
          </a:lstStyle>
          <a:p>
            <a:endParaRPr/>
          </a:p>
        </p:txBody>
      </p:sp>
      <p:sp>
        <p:nvSpPr>
          <p:cNvPr id="242" name="Google Shape;242;p12"/>
          <p:cNvSpPr txBox="1">
            <a:spLocks noGrp="1"/>
          </p:cNvSpPr>
          <p:nvPr>
            <p:ph type="subTitle" idx="7"/>
          </p:nvPr>
        </p:nvSpPr>
        <p:spPr>
          <a:xfrm>
            <a:off x="3445091" y="1673356"/>
            <a:ext cx="22539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400"/>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243" name="Google Shape;243;p12"/>
          <p:cNvSpPr txBox="1">
            <a:spLocks noGrp="1"/>
          </p:cNvSpPr>
          <p:nvPr>
            <p:ph type="title" idx="8" hasCustomPrompt="1"/>
          </p:nvPr>
        </p:nvSpPr>
        <p:spPr>
          <a:xfrm>
            <a:off x="3445091" y="538856"/>
            <a:ext cx="22539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3000"/>
            </a:lvl1pPr>
            <a:lvl2pPr lvl="1"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44" name="Google Shape;244;p12"/>
          <p:cNvSpPr txBox="1">
            <a:spLocks noGrp="1"/>
          </p:cNvSpPr>
          <p:nvPr>
            <p:ph type="ctrTitle" idx="9"/>
          </p:nvPr>
        </p:nvSpPr>
        <p:spPr>
          <a:xfrm>
            <a:off x="6165995" y="922738"/>
            <a:ext cx="2253900" cy="832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800"/>
            </a:lvl1pPr>
            <a:lvl2pPr lvl="1" rtl="0">
              <a:spcBef>
                <a:spcPts val="0"/>
              </a:spcBef>
              <a:spcAft>
                <a:spcPts val="0"/>
              </a:spcAft>
              <a:buClr>
                <a:srgbClr val="FFFFFF"/>
              </a:buClr>
              <a:buSzPts val="1200"/>
              <a:buNone/>
              <a:defRPr sz="1200">
                <a:solidFill>
                  <a:srgbClr val="FFFFFF"/>
                </a:solidFill>
              </a:defRPr>
            </a:lvl2pPr>
            <a:lvl3pPr lvl="2" rtl="0">
              <a:spcBef>
                <a:spcPts val="0"/>
              </a:spcBef>
              <a:spcAft>
                <a:spcPts val="0"/>
              </a:spcAft>
              <a:buClr>
                <a:srgbClr val="FFFFFF"/>
              </a:buClr>
              <a:buSzPts val="1200"/>
              <a:buNone/>
              <a:defRPr sz="1200">
                <a:solidFill>
                  <a:srgbClr val="FFFFFF"/>
                </a:solidFill>
              </a:defRPr>
            </a:lvl3pPr>
            <a:lvl4pPr lvl="3" rtl="0">
              <a:spcBef>
                <a:spcPts val="0"/>
              </a:spcBef>
              <a:spcAft>
                <a:spcPts val="0"/>
              </a:spcAft>
              <a:buClr>
                <a:srgbClr val="FFFFFF"/>
              </a:buClr>
              <a:buSzPts val="1200"/>
              <a:buNone/>
              <a:defRPr sz="1200">
                <a:solidFill>
                  <a:srgbClr val="FFFFFF"/>
                </a:solidFill>
              </a:defRPr>
            </a:lvl4pPr>
            <a:lvl5pPr lvl="4" rtl="0">
              <a:spcBef>
                <a:spcPts val="0"/>
              </a:spcBef>
              <a:spcAft>
                <a:spcPts val="0"/>
              </a:spcAft>
              <a:buClr>
                <a:srgbClr val="FFFFFF"/>
              </a:buClr>
              <a:buSzPts val="1200"/>
              <a:buNone/>
              <a:defRPr sz="1200">
                <a:solidFill>
                  <a:srgbClr val="FFFFFF"/>
                </a:solidFill>
              </a:defRPr>
            </a:lvl5pPr>
            <a:lvl6pPr lvl="5" rtl="0">
              <a:spcBef>
                <a:spcPts val="0"/>
              </a:spcBef>
              <a:spcAft>
                <a:spcPts val="0"/>
              </a:spcAft>
              <a:buClr>
                <a:srgbClr val="FFFFFF"/>
              </a:buClr>
              <a:buSzPts val="1200"/>
              <a:buNone/>
              <a:defRPr sz="1200">
                <a:solidFill>
                  <a:srgbClr val="FFFFFF"/>
                </a:solidFill>
              </a:defRPr>
            </a:lvl6pPr>
            <a:lvl7pPr lvl="6" rtl="0">
              <a:spcBef>
                <a:spcPts val="0"/>
              </a:spcBef>
              <a:spcAft>
                <a:spcPts val="0"/>
              </a:spcAft>
              <a:buClr>
                <a:srgbClr val="FFFFFF"/>
              </a:buClr>
              <a:buSzPts val="1200"/>
              <a:buNone/>
              <a:defRPr sz="1200">
                <a:solidFill>
                  <a:srgbClr val="FFFFFF"/>
                </a:solidFill>
              </a:defRPr>
            </a:lvl7pPr>
            <a:lvl8pPr lvl="7" rtl="0">
              <a:spcBef>
                <a:spcPts val="0"/>
              </a:spcBef>
              <a:spcAft>
                <a:spcPts val="0"/>
              </a:spcAft>
              <a:buClr>
                <a:srgbClr val="FFFFFF"/>
              </a:buClr>
              <a:buSzPts val="1200"/>
              <a:buNone/>
              <a:defRPr sz="1200">
                <a:solidFill>
                  <a:srgbClr val="FFFFFF"/>
                </a:solidFill>
              </a:defRPr>
            </a:lvl8pPr>
            <a:lvl9pPr lvl="8" rtl="0">
              <a:spcBef>
                <a:spcPts val="0"/>
              </a:spcBef>
              <a:spcAft>
                <a:spcPts val="0"/>
              </a:spcAft>
              <a:buClr>
                <a:srgbClr val="FFFFFF"/>
              </a:buClr>
              <a:buSzPts val="1200"/>
              <a:buNone/>
              <a:defRPr sz="1200">
                <a:solidFill>
                  <a:srgbClr val="FFFFFF"/>
                </a:solidFill>
              </a:defRPr>
            </a:lvl9pPr>
          </a:lstStyle>
          <a:p>
            <a:endParaRPr/>
          </a:p>
        </p:txBody>
      </p:sp>
      <p:sp>
        <p:nvSpPr>
          <p:cNvPr id="245" name="Google Shape;245;p12"/>
          <p:cNvSpPr txBox="1">
            <a:spLocks noGrp="1"/>
          </p:cNvSpPr>
          <p:nvPr>
            <p:ph type="subTitle" idx="13"/>
          </p:nvPr>
        </p:nvSpPr>
        <p:spPr>
          <a:xfrm>
            <a:off x="6165995" y="1673356"/>
            <a:ext cx="22539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400"/>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246" name="Google Shape;246;p12"/>
          <p:cNvSpPr txBox="1">
            <a:spLocks noGrp="1"/>
          </p:cNvSpPr>
          <p:nvPr>
            <p:ph type="title" idx="14" hasCustomPrompt="1"/>
          </p:nvPr>
        </p:nvSpPr>
        <p:spPr>
          <a:xfrm>
            <a:off x="6165995" y="538856"/>
            <a:ext cx="22539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3000"/>
            </a:lvl1pPr>
            <a:lvl2pPr lvl="1"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1">
  <p:cSld name="CUSTOM_17_1_1">
    <p:spTree>
      <p:nvGrpSpPr>
        <p:cNvPr id="1" name="Shape 275"/>
        <p:cNvGrpSpPr/>
        <p:nvPr/>
      </p:nvGrpSpPr>
      <p:grpSpPr>
        <a:xfrm>
          <a:off x="0" y="0"/>
          <a:ext cx="0" cy="0"/>
          <a:chOff x="0" y="0"/>
          <a:chExt cx="0" cy="0"/>
        </a:xfrm>
      </p:grpSpPr>
      <p:sp>
        <p:nvSpPr>
          <p:cNvPr id="276" name="Google Shape;276;p14"/>
          <p:cNvSpPr txBox="1">
            <a:spLocks noGrp="1"/>
          </p:cNvSpPr>
          <p:nvPr>
            <p:ph type="ctrTitle"/>
          </p:nvPr>
        </p:nvSpPr>
        <p:spPr>
          <a:xfrm>
            <a:off x="1187550" y="280714"/>
            <a:ext cx="67689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800"/>
              <a:buNone/>
              <a:defRPr sz="3000"/>
            </a:lvl1pPr>
            <a:lvl2pPr lvl="1" algn="r" rtl="0">
              <a:spcBef>
                <a:spcPts val="0"/>
              </a:spcBef>
              <a:spcAft>
                <a:spcPts val="0"/>
              </a:spcAft>
              <a:buClr>
                <a:srgbClr val="000000"/>
              </a:buClr>
              <a:buSzPts val="1800"/>
              <a:buNone/>
              <a:defRPr sz="1800">
                <a:solidFill>
                  <a:srgbClr val="000000"/>
                </a:solidFill>
              </a:defRPr>
            </a:lvl2pPr>
            <a:lvl3pPr lvl="2" algn="r" rtl="0">
              <a:spcBef>
                <a:spcPts val="0"/>
              </a:spcBef>
              <a:spcAft>
                <a:spcPts val="0"/>
              </a:spcAft>
              <a:buClr>
                <a:srgbClr val="000000"/>
              </a:buClr>
              <a:buSzPts val="1800"/>
              <a:buNone/>
              <a:defRPr sz="1800">
                <a:solidFill>
                  <a:srgbClr val="000000"/>
                </a:solidFill>
              </a:defRPr>
            </a:lvl3pPr>
            <a:lvl4pPr lvl="3" algn="r" rtl="0">
              <a:spcBef>
                <a:spcPts val="0"/>
              </a:spcBef>
              <a:spcAft>
                <a:spcPts val="0"/>
              </a:spcAft>
              <a:buClr>
                <a:srgbClr val="000000"/>
              </a:buClr>
              <a:buSzPts val="1800"/>
              <a:buNone/>
              <a:defRPr sz="1800">
                <a:solidFill>
                  <a:srgbClr val="000000"/>
                </a:solidFill>
              </a:defRPr>
            </a:lvl4pPr>
            <a:lvl5pPr lvl="4" algn="r" rtl="0">
              <a:spcBef>
                <a:spcPts val="0"/>
              </a:spcBef>
              <a:spcAft>
                <a:spcPts val="0"/>
              </a:spcAft>
              <a:buClr>
                <a:srgbClr val="000000"/>
              </a:buClr>
              <a:buSzPts val="1800"/>
              <a:buNone/>
              <a:defRPr sz="1800">
                <a:solidFill>
                  <a:srgbClr val="000000"/>
                </a:solidFill>
              </a:defRPr>
            </a:lvl5pPr>
            <a:lvl6pPr lvl="5" algn="r" rtl="0">
              <a:spcBef>
                <a:spcPts val="0"/>
              </a:spcBef>
              <a:spcAft>
                <a:spcPts val="0"/>
              </a:spcAft>
              <a:buClr>
                <a:srgbClr val="000000"/>
              </a:buClr>
              <a:buSzPts val="1800"/>
              <a:buNone/>
              <a:defRPr sz="1800">
                <a:solidFill>
                  <a:srgbClr val="000000"/>
                </a:solidFill>
              </a:defRPr>
            </a:lvl6pPr>
            <a:lvl7pPr lvl="6" algn="r" rtl="0">
              <a:spcBef>
                <a:spcPts val="0"/>
              </a:spcBef>
              <a:spcAft>
                <a:spcPts val="0"/>
              </a:spcAft>
              <a:buClr>
                <a:srgbClr val="000000"/>
              </a:buClr>
              <a:buSzPts val="1800"/>
              <a:buNone/>
              <a:defRPr sz="1800">
                <a:solidFill>
                  <a:srgbClr val="000000"/>
                </a:solidFill>
              </a:defRPr>
            </a:lvl7pPr>
            <a:lvl8pPr lvl="7" algn="r" rtl="0">
              <a:spcBef>
                <a:spcPts val="0"/>
              </a:spcBef>
              <a:spcAft>
                <a:spcPts val="0"/>
              </a:spcAft>
              <a:buClr>
                <a:srgbClr val="000000"/>
              </a:buClr>
              <a:buSzPts val="1800"/>
              <a:buNone/>
              <a:defRPr sz="1800">
                <a:solidFill>
                  <a:srgbClr val="000000"/>
                </a:solidFill>
              </a:defRPr>
            </a:lvl8pPr>
            <a:lvl9pPr lvl="8" algn="r" rtl="0">
              <a:spcBef>
                <a:spcPts val="0"/>
              </a:spcBef>
              <a:spcAft>
                <a:spcPts val="0"/>
              </a:spcAft>
              <a:buClr>
                <a:srgbClr val="000000"/>
              </a:buClr>
              <a:buSzPts val="1800"/>
              <a:buNone/>
              <a:defRPr sz="1800">
                <a:solidFill>
                  <a:srgbClr val="000000"/>
                </a:solidFill>
              </a:defRPr>
            </a:lvl9pPr>
          </a:lstStyle>
          <a:p>
            <a:endParaRPr/>
          </a:p>
        </p:txBody>
      </p:sp>
      <p:sp>
        <p:nvSpPr>
          <p:cNvPr id="277" name="Google Shape;277;p14"/>
          <p:cNvSpPr txBox="1">
            <a:spLocks noGrp="1"/>
          </p:cNvSpPr>
          <p:nvPr>
            <p:ph type="subTitle" idx="1"/>
          </p:nvPr>
        </p:nvSpPr>
        <p:spPr>
          <a:xfrm>
            <a:off x="724200" y="3114181"/>
            <a:ext cx="2262300" cy="9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400"/>
            </a:lvl1pPr>
            <a:lvl2pPr lvl="1" algn="ctr" rtl="0">
              <a:lnSpc>
                <a:spcPct val="100000"/>
              </a:lnSpc>
              <a:spcBef>
                <a:spcPts val="0"/>
              </a:spcBef>
              <a:spcAft>
                <a:spcPts val="0"/>
              </a:spcAft>
              <a:buClr>
                <a:schemeClr val="accent1"/>
              </a:buClr>
              <a:buSzPts val="1100"/>
              <a:buNone/>
              <a:defRPr sz="1100">
                <a:solidFill>
                  <a:schemeClr val="accent1"/>
                </a:solidFill>
              </a:defRPr>
            </a:lvl2pPr>
            <a:lvl3pPr lvl="2" algn="ctr" rtl="0">
              <a:lnSpc>
                <a:spcPct val="100000"/>
              </a:lnSpc>
              <a:spcBef>
                <a:spcPts val="0"/>
              </a:spcBef>
              <a:spcAft>
                <a:spcPts val="0"/>
              </a:spcAft>
              <a:buClr>
                <a:schemeClr val="accent1"/>
              </a:buClr>
              <a:buSzPts val="1100"/>
              <a:buNone/>
              <a:defRPr sz="1100">
                <a:solidFill>
                  <a:schemeClr val="accent1"/>
                </a:solidFill>
              </a:defRPr>
            </a:lvl3pPr>
            <a:lvl4pPr lvl="3" algn="ctr" rtl="0">
              <a:lnSpc>
                <a:spcPct val="100000"/>
              </a:lnSpc>
              <a:spcBef>
                <a:spcPts val="0"/>
              </a:spcBef>
              <a:spcAft>
                <a:spcPts val="0"/>
              </a:spcAft>
              <a:buClr>
                <a:schemeClr val="accent1"/>
              </a:buClr>
              <a:buSzPts val="1100"/>
              <a:buNone/>
              <a:defRPr sz="1100">
                <a:solidFill>
                  <a:schemeClr val="accent1"/>
                </a:solidFill>
              </a:defRPr>
            </a:lvl4pPr>
            <a:lvl5pPr lvl="4" algn="ctr" rtl="0">
              <a:lnSpc>
                <a:spcPct val="100000"/>
              </a:lnSpc>
              <a:spcBef>
                <a:spcPts val="0"/>
              </a:spcBef>
              <a:spcAft>
                <a:spcPts val="0"/>
              </a:spcAft>
              <a:buClr>
                <a:schemeClr val="accent1"/>
              </a:buClr>
              <a:buSzPts val="1100"/>
              <a:buNone/>
              <a:defRPr sz="1100">
                <a:solidFill>
                  <a:schemeClr val="accent1"/>
                </a:solidFill>
              </a:defRPr>
            </a:lvl5pPr>
            <a:lvl6pPr lvl="5" algn="ctr" rtl="0">
              <a:lnSpc>
                <a:spcPct val="100000"/>
              </a:lnSpc>
              <a:spcBef>
                <a:spcPts val="0"/>
              </a:spcBef>
              <a:spcAft>
                <a:spcPts val="0"/>
              </a:spcAft>
              <a:buClr>
                <a:schemeClr val="accent1"/>
              </a:buClr>
              <a:buSzPts val="1100"/>
              <a:buNone/>
              <a:defRPr sz="1100">
                <a:solidFill>
                  <a:schemeClr val="accent1"/>
                </a:solidFill>
              </a:defRPr>
            </a:lvl6pPr>
            <a:lvl7pPr lvl="6" algn="ctr" rtl="0">
              <a:lnSpc>
                <a:spcPct val="100000"/>
              </a:lnSpc>
              <a:spcBef>
                <a:spcPts val="0"/>
              </a:spcBef>
              <a:spcAft>
                <a:spcPts val="0"/>
              </a:spcAft>
              <a:buClr>
                <a:schemeClr val="accent1"/>
              </a:buClr>
              <a:buSzPts val="1100"/>
              <a:buNone/>
              <a:defRPr sz="1100">
                <a:solidFill>
                  <a:schemeClr val="accent1"/>
                </a:solidFill>
              </a:defRPr>
            </a:lvl7pPr>
            <a:lvl8pPr lvl="7" algn="ctr" rtl="0">
              <a:lnSpc>
                <a:spcPct val="100000"/>
              </a:lnSpc>
              <a:spcBef>
                <a:spcPts val="0"/>
              </a:spcBef>
              <a:spcAft>
                <a:spcPts val="0"/>
              </a:spcAft>
              <a:buClr>
                <a:schemeClr val="accent1"/>
              </a:buClr>
              <a:buSzPts val="1100"/>
              <a:buNone/>
              <a:defRPr sz="1100">
                <a:solidFill>
                  <a:schemeClr val="accent1"/>
                </a:solidFill>
              </a:defRPr>
            </a:lvl8pPr>
            <a:lvl9pPr lvl="8" algn="ctr" rtl="0">
              <a:lnSpc>
                <a:spcPct val="100000"/>
              </a:lnSpc>
              <a:spcBef>
                <a:spcPts val="0"/>
              </a:spcBef>
              <a:spcAft>
                <a:spcPts val="0"/>
              </a:spcAft>
              <a:buClr>
                <a:schemeClr val="accent1"/>
              </a:buClr>
              <a:buSzPts val="1100"/>
              <a:buNone/>
              <a:defRPr sz="1100">
                <a:solidFill>
                  <a:schemeClr val="accent1"/>
                </a:solidFill>
              </a:defRPr>
            </a:lvl9pPr>
          </a:lstStyle>
          <a:p>
            <a:endParaRPr/>
          </a:p>
        </p:txBody>
      </p:sp>
      <p:grpSp>
        <p:nvGrpSpPr>
          <p:cNvPr id="278" name="Google Shape;278;p14"/>
          <p:cNvGrpSpPr/>
          <p:nvPr/>
        </p:nvGrpSpPr>
        <p:grpSpPr>
          <a:xfrm rot="-5400000">
            <a:off x="7413719" y="849209"/>
            <a:ext cx="2325428" cy="1188455"/>
            <a:chOff x="2869147" y="3685156"/>
            <a:chExt cx="3405723" cy="1740561"/>
          </a:xfrm>
        </p:grpSpPr>
        <p:sp>
          <p:nvSpPr>
            <p:cNvPr id="279" name="Google Shape;279;p14"/>
            <p:cNvSpPr/>
            <p:nvPr/>
          </p:nvSpPr>
          <p:spPr>
            <a:xfrm>
              <a:off x="2869147" y="3685156"/>
              <a:ext cx="3405723" cy="1740556"/>
            </a:xfrm>
            <a:custGeom>
              <a:avLst/>
              <a:gdLst/>
              <a:ahLst/>
              <a:cxnLst/>
              <a:rect l="l" t="t" r="r" b="b"/>
              <a:pathLst>
                <a:path w="22723" h="11613" extrusionOk="0">
                  <a:moveTo>
                    <a:pt x="11361" y="1"/>
                  </a:moveTo>
                  <a:lnTo>
                    <a:pt x="0" y="11358"/>
                  </a:lnTo>
                  <a:lnTo>
                    <a:pt x="254" y="11612"/>
                  </a:lnTo>
                  <a:lnTo>
                    <a:pt x="1854" y="11612"/>
                  </a:lnTo>
                  <a:lnTo>
                    <a:pt x="1600" y="11358"/>
                  </a:lnTo>
                  <a:lnTo>
                    <a:pt x="11361" y="1597"/>
                  </a:lnTo>
                  <a:lnTo>
                    <a:pt x="21122" y="11358"/>
                  </a:lnTo>
                  <a:lnTo>
                    <a:pt x="20868" y="11612"/>
                  </a:lnTo>
                  <a:lnTo>
                    <a:pt x="22468" y="11612"/>
                  </a:lnTo>
                  <a:lnTo>
                    <a:pt x="22723" y="11358"/>
                  </a:lnTo>
                  <a:lnTo>
                    <a:pt x="11361"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3346671" y="4162229"/>
              <a:ext cx="2450538" cy="1263488"/>
            </a:xfrm>
            <a:custGeom>
              <a:avLst/>
              <a:gdLst/>
              <a:ahLst/>
              <a:cxnLst/>
              <a:rect l="l" t="t" r="r" b="b"/>
              <a:pathLst>
                <a:path w="16350" h="8430" extrusionOk="0">
                  <a:moveTo>
                    <a:pt x="8175" y="1"/>
                  </a:moveTo>
                  <a:lnTo>
                    <a:pt x="0" y="8175"/>
                  </a:lnTo>
                  <a:lnTo>
                    <a:pt x="255" y="8429"/>
                  </a:lnTo>
                  <a:lnTo>
                    <a:pt x="1208" y="8429"/>
                  </a:lnTo>
                  <a:lnTo>
                    <a:pt x="953" y="8175"/>
                  </a:lnTo>
                  <a:lnTo>
                    <a:pt x="8175" y="957"/>
                  </a:lnTo>
                  <a:lnTo>
                    <a:pt x="15397" y="8175"/>
                  </a:lnTo>
                  <a:lnTo>
                    <a:pt x="15143" y="8429"/>
                  </a:lnTo>
                  <a:lnTo>
                    <a:pt x="16096" y="8429"/>
                  </a:lnTo>
                  <a:lnTo>
                    <a:pt x="16349" y="8175"/>
                  </a:lnTo>
                  <a:lnTo>
                    <a:pt x="8175"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14"/>
          <p:cNvSpPr txBox="1">
            <a:spLocks noGrp="1"/>
          </p:cNvSpPr>
          <p:nvPr>
            <p:ph type="subTitle" idx="2"/>
          </p:nvPr>
        </p:nvSpPr>
        <p:spPr>
          <a:xfrm>
            <a:off x="724200" y="2593575"/>
            <a:ext cx="22623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1"/>
              </a:buClr>
              <a:buSzPts val="1600"/>
              <a:buFont typeface="Lexend Deca"/>
              <a:buNone/>
              <a:defRPr sz="1600">
                <a:latin typeface="Lexend Deca"/>
                <a:ea typeface="Lexend Deca"/>
                <a:cs typeface="Lexend Deca"/>
                <a:sym typeface="Lexend Deca"/>
              </a:defRPr>
            </a:lvl1pPr>
            <a:lvl2pPr lvl="1"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9pPr>
          </a:lstStyle>
          <a:p>
            <a:endParaRPr/>
          </a:p>
        </p:txBody>
      </p:sp>
      <p:sp>
        <p:nvSpPr>
          <p:cNvPr id="282" name="Google Shape;282;p14"/>
          <p:cNvSpPr txBox="1">
            <a:spLocks noGrp="1"/>
          </p:cNvSpPr>
          <p:nvPr>
            <p:ph type="subTitle" idx="3"/>
          </p:nvPr>
        </p:nvSpPr>
        <p:spPr>
          <a:xfrm>
            <a:off x="3440850" y="3114181"/>
            <a:ext cx="2262300" cy="9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400"/>
            </a:lvl1pPr>
            <a:lvl2pPr lvl="1" algn="ctr" rtl="0">
              <a:lnSpc>
                <a:spcPct val="100000"/>
              </a:lnSpc>
              <a:spcBef>
                <a:spcPts val="0"/>
              </a:spcBef>
              <a:spcAft>
                <a:spcPts val="0"/>
              </a:spcAft>
              <a:buClr>
                <a:schemeClr val="accent1"/>
              </a:buClr>
              <a:buSzPts val="1100"/>
              <a:buNone/>
              <a:defRPr sz="1100">
                <a:solidFill>
                  <a:schemeClr val="accent1"/>
                </a:solidFill>
              </a:defRPr>
            </a:lvl2pPr>
            <a:lvl3pPr lvl="2" algn="ctr" rtl="0">
              <a:lnSpc>
                <a:spcPct val="100000"/>
              </a:lnSpc>
              <a:spcBef>
                <a:spcPts val="0"/>
              </a:spcBef>
              <a:spcAft>
                <a:spcPts val="0"/>
              </a:spcAft>
              <a:buClr>
                <a:schemeClr val="accent1"/>
              </a:buClr>
              <a:buSzPts val="1100"/>
              <a:buNone/>
              <a:defRPr sz="1100">
                <a:solidFill>
                  <a:schemeClr val="accent1"/>
                </a:solidFill>
              </a:defRPr>
            </a:lvl3pPr>
            <a:lvl4pPr lvl="3" algn="ctr" rtl="0">
              <a:lnSpc>
                <a:spcPct val="100000"/>
              </a:lnSpc>
              <a:spcBef>
                <a:spcPts val="0"/>
              </a:spcBef>
              <a:spcAft>
                <a:spcPts val="0"/>
              </a:spcAft>
              <a:buClr>
                <a:schemeClr val="accent1"/>
              </a:buClr>
              <a:buSzPts val="1100"/>
              <a:buNone/>
              <a:defRPr sz="1100">
                <a:solidFill>
                  <a:schemeClr val="accent1"/>
                </a:solidFill>
              </a:defRPr>
            </a:lvl4pPr>
            <a:lvl5pPr lvl="4" algn="ctr" rtl="0">
              <a:lnSpc>
                <a:spcPct val="100000"/>
              </a:lnSpc>
              <a:spcBef>
                <a:spcPts val="0"/>
              </a:spcBef>
              <a:spcAft>
                <a:spcPts val="0"/>
              </a:spcAft>
              <a:buClr>
                <a:schemeClr val="accent1"/>
              </a:buClr>
              <a:buSzPts val="1100"/>
              <a:buNone/>
              <a:defRPr sz="1100">
                <a:solidFill>
                  <a:schemeClr val="accent1"/>
                </a:solidFill>
              </a:defRPr>
            </a:lvl5pPr>
            <a:lvl6pPr lvl="5" algn="ctr" rtl="0">
              <a:lnSpc>
                <a:spcPct val="100000"/>
              </a:lnSpc>
              <a:spcBef>
                <a:spcPts val="0"/>
              </a:spcBef>
              <a:spcAft>
                <a:spcPts val="0"/>
              </a:spcAft>
              <a:buClr>
                <a:schemeClr val="accent1"/>
              </a:buClr>
              <a:buSzPts val="1100"/>
              <a:buNone/>
              <a:defRPr sz="1100">
                <a:solidFill>
                  <a:schemeClr val="accent1"/>
                </a:solidFill>
              </a:defRPr>
            </a:lvl6pPr>
            <a:lvl7pPr lvl="6" algn="ctr" rtl="0">
              <a:lnSpc>
                <a:spcPct val="100000"/>
              </a:lnSpc>
              <a:spcBef>
                <a:spcPts val="0"/>
              </a:spcBef>
              <a:spcAft>
                <a:spcPts val="0"/>
              </a:spcAft>
              <a:buClr>
                <a:schemeClr val="accent1"/>
              </a:buClr>
              <a:buSzPts val="1100"/>
              <a:buNone/>
              <a:defRPr sz="1100">
                <a:solidFill>
                  <a:schemeClr val="accent1"/>
                </a:solidFill>
              </a:defRPr>
            </a:lvl7pPr>
            <a:lvl8pPr lvl="7" algn="ctr" rtl="0">
              <a:lnSpc>
                <a:spcPct val="100000"/>
              </a:lnSpc>
              <a:spcBef>
                <a:spcPts val="0"/>
              </a:spcBef>
              <a:spcAft>
                <a:spcPts val="0"/>
              </a:spcAft>
              <a:buClr>
                <a:schemeClr val="accent1"/>
              </a:buClr>
              <a:buSzPts val="1100"/>
              <a:buNone/>
              <a:defRPr sz="1100">
                <a:solidFill>
                  <a:schemeClr val="accent1"/>
                </a:solidFill>
              </a:defRPr>
            </a:lvl8pPr>
            <a:lvl9pPr lvl="8" algn="ctr" rtl="0">
              <a:lnSpc>
                <a:spcPct val="100000"/>
              </a:lnSpc>
              <a:spcBef>
                <a:spcPts val="0"/>
              </a:spcBef>
              <a:spcAft>
                <a:spcPts val="0"/>
              </a:spcAft>
              <a:buClr>
                <a:schemeClr val="accent1"/>
              </a:buClr>
              <a:buSzPts val="1100"/>
              <a:buNone/>
              <a:defRPr sz="1100">
                <a:solidFill>
                  <a:schemeClr val="accent1"/>
                </a:solidFill>
              </a:defRPr>
            </a:lvl9pPr>
          </a:lstStyle>
          <a:p>
            <a:endParaRPr/>
          </a:p>
        </p:txBody>
      </p:sp>
      <p:sp>
        <p:nvSpPr>
          <p:cNvPr id="283" name="Google Shape;283;p14"/>
          <p:cNvSpPr txBox="1">
            <a:spLocks noGrp="1"/>
          </p:cNvSpPr>
          <p:nvPr>
            <p:ph type="subTitle" idx="4"/>
          </p:nvPr>
        </p:nvSpPr>
        <p:spPr>
          <a:xfrm>
            <a:off x="3440850" y="2593575"/>
            <a:ext cx="22623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1"/>
              </a:buClr>
              <a:buSzPts val="1600"/>
              <a:buFont typeface="Lexend Deca"/>
              <a:buNone/>
              <a:defRPr sz="1600">
                <a:latin typeface="Lexend Deca"/>
                <a:ea typeface="Lexend Deca"/>
                <a:cs typeface="Lexend Deca"/>
                <a:sym typeface="Lexend Deca"/>
              </a:defRPr>
            </a:lvl1pPr>
            <a:lvl2pPr lvl="1"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9pPr>
          </a:lstStyle>
          <a:p>
            <a:endParaRPr/>
          </a:p>
        </p:txBody>
      </p:sp>
      <p:sp>
        <p:nvSpPr>
          <p:cNvPr id="284" name="Google Shape;284;p14"/>
          <p:cNvSpPr txBox="1">
            <a:spLocks noGrp="1"/>
          </p:cNvSpPr>
          <p:nvPr>
            <p:ph type="subTitle" idx="5"/>
          </p:nvPr>
        </p:nvSpPr>
        <p:spPr>
          <a:xfrm>
            <a:off x="6157500" y="3114181"/>
            <a:ext cx="2262300" cy="9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400"/>
            </a:lvl1pPr>
            <a:lvl2pPr lvl="1" algn="ctr" rtl="0">
              <a:lnSpc>
                <a:spcPct val="100000"/>
              </a:lnSpc>
              <a:spcBef>
                <a:spcPts val="0"/>
              </a:spcBef>
              <a:spcAft>
                <a:spcPts val="0"/>
              </a:spcAft>
              <a:buClr>
                <a:schemeClr val="accent1"/>
              </a:buClr>
              <a:buSzPts val="1100"/>
              <a:buNone/>
              <a:defRPr sz="1100">
                <a:solidFill>
                  <a:schemeClr val="accent1"/>
                </a:solidFill>
              </a:defRPr>
            </a:lvl2pPr>
            <a:lvl3pPr lvl="2" algn="ctr" rtl="0">
              <a:lnSpc>
                <a:spcPct val="100000"/>
              </a:lnSpc>
              <a:spcBef>
                <a:spcPts val="0"/>
              </a:spcBef>
              <a:spcAft>
                <a:spcPts val="0"/>
              </a:spcAft>
              <a:buClr>
                <a:schemeClr val="accent1"/>
              </a:buClr>
              <a:buSzPts val="1100"/>
              <a:buNone/>
              <a:defRPr sz="1100">
                <a:solidFill>
                  <a:schemeClr val="accent1"/>
                </a:solidFill>
              </a:defRPr>
            </a:lvl3pPr>
            <a:lvl4pPr lvl="3" algn="ctr" rtl="0">
              <a:lnSpc>
                <a:spcPct val="100000"/>
              </a:lnSpc>
              <a:spcBef>
                <a:spcPts val="0"/>
              </a:spcBef>
              <a:spcAft>
                <a:spcPts val="0"/>
              </a:spcAft>
              <a:buClr>
                <a:schemeClr val="accent1"/>
              </a:buClr>
              <a:buSzPts val="1100"/>
              <a:buNone/>
              <a:defRPr sz="1100">
                <a:solidFill>
                  <a:schemeClr val="accent1"/>
                </a:solidFill>
              </a:defRPr>
            </a:lvl4pPr>
            <a:lvl5pPr lvl="4" algn="ctr" rtl="0">
              <a:lnSpc>
                <a:spcPct val="100000"/>
              </a:lnSpc>
              <a:spcBef>
                <a:spcPts val="0"/>
              </a:spcBef>
              <a:spcAft>
                <a:spcPts val="0"/>
              </a:spcAft>
              <a:buClr>
                <a:schemeClr val="accent1"/>
              </a:buClr>
              <a:buSzPts val="1100"/>
              <a:buNone/>
              <a:defRPr sz="1100">
                <a:solidFill>
                  <a:schemeClr val="accent1"/>
                </a:solidFill>
              </a:defRPr>
            </a:lvl5pPr>
            <a:lvl6pPr lvl="5" algn="ctr" rtl="0">
              <a:lnSpc>
                <a:spcPct val="100000"/>
              </a:lnSpc>
              <a:spcBef>
                <a:spcPts val="0"/>
              </a:spcBef>
              <a:spcAft>
                <a:spcPts val="0"/>
              </a:spcAft>
              <a:buClr>
                <a:schemeClr val="accent1"/>
              </a:buClr>
              <a:buSzPts val="1100"/>
              <a:buNone/>
              <a:defRPr sz="1100">
                <a:solidFill>
                  <a:schemeClr val="accent1"/>
                </a:solidFill>
              </a:defRPr>
            </a:lvl6pPr>
            <a:lvl7pPr lvl="6" algn="ctr" rtl="0">
              <a:lnSpc>
                <a:spcPct val="100000"/>
              </a:lnSpc>
              <a:spcBef>
                <a:spcPts val="0"/>
              </a:spcBef>
              <a:spcAft>
                <a:spcPts val="0"/>
              </a:spcAft>
              <a:buClr>
                <a:schemeClr val="accent1"/>
              </a:buClr>
              <a:buSzPts val="1100"/>
              <a:buNone/>
              <a:defRPr sz="1100">
                <a:solidFill>
                  <a:schemeClr val="accent1"/>
                </a:solidFill>
              </a:defRPr>
            </a:lvl7pPr>
            <a:lvl8pPr lvl="7" algn="ctr" rtl="0">
              <a:lnSpc>
                <a:spcPct val="100000"/>
              </a:lnSpc>
              <a:spcBef>
                <a:spcPts val="0"/>
              </a:spcBef>
              <a:spcAft>
                <a:spcPts val="0"/>
              </a:spcAft>
              <a:buClr>
                <a:schemeClr val="accent1"/>
              </a:buClr>
              <a:buSzPts val="1100"/>
              <a:buNone/>
              <a:defRPr sz="1100">
                <a:solidFill>
                  <a:schemeClr val="accent1"/>
                </a:solidFill>
              </a:defRPr>
            </a:lvl8pPr>
            <a:lvl9pPr lvl="8" algn="ctr" rtl="0">
              <a:lnSpc>
                <a:spcPct val="100000"/>
              </a:lnSpc>
              <a:spcBef>
                <a:spcPts val="0"/>
              </a:spcBef>
              <a:spcAft>
                <a:spcPts val="0"/>
              </a:spcAft>
              <a:buClr>
                <a:schemeClr val="accent1"/>
              </a:buClr>
              <a:buSzPts val="1100"/>
              <a:buNone/>
              <a:defRPr sz="1100">
                <a:solidFill>
                  <a:schemeClr val="accent1"/>
                </a:solidFill>
              </a:defRPr>
            </a:lvl9pPr>
          </a:lstStyle>
          <a:p>
            <a:endParaRPr/>
          </a:p>
        </p:txBody>
      </p:sp>
      <p:sp>
        <p:nvSpPr>
          <p:cNvPr id="285" name="Google Shape;285;p14"/>
          <p:cNvSpPr txBox="1">
            <a:spLocks noGrp="1"/>
          </p:cNvSpPr>
          <p:nvPr>
            <p:ph type="subTitle" idx="6"/>
          </p:nvPr>
        </p:nvSpPr>
        <p:spPr>
          <a:xfrm>
            <a:off x="6157500" y="2593575"/>
            <a:ext cx="22623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1"/>
              </a:buClr>
              <a:buSzPts val="1600"/>
              <a:buFont typeface="Lexend Deca"/>
              <a:buNone/>
              <a:defRPr sz="1600">
                <a:latin typeface="Lexend Deca"/>
                <a:ea typeface="Lexend Deca"/>
                <a:cs typeface="Lexend Deca"/>
                <a:sym typeface="Lexend Deca"/>
              </a:defRPr>
            </a:lvl1pPr>
            <a:lvl2pPr lvl="1"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design 1">
  <p:cSld name="TITLE_ONLY_1_2">
    <p:spTree>
      <p:nvGrpSpPr>
        <p:cNvPr id="1" name="Shape 302"/>
        <p:cNvGrpSpPr/>
        <p:nvPr/>
      </p:nvGrpSpPr>
      <p:grpSpPr>
        <a:xfrm>
          <a:off x="0" y="0"/>
          <a:ext cx="0" cy="0"/>
          <a:chOff x="0" y="0"/>
          <a:chExt cx="0" cy="0"/>
        </a:xfrm>
      </p:grpSpPr>
      <p:sp>
        <p:nvSpPr>
          <p:cNvPr id="303" name="Google Shape;303;p16"/>
          <p:cNvSpPr txBox="1">
            <a:spLocks noGrp="1"/>
          </p:cNvSpPr>
          <p:nvPr>
            <p:ph type="ctrTitle"/>
          </p:nvPr>
        </p:nvSpPr>
        <p:spPr>
          <a:xfrm>
            <a:off x="1187550" y="280714"/>
            <a:ext cx="67689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800"/>
              <a:buNone/>
              <a:defRPr sz="3000"/>
            </a:lvl1pPr>
            <a:lvl2pPr lvl="1" algn="r" rtl="0">
              <a:spcBef>
                <a:spcPts val="0"/>
              </a:spcBef>
              <a:spcAft>
                <a:spcPts val="0"/>
              </a:spcAft>
              <a:buClr>
                <a:srgbClr val="000000"/>
              </a:buClr>
              <a:buSzPts val="1800"/>
              <a:buNone/>
              <a:defRPr sz="1800">
                <a:solidFill>
                  <a:srgbClr val="000000"/>
                </a:solidFill>
              </a:defRPr>
            </a:lvl2pPr>
            <a:lvl3pPr lvl="2" algn="r" rtl="0">
              <a:spcBef>
                <a:spcPts val="0"/>
              </a:spcBef>
              <a:spcAft>
                <a:spcPts val="0"/>
              </a:spcAft>
              <a:buClr>
                <a:srgbClr val="000000"/>
              </a:buClr>
              <a:buSzPts val="1800"/>
              <a:buNone/>
              <a:defRPr sz="1800">
                <a:solidFill>
                  <a:srgbClr val="000000"/>
                </a:solidFill>
              </a:defRPr>
            </a:lvl3pPr>
            <a:lvl4pPr lvl="3" algn="r" rtl="0">
              <a:spcBef>
                <a:spcPts val="0"/>
              </a:spcBef>
              <a:spcAft>
                <a:spcPts val="0"/>
              </a:spcAft>
              <a:buClr>
                <a:srgbClr val="000000"/>
              </a:buClr>
              <a:buSzPts val="1800"/>
              <a:buNone/>
              <a:defRPr sz="1800">
                <a:solidFill>
                  <a:srgbClr val="000000"/>
                </a:solidFill>
              </a:defRPr>
            </a:lvl4pPr>
            <a:lvl5pPr lvl="4" algn="r" rtl="0">
              <a:spcBef>
                <a:spcPts val="0"/>
              </a:spcBef>
              <a:spcAft>
                <a:spcPts val="0"/>
              </a:spcAft>
              <a:buClr>
                <a:srgbClr val="000000"/>
              </a:buClr>
              <a:buSzPts val="1800"/>
              <a:buNone/>
              <a:defRPr sz="1800">
                <a:solidFill>
                  <a:srgbClr val="000000"/>
                </a:solidFill>
              </a:defRPr>
            </a:lvl5pPr>
            <a:lvl6pPr lvl="5" algn="r" rtl="0">
              <a:spcBef>
                <a:spcPts val="0"/>
              </a:spcBef>
              <a:spcAft>
                <a:spcPts val="0"/>
              </a:spcAft>
              <a:buClr>
                <a:srgbClr val="000000"/>
              </a:buClr>
              <a:buSzPts val="1800"/>
              <a:buNone/>
              <a:defRPr sz="1800">
                <a:solidFill>
                  <a:srgbClr val="000000"/>
                </a:solidFill>
              </a:defRPr>
            </a:lvl6pPr>
            <a:lvl7pPr lvl="6" algn="r" rtl="0">
              <a:spcBef>
                <a:spcPts val="0"/>
              </a:spcBef>
              <a:spcAft>
                <a:spcPts val="0"/>
              </a:spcAft>
              <a:buClr>
                <a:srgbClr val="000000"/>
              </a:buClr>
              <a:buSzPts val="1800"/>
              <a:buNone/>
              <a:defRPr sz="1800">
                <a:solidFill>
                  <a:srgbClr val="000000"/>
                </a:solidFill>
              </a:defRPr>
            </a:lvl7pPr>
            <a:lvl8pPr lvl="7" algn="r" rtl="0">
              <a:spcBef>
                <a:spcPts val="0"/>
              </a:spcBef>
              <a:spcAft>
                <a:spcPts val="0"/>
              </a:spcAft>
              <a:buClr>
                <a:srgbClr val="000000"/>
              </a:buClr>
              <a:buSzPts val="1800"/>
              <a:buNone/>
              <a:defRPr sz="1800">
                <a:solidFill>
                  <a:srgbClr val="000000"/>
                </a:solidFill>
              </a:defRPr>
            </a:lvl8pPr>
            <a:lvl9pPr lvl="8" algn="r" rtl="0">
              <a:spcBef>
                <a:spcPts val="0"/>
              </a:spcBef>
              <a:spcAft>
                <a:spcPts val="0"/>
              </a:spcAft>
              <a:buClr>
                <a:srgbClr val="000000"/>
              </a:buClr>
              <a:buSzPts val="1800"/>
              <a:buNone/>
              <a:defRPr sz="1800">
                <a:solidFill>
                  <a:srgbClr val="000000"/>
                </a:solidFill>
              </a:defRPr>
            </a:lvl9pPr>
          </a:lstStyle>
          <a:p>
            <a:endParaRPr/>
          </a:p>
        </p:txBody>
      </p:sp>
      <p:grpSp>
        <p:nvGrpSpPr>
          <p:cNvPr id="304" name="Google Shape;304;p16"/>
          <p:cNvGrpSpPr/>
          <p:nvPr/>
        </p:nvGrpSpPr>
        <p:grpSpPr>
          <a:xfrm rot="-5400000" flipH="1">
            <a:off x="7434694" y="3094503"/>
            <a:ext cx="2325428" cy="1188455"/>
            <a:chOff x="2869147" y="3685156"/>
            <a:chExt cx="3405723" cy="1740561"/>
          </a:xfrm>
        </p:grpSpPr>
        <p:sp>
          <p:nvSpPr>
            <p:cNvPr id="305" name="Google Shape;305;p16"/>
            <p:cNvSpPr/>
            <p:nvPr/>
          </p:nvSpPr>
          <p:spPr>
            <a:xfrm>
              <a:off x="2869147" y="3685156"/>
              <a:ext cx="3405723" cy="1740556"/>
            </a:xfrm>
            <a:custGeom>
              <a:avLst/>
              <a:gdLst/>
              <a:ahLst/>
              <a:cxnLst/>
              <a:rect l="l" t="t" r="r" b="b"/>
              <a:pathLst>
                <a:path w="22723" h="11613" extrusionOk="0">
                  <a:moveTo>
                    <a:pt x="11361" y="1"/>
                  </a:moveTo>
                  <a:lnTo>
                    <a:pt x="0" y="11358"/>
                  </a:lnTo>
                  <a:lnTo>
                    <a:pt x="254" y="11612"/>
                  </a:lnTo>
                  <a:lnTo>
                    <a:pt x="1854" y="11612"/>
                  </a:lnTo>
                  <a:lnTo>
                    <a:pt x="1600" y="11358"/>
                  </a:lnTo>
                  <a:lnTo>
                    <a:pt x="11361" y="1597"/>
                  </a:lnTo>
                  <a:lnTo>
                    <a:pt x="21122" y="11358"/>
                  </a:lnTo>
                  <a:lnTo>
                    <a:pt x="20868" y="11612"/>
                  </a:lnTo>
                  <a:lnTo>
                    <a:pt x="22468" y="11612"/>
                  </a:lnTo>
                  <a:lnTo>
                    <a:pt x="22723" y="11358"/>
                  </a:lnTo>
                  <a:lnTo>
                    <a:pt x="11361"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a:off x="3346671" y="4162229"/>
              <a:ext cx="2450538" cy="1263488"/>
            </a:xfrm>
            <a:custGeom>
              <a:avLst/>
              <a:gdLst/>
              <a:ahLst/>
              <a:cxnLst/>
              <a:rect l="l" t="t" r="r" b="b"/>
              <a:pathLst>
                <a:path w="16350" h="8430" extrusionOk="0">
                  <a:moveTo>
                    <a:pt x="8175" y="1"/>
                  </a:moveTo>
                  <a:lnTo>
                    <a:pt x="0" y="8175"/>
                  </a:lnTo>
                  <a:lnTo>
                    <a:pt x="255" y="8429"/>
                  </a:lnTo>
                  <a:lnTo>
                    <a:pt x="1208" y="8429"/>
                  </a:lnTo>
                  <a:lnTo>
                    <a:pt x="953" y="8175"/>
                  </a:lnTo>
                  <a:lnTo>
                    <a:pt x="8175" y="957"/>
                  </a:lnTo>
                  <a:lnTo>
                    <a:pt x="15397" y="8175"/>
                  </a:lnTo>
                  <a:lnTo>
                    <a:pt x="15143" y="8429"/>
                  </a:lnTo>
                  <a:lnTo>
                    <a:pt x="16096" y="8429"/>
                  </a:lnTo>
                  <a:lnTo>
                    <a:pt x="16349" y="8175"/>
                  </a:lnTo>
                  <a:lnTo>
                    <a:pt x="8175"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16"/>
          <p:cNvGrpSpPr/>
          <p:nvPr/>
        </p:nvGrpSpPr>
        <p:grpSpPr>
          <a:xfrm flipH="1">
            <a:off x="6839554" y="-9528"/>
            <a:ext cx="2325416" cy="2325267"/>
            <a:chOff x="0" y="0"/>
            <a:chExt cx="2325416" cy="2325267"/>
          </a:xfrm>
        </p:grpSpPr>
        <p:sp>
          <p:nvSpPr>
            <p:cNvPr id="308" name="Google Shape;308;p16"/>
            <p:cNvSpPr/>
            <p:nvPr/>
          </p:nvSpPr>
          <p:spPr>
            <a:xfrm>
              <a:off x="0" y="0"/>
              <a:ext cx="2325416" cy="2325267"/>
            </a:xfrm>
            <a:custGeom>
              <a:avLst/>
              <a:gdLst/>
              <a:ahLst/>
              <a:cxnLst/>
              <a:rect l="l" t="t" r="r" b="b"/>
              <a:pathLst>
                <a:path w="15594" h="15593" extrusionOk="0">
                  <a:moveTo>
                    <a:pt x="14783" y="1"/>
                  </a:moveTo>
                  <a:lnTo>
                    <a:pt x="0" y="14783"/>
                  </a:lnTo>
                  <a:lnTo>
                    <a:pt x="0" y="15593"/>
                  </a:lnTo>
                  <a:lnTo>
                    <a:pt x="1559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0" y="0"/>
              <a:ext cx="1980943" cy="1981092"/>
            </a:xfrm>
            <a:custGeom>
              <a:avLst/>
              <a:gdLst/>
              <a:ahLst/>
              <a:cxnLst/>
              <a:rect l="l" t="t" r="r" b="b"/>
              <a:pathLst>
                <a:path w="13284" h="13285" extrusionOk="0">
                  <a:moveTo>
                    <a:pt x="12470" y="1"/>
                  </a:moveTo>
                  <a:lnTo>
                    <a:pt x="0" y="12474"/>
                  </a:lnTo>
                  <a:lnTo>
                    <a:pt x="0" y="13284"/>
                  </a:lnTo>
                  <a:lnTo>
                    <a:pt x="13284"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0" y="0"/>
              <a:ext cx="1636321" cy="1636769"/>
            </a:xfrm>
            <a:custGeom>
              <a:avLst/>
              <a:gdLst/>
              <a:ahLst/>
              <a:cxnLst/>
              <a:rect l="l" t="t" r="r" b="b"/>
              <a:pathLst>
                <a:path w="10973" h="10976" extrusionOk="0">
                  <a:moveTo>
                    <a:pt x="10162" y="1"/>
                  </a:moveTo>
                  <a:lnTo>
                    <a:pt x="0" y="10161"/>
                  </a:lnTo>
                  <a:lnTo>
                    <a:pt x="0" y="10975"/>
                  </a:lnTo>
                  <a:lnTo>
                    <a:pt x="1097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16"/>
          <p:cNvGrpSpPr/>
          <p:nvPr/>
        </p:nvGrpSpPr>
        <p:grpSpPr>
          <a:xfrm rot="10800000" flipH="1">
            <a:off x="12" y="3849693"/>
            <a:ext cx="1291848" cy="1291997"/>
            <a:chOff x="0" y="0"/>
            <a:chExt cx="1291848" cy="1291997"/>
          </a:xfrm>
        </p:grpSpPr>
        <p:sp>
          <p:nvSpPr>
            <p:cNvPr id="316" name="Google Shape;316;p16"/>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12539"/>
            </a:gs>
            <a:gs pos="50000">
              <a:srgbClr val="012539"/>
            </a:gs>
            <a:gs pos="100000">
              <a:srgbClr val="000000"/>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Lexend Deca"/>
              <a:buNone/>
              <a:defRPr sz="2800">
                <a:solidFill>
                  <a:srgbClr val="FFFFFF"/>
                </a:solidFill>
                <a:latin typeface="Lexend Deca"/>
                <a:ea typeface="Lexend Deca"/>
                <a:cs typeface="Lexend Deca"/>
                <a:sym typeface="Lexend Deca"/>
              </a:defRPr>
            </a:lvl1pPr>
            <a:lvl2pPr lvl="1">
              <a:spcBef>
                <a:spcPts val="0"/>
              </a:spcBef>
              <a:spcAft>
                <a:spcPts val="0"/>
              </a:spcAft>
              <a:buClr>
                <a:srgbClr val="FFFFFF"/>
              </a:buClr>
              <a:buSzPts val="2800"/>
              <a:buFont typeface="Kirang Haerang"/>
              <a:buNone/>
              <a:defRPr sz="2800">
                <a:solidFill>
                  <a:srgbClr val="FFFFFF"/>
                </a:solidFill>
                <a:latin typeface="Kirang Haerang"/>
                <a:ea typeface="Kirang Haerang"/>
                <a:cs typeface="Kirang Haerang"/>
                <a:sym typeface="Kirang Haerang"/>
              </a:defRPr>
            </a:lvl2pPr>
            <a:lvl3pPr lvl="2">
              <a:spcBef>
                <a:spcPts val="0"/>
              </a:spcBef>
              <a:spcAft>
                <a:spcPts val="0"/>
              </a:spcAft>
              <a:buClr>
                <a:srgbClr val="FFFFFF"/>
              </a:buClr>
              <a:buSzPts val="2800"/>
              <a:buFont typeface="Kirang Haerang"/>
              <a:buNone/>
              <a:defRPr sz="2800">
                <a:solidFill>
                  <a:srgbClr val="FFFFFF"/>
                </a:solidFill>
                <a:latin typeface="Kirang Haerang"/>
                <a:ea typeface="Kirang Haerang"/>
                <a:cs typeface="Kirang Haerang"/>
                <a:sym typeface="Kirang Haerang"/>
              </a:defRPr>
            </a:lvl3pPr>
            <a:lvl4pPr lvl="3">
              <a:spcBef>
                <a:spcPts val="0"/>
              </a:spcBef>
              <a:spcAft>
                <a:spcPts val="0"/>
              </a:spcAft>
              <a:buClr>
                <a:srgbClr val="FFFFFF"/>
              </a:buClr>
              <a:buSzPts val="2800"/>
              <a:buFont typeface="Kirang Haerang"/>
              <a:buNone/>
              <a:defRPr sz="2800">
                <a:solidFill>
                  <a:srgbClr val="FFFFFF"/>
                </a:solidFill>
                <a:latin typeface="Kirang Haerang"/>
                <a:ea typeface="Kirang Haerang"/>
                <a:cs typeface="Kirang Haerang"/>
                <a:sym typeface="Kirang Haerang"/>
              </a:defRPr>
            </a:lvl4pPr>
            <a:lvl5pPr lvl="4">
              <a:spcBef>
                <a:spcPts val="0"/>
              </a:spcBef>
              <a:spcAft>
                <a:spcPts val="0"/>
              </a:spcAft>
              <a:buClr>
                <a:srgbClr val="FFFFFF"/>
              </a:buClr>
              <a:buSzPts val="2800"/>
              <a:buFont typeface="Kirang Haerang"/>
              <a:buNone/>
              <a:defRPr sz="2800">
                <a:solidFill>
                  <a:srgbClr val="FFFFFF"/>
                </a:solidFill>
                <a:latin typeface="Kirang Haerang"/>
                <a:ea typeface="Kirang Haerang"/>
                <a:cs typeface="Kirang Haerang"/>
                <a:sym typeface="Kirang Haerang"/>
              </a:defRPr>
            </a:lvl5pPr>
            <a:lvl6pPr lvl="5">
              <a:spcBef>
                <a:spcPts val="0"/>
              </a:spcBef>
              <a:spcAft>
                <a:spcPts val="0"/>
              </a:spcAft>
              <a:buClr>
                <a:srgbClr val="FFFFFF"/>
              </a:buClr>
              <a:buSzPts val="2800"/>
              <a:buFont typeface="Kirang Haerang"/>
              <a:buNone/>
              <a:defRPr sz="2800">
                <a:solidFill>
                  <a:srgbClr val="FFFFFF"/>
                </a:solidFill>
                <a:latin typeface="Kirang Haerang"/>
                <a:ea typeface="Kirang Haerang"/>
                <a:cs typeface="Kirang Haerang"/>
                <a:sym typeface="Kirang Haerang"/>
              </a:defRPr>
            </a:lvl6pPr>
            <a:lvl7pPr lvl="6">
              <a:spcBef>
                <a:spcPts val="0"/>
              </a:spcBef>
              <a:spcAft>
                <a:spcPts val="0"/>
              </a:spcAft>
              <a:buClr>
                <a:srgbClr val="FFFFFF"/>
              </a:buClr>
              <a:buSzPts val="2800"/>
              <a:buFont typeface="Kirang Haerang"/>
              <a:buNone/>
              <a:defRPr sz="2800">
                <a:solidFill>
                  <a:srgbClr val="FFFFFF"/>
                </a:solidFill>
                <a:latin typeface="Kirang Haerang"/>
                <a:ea typeface="Kirang Haerang"/>
                <a:cs typeface="Kirang Haerang"/>
                <a:sym typeface="Kirang Haerang"/>
              </a:defRPr>
            </a:lvl7pPr>
            <a:lvl8pPr lvl="7">
              <a:spcBef>
                <a:spcPts val="0"/>
              </a:spcBef>
              <a:spcAft>
                <a:spcPts val="0"/>
              </a:spcAft>
              <a:buClr>
                <a:srgbClr val="FFFFFF"/>
              </a:buClr>
              <a:buSzPts val="2800"/>
              <a:buFont typeface="Kirang Haerang"/>
              <a:buNone/>
              <a:defRPr sz="2800">
                <a:solidFill>
                  <a:srgbClr val="FFFFFF"/>
                </a:solidFill>
                <a:latin typeface="Kirang Haerang"/>
                <a:ea typeface="Kirang Haerang"/>
                <a:cs typeface="Kirang Haerang"/>
                <a:sym typeface="Kirang Haerang"/>
              </a:defRPr>
            </a:lvl8pPr>
            <a:lvl9pPr lvl="8">
              <a:spcBef>
                <a:spcPts val="0"/>
              </a:spcBef>
              <a:spcAft>
                <a:spcPts val="0"/>
              </a:spcAft>
              <a:buClr>
                <a:srgbClr val="FFFFFF"/>
              </a:buClr>
              <a:buSzPts val="2800"/>
              <a:buFont typeface="Kirang Haerang"/>
              <a:buNone/>
              <a:defRPr sz="2800">
                <a:solidFill>
                  <a:srgbClr val="FFFFFF"/>
                </a:solidFill>
                <a:latin typeface="Kirang Haerang"/>
                <a:ea typeface="Kirang Haerang"/>
                <a:cs typeface="Kirang Haerang"/>
                <a:sym typeface="Kirang Haerang"/>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Overpass ExtraLight"/>
              <a:buChar char="●"/>
              <a:defRPr sz="1800">
                <a:solidFill>
                  <a:srgbClr val="FFFFFF"/>
                </a:solidFill>
                <a:latin typeface="Overpass ExtraLight"/>
                <a:ea typeface="Overpass ExtraLight"/>
                <a:cs typeface="Overpass ExtraLight"/>
                <a:sym typeface="Overpass ExtraLight"/>
              </a:defRPr>
            </a:lvl1pPr>
            <a:lvl2pPr marL="914400" lvl="1" indent="-317500">
              <a:lnSpc>
                <a:spcPct val="115000"/>
              </a:lnSpc>
              <a:spcBef>
                <a:spcPts val="1600"/>
              </a:spcBef>
              <a:spcAft>
                <a:spcPts val="0"/>
              </a:spcAft>
              <a:buClr>
                <a:srgbClr val="FFFFFF"/>
              </a:buClr>
              <a:buSzPts val="1400"/>
              <a:buFont typeface="Overpass ExtraLight"/>
              <a:buChar char="○"/>
              <a:defRPr>
                <a:solidFill>
                  <a:srgbClr val="FFFFFF"/>
                </a:solidFill>
                <a:latin typeface="Overpass ExtraLight"/>
                <a:ea typeface="Overpass ExtraLight"/>
                <a:cs typeface="Overpass ExtraLight"/>
                <a:sym typeface="Overpass ExtraLight"/>
              </a:defRPr>
            </a:lvl2pPr>
            <a:lvl3pPr marL="1371600" lvl="2" indent="-317500">
              <a:lnSpc>
                <a:spcPct val="115000"/>
              </a:lnSpc>
              <a:spcBef>
                <a:spcPts val="1600"/>
              </a:spcBef>
              <a:spcAft>
                <a:spcPts val="0"/>
              </a:spcAft>
              <a:buClr>
                <a:srgbClr val="FFFFFF"/>
              </a:buClr>
              <a:buSzPts val="1400"/>
              <a:buFont typeface="Overpass ExtraLight"/>
              <a:buChar char="■"/>
              <a:defRPr>
                <a:solidFill>
                  <a:srgbClr val="FFFFFF"/>
                </a:solidFill>
                <a:latin typeface="Overpass ExtraLight"/>
                <a:ea typeface="Overpass ExtraLight"/>
                <a:cs typeface="Overpass ExtraLight"/>
                <a:sym typeface="Overpass ExtraLight"/>
              </a:defRPr>
            </a:lvl3pPr>
            <a:lvl4pPr marL="1828800" lvl="3" indent="-317500">
              <a:lnSpc>
                <a:spcPct val="115000"/>
              </a:lnSpc>
              <a:spcBef>
                <a:spcPts val="1600"/>
              </a:spcBef>
              <a:spcAft>
                <a:spcPts val="0"/>
              </a:spcAft>
              <a:buClr>
                <a:srgbClr val="FFFFFF"/>
              </a:buClr>
              <a:buSzPts val="1400"/>
              <a:buFont typeface="Overpass ExtraLight"/>
              <a:buChar char="●"/>
              <a:defRPr>
                <a:solidFill>
                  <a:srgbClr val="FFFFFF"/>
                </a:solidFill>
                <a:latin typeface="Overpass ExtraLight"/>
                <a:ea typeface="Overpass ExtraLight"/>
                <a:cs typeface="Overpass ExtraLight"/>
                <a:sym typeface="Overpass ExtraLight"/>
              </a:defRPr>
            </a:lvl4pPr>
            <a:lvl5pPr marL="2286000" lvl="4" indent="-317500">
              <a:lnSpc>
                <a:spcPct val="115000"/>
              </a:lnSpc>
              <a:spcBef>
                <a:spcPts val="1600"/>
              </a:spcBef>
              <a:spcAft>
                <a:spcPts val="0"/>
              </a:spcAft>
              <a:buClr>
                <a:srgbClr val="FFFFFF"/>
              </a:buClr>
              <a:buSzPts val="1400"/>
              <a:buFont typeface="Overpass ExtraLight"/>
              <a:buChar char="○"/>
              <a:defRPr>
                <a:solidFill>
                  <a:srgbClr val="FFFFFF"/>
                </a:solidFill>
                <a:latin typeface="Overpass ExtraLight"/>
                <a:ea typeface="Overpass ExtraLight"/>
                <a:cs typeface="Overpass ExtraLight"/>
                <a:sym typeface="Overpass ExtraLight"/>
              </a:defRPr>
            </a:lvl5pPr>
            <a:lvl6pPr marL="2743200" lvl="5" indent="-317500">
              <a:lnSpc>
                <a:spcPct val="115000"/>
              </a:lnSpc>
              <a:spcBef>
                <a:spcPts val="1600"/>
              </a:spcBef>
              <a:spcAft>
                <a:spcPts val="0"/>
              </a:spcAft>
              <a:buClr>
                <a:srgbClr val="FFFFFF"/>
              </a:buClr>
              <a:buSzPts val="1400"/>
              <a:buFont typeface="Overpass ExtraLight"/>
              <a:buChar char="■"/>
              <a:defRPr>
                <a:solidFill>
                  <a:srgbClr val="FFFFFF"/>
                </a:solidFill>
                <a:latin typeface="Overpass ExtraLight"/>
                <a:ea typeface="Overpass ExtraLight"/>
                <a:cs typeface="Overpass ExtraLight"/>
                <a:sym typeface="Overpass ExtraLight"/>
              </a:defRPr>
            </a:lvl6pPr>
            <a:lvl7pPr marL="3200400" lvl="6" indent="-317500">
              <a:lnSpc>
                <a:spcPct val="115000"/>
              </a:lnSpc>
              <a:spcBef>
                <a:spcPts val="1600"/>
              </a:spcBef>
              <a:spcAft>
                <a:spcPts val="0"/>
              </a:spcAft>
              <a:buClr>
                <a:srgbClr val="FFFFFF"/>
              </a:buClr>
              <a:buSzPts val="1400"/>
              <a:buFont typeface="Overpass ExtraLight"/>
              <a:buChar char="●"/>
              <a:defRPr>
                <a:solidFill>
                  <a:srgbClr val="FFFFFF"/>
                </a:solidFill>
                <a:latin typeface="Overpass ExtraLight"/>
                <a:ea typeface="Overpass ExtraLight"/>
                <a:cs typeface="Overpass ExtraLight"/>
                <a:sym typeface="Overpass ExtraLight"/>
              </a:defRPr>
            </a:lvl7pPr>
            <a:lvl8pPr marL="3657600" lvl="7" indent="-317500">
              <a:lnSpc>
                <a:spcPct val="115000"/>
              </a:lnSpc>
              <a:spcBef>
                <a:spcPts val="1600"/>
              </a:spcBef>
              <a:spcAft>
                <a:spcPts val="0"/>
              </a:spcAft>
              <a:buClr>
                <a:srgbClr val="FFFFFF"/>
              </a:buClr>
              <a:buSzPts val="1400"/>
              <a:buFont typeface="Overpass ExtraLight"/>
              <a:buChar char="○"/>
              <a:defRPr>
                <a:solidFill>
                  <a:srgbClr val="FFFFFF"/>
                </a:solidFill>
                <a:latin typeface="Overpass ExtraLight"/>
                <a:ea typeface="Overpass ExtraLight"/>
                <a:cs typeface="Overpass ExtraLight"/>
                <a:sym typeface="Overpass ExtraLight"/>
              </a:defRPr>
            </a:lvl8pPr>
            <a:lvl9pPr marL="4114800" lvl="8" indent="-317500">
              <a:lnSpc>
                <a:spcPct val="115000"/>
              </a:lnSpc>
              <a:spcBef>
                <a:spcPts val="1600"/>
              </a:spcBef>
              <a:spcAft>
                <a:spcPts val="1600"/>
              </a:spcAft>
              <a:buClr>
                <a:srgbClr val="FFFFFF"/>
              </a:buClr>
              <a:buSzPts val="1400"/>
              <a:buFont typeface="Overpass ExtraLight"/>
              <a:buChar char="■"/>
              <a:defRPr>
                <a:solidFill>
                  <a:srgbClr val="FFFFFF"/>
                </a:solidFill>
                <a:latin typeface="Overpass ExtraLight"/>
                <a:ea typeface="Overpass ExtraLight"/>
                <a:cs typeface="Overpass ExtraLight"/>
                <a:sym typeface="Overpass ExtraLight"/>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5" r:id="rId5"/>
    <p:sldLayoutId id="2147483656" r:id="rId6"/>
    <p:sldLayoutId id="2147483658" r:id="rId7"/>
    <p:sldLayoutId id="2147483660" r:id="rId8"/>
    <p:sldLayoutId id="2147483662" r:id="rId9"/>
    <p:sldLayoutId id="2147483665" r:id="rId10"/>
    <p:sldLayoutId id="2147483667"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96"/>
        <p:cNvGrpSpPr/>
        <p:nvPr/>
      </p:nvGrpSpPr>
      <p:grpSpPr>
        <a:xfrm>
          <a:off x="0" y="0"/>
          <a:ext cx="0" cy="0"/>
          <a:chOff x="0" y="0"/>
          <a:chExt cx="0" cy="0"/>
        </a:xfrm>
      </p:grpSpPr>
      <p:sp>
        <p:nvSpPr>
          <p:cNvPr id="497" name="Google Shape;497;p2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98" name="Google Shape;498;p2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45"/>
        <p:cNvGrpSpPr/>
        <p:nvPr/>
      </p:nvGrpSpPr>
      <p:grpSpPr>
        <a:xfrm>
          <a:off x="0" y="0"/>
          <a:ext cx="0" cy="0"/>
          <a:chOff x="0" y="0"/>
          <a:chExt cx="0" cy="0"/>
        </a:xfrm>
      </p:grpSpPr>
      <p:grpSp>
        <p:nvGrpSpPr>
          <p:cNvPr id="2347" name="Google Shape;2347;p45"/>
          <p:cNvGrpSpPr/>
          <p:nvPr/>
        </p:nvGrpSpPr>
        <p:grpSpPr>
          <a:xfrm>
            <a:off x="4398310" y="1541822"/>
            <a:ext cx="4021500" cy="3062887"/>
            <a:chOff x="720010" y="1419647"/>
            <a:chExt cx="4021500" cy="3062887"/>
          </a:xfrm>
        </p:grpSpPr>
        <p:sp>
          <p:nvSpPr>
            <p:cNvPr id="2348" name="Google Shape;2348;p45"/>
            <p:cNvSpPr/>
            <p:nvPr/>
          </p:nvSpPr>
          <p:spPr>
            <a:xfrm>
              <a:off x="720010" y="1419647"/>
              <a:ext cx="4021500" cy="2544300"/>
            </a:xfrm>
            <a:prstGeom prst="roundRect">
              <a:avLst>
                <a:gd name="adj" fmla="val 385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5"/>
            <p:cNvSpPr/>
            <p:nvPr/>
          </p:nvSpPr>
          <p:spPr>
            <a:xfrm>
              <a:off x="747353" y="1447364"/>
              <a:ext cx="3966900" cy="2488800"/>
            </a:xfrm>
            <a:prstGeom prst="roundRect">
              <a:avLst>
                <a:gd name="adj" fmla="val 3282"/>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5"/>
            <p:cNvSpPr/>
            <p:nvPr/>
          </p:nvSpPr>
          <p:spPr>
            <a:xfrm>
              <a:off x="858158" y="1548119"/>
              <a:ext cx="3748500" cy="2285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5"/>
            <p:cNvSpPr/>
            <p:nvPr/>
          </p:nvSpPr>
          <p:spPr>
            <a:xfrm>
              <a:off x="20424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lt2"/>
              </a:solidFill>
              <a:prstDash val="solid"/>
              <a:round/>
              <a:headEnd type="none" w="med" len="med"/>
              <a:tailEnd type="none" w="med" len="med"/>
            </a:ln>
          </p:spPr>
        </p:sp>
        <p:cxnSp>
          <p:nvCxnSpPr>
            <p:cNvPr id="2352" name="Google Shape;2352;p45"/>
            <p:cNvCxnSpPr/>
            <p:nvPr/>
          </p:nvCxnSpPr>
          <p:spPr>
            <a:xfrm>
              <a:off x="2057250" y="4433452"/>
              <a:ext cx="1353300" cy="0"/>
            </a:xfrm>
            <a:prstGeom prst="straightConnector1">
              <a:avLst/>
            </a:prstGeom>
            <a:noFill/>
            <a:ln w="19050" cap="flat" cmpd="sng">
              <a:solidFill>
                <a:schemeClr val="lt2"/>
              </a:solidFill>
              <a:prstDash val="solid"/>
              <a:round/>
              <a:headEnd type="none" w="med" len="med"/>
              <a:tailEnd type="none" w="med" len="med"/>
            </a:ln>
          </p:spPr>
        </p:cxnSp>
      </p:grpSp>
      <p:grpSp>
        <p:nvGrpSpPr>
          <p:cNvPr id="2355" name="Google Shape;2355;p45"/>
          <p:cNvGrpSpPr/>
          <p:nvPr/>
        </p:nvGrpSpPr>
        <p:grpSpPr>
          <a:xfrm flipH="1">
            <a:off x="3284898" y="3233151"/>
            <a:ext cx="1618925" cy="1647196"/>
            <a:chOff x="1835466" y="929768"/>
            <a:chExt cx="2388300" cy="3284100"/>
          </a:xfrm>
        </p:grpSpPr>
        <p:sp>
          <p:nvSpPr>
            <p:cNvPr id="2356" name="Google Shape;2356;p45"/>
            <p:cNvSpPr/>
            <p:nvPr/>
          </p:nvSpPr>
          <p:spPr>
            <a:xfrm>
              <a:off x="1835466" y="929768"/>
              <a:ext cx="2388300" cy="3284100"/>
            </a:xfrm>
            <a:prstGeom prst="roundRect">
              <a:avLst>
                <a:gd name="adj" fmla="val 4846"/>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57" name="Google Shape;2357;p45"/>
            <p:cNvSpPr/>
            <p:nvPr/>
          </p:nvSpPr>
          <p:spPr>
            <a:xfrm>
              <a:off x="2010540" y="1124747"/>
              <a:ext cx="2038200" cy="29091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5"/>
            <p:cNvSpPr/>
            <p:nvPr/>
          </p:nvSpPr>
          <p:spPr>
            <a:xfrm>
              <a:off x="2947422" y="4067543"/>
              <a:ext cx="164400" cy="975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679;p39">
            <a:extLst>
              <a:ext uri="{FF2B5EF4-FFF2-40B4-BE49-F238E27FC236}">
                <a16:creationId xmlns:a16="http://schemas.microsoft.com/office/drawing/2014/main" id="{58D2320F-5249-4075-8F32-386EE4CEE643}"/>
              </a:ext>
            </a:extLst>
          </p:cNvPr>
          <p:cNvSpPr txBox="1">
            <a:spLocks/>
          </p:cNvSpPr>
          <p:nvPr/>
        </p:nvSpPr>
        <p:spPr>
          <a:xfrm>
            <a:off x="4557753" y="1329369"/>
            <a:ext cx="3888598" cy="23400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Lexend Deca"/>
              <a:buNone/>
              <a:defRPr sz="3000" b="0" i="0" u="none" strike="noStrike" cap="none">
                <a:solidFill>
                  <a:srgbClr val="FFFFFF"/>
                </a:solidFill>
                <a:latin typeface="Lexend Deca"/>
                <a:ea typeface="Lexend Deca"/>
                <a:cs typeface="Lexend Deca"/>
                <a:sym typeface="Lexend Deca"/>
              </a:defRPr>
            </a:lvl1pPr>
            <a:lvl2pPr marR="0" lvl="1" algn="r" rtl="0">
              <a:lnSpc>
                <a:spcPct val="100000"/>
              </a:lnSpc>
              <a:spcBef>
                <a:spcPts val="0"/>
              </a:spcBef>
              <a:spcAft>
                <a:spcPts val="0"/>
              </a:spcAft>
              <a:buClr>
                <a:srgbClr val="000000"/>
              </a:buClr>
              <a:buSzPts val="1800"/>
              <a:buFont typeface="Kirang Haerang"/>
              <a:buNone/>
              <a:defRPr sz="1800" b="0" i="0" u="none" strike="noStrike" cap="none">
                <a:solidFill>
                  <a:srgbClr val="000000"/>
                </a:solidFill>
                <a:latin typeface="Kirang Haerang"/>
                <a:ea typeface="Kirang Haerang"/>
                <a:cs typeface="Kirang Haerang"/>
                <a:sym typeface="Kirang Haerang"/>
              </a:defRPr>
            </a:lvl2pPr>
            <a:lvl3pPr marR="0" lvl="2" algn="r" rtl="0">
              <a:lnSpc>
                <a:spcPct val="100000"/>
              </a:lnSpc>
              <a:spcBef>
                <a:spcPts val="0"/>
              </a:spcBef>
              <a:spcAft>
                <a:spcPts val="0"/>
              </a:spcAft>
              <a:buClr>
                <a:srgbClr val="000000"/>
              </a:buClr>
              <a:buSzPts val="1800"/>
              <a:buFont typeface="Kirang Haerang"/>
              <a:buNone/>
              <a:defRPr sz="1800" b="0" i="0" u="none" strike="noStrike" cap="none">
                <a:solidFill>
                  <a:srgbClr val="000000"/>
                </a:solidFill>
                <a:latin typeface="Kirang Haerang"/>
                <a:ea typeface="Kirang Haerang"/>
                <a:cs typeface="Kirang Haerang"/>
                <a:sym typeface="Kirang Haerang"/>
              </a:defRPr>
            </a:lvl3pPr>
            <a:lvl4pPr marR="0" lvl="3" algn="r" rtl="0">
              <a:lnSpc>
                <a:spcPct val="100000"/>
              </a:lnSpc>
              <a:spcBef>
                <a:spcPts val="0"/>
              </a:spcBef>
              <a:spcAft>
                <a:spcPts val="0"/>
              </a:spcAft>
              <a:buClr>
                <a:srgbClr val="000000"/>
              </a:buClr>
              <a:buSzPts val="1800"/>
              <a:buFont typeface="Kirang Haerang"/>
              <a:buNone/>
              <a:defRPr sz="1800" b="0" i="0" u="none" strike="noStrike" cap="none">
                <a:solidFill>
                  <a:srgbClr val="000000"/>
                </a:solidFill>
                <a:latin typeface="Kirang Haerang"/>
                <a:ea typeface="Kirang Haerang"/>
                <a:cs typeface="Kirang Haerang"/>
                <a:sym typeface="Kirang Haerang"/>
              </a:defRPr>
            </a:lvl4pPr>
            <a:lvl5pPr marR="0" lvl="4" algn="r" rtl="0">
              <a:lnSpc>
                <a:spcPct val="100000"/>
              </a:lnSpc>
              <a:spcBef>
                <a:spcPts val="0"/>
              </a:spcBef>
              <a:spcAft>
                <a:spcPts val="0"/>
              </a:spcAft>
              <a:buClr>
                <a:srgbClr val="000000"/>
              </a:buClr>
              <a:buSzPts val="1800"/>
              <a:buFont typeface="Kirang Haerang"/>
              <a:buNone/>
              <a:defRPr sz="1800" b="0" i="0" u="none" strike="noStrike" cap="none">
                <a:solidFill>
                  <a:srgbClr val="000000"/>
                </a:solidFill>
                <a:latin typeface="Kirang Haerang"/>
                <a:ea typeface="Kirang Haerang"/>
                <a:cs typeface="Kirang Haerang"/>
                <a:sym typeface="Kirang Haerang"/>
              </a:defRPr>
            </a:lvl5pPr>
            <a:lvl6pPr marR="0" lvl="5" algn="r" rtl="0">
              <a:lnSpc>
                <a:spcPct val="100000"/>
              </a:lnSpc>
              <a:spcBef>
                <a:spcPts val="0"/>
              </a:spcBef>
              <a:spcAft>
                <a:spcPts val="0"/>
              </a:spcAft>
              <a:buClr>
                <a:srgbClr val="000000"/>
              </a:buClr>
              <a:buSzPts val="1800"/>
              <a:buFont typeface="Kirang Haerang"/>
              <a:buNone/>
              <a:defRPr sz="1800" b="0" i="0" u="none" strike="noStrike" cap="none">
                <a:solidFill>
                  <a:srgbClr val="000000"/>
                </a:solidFill>
                <a:latin typeface="Kirang Haerang"/>
                <a:ea typeface="Kirang Haerang"/>
                <a:cs typeface="Kirang Haerang"/>
                <a:sym typeface="Kirang Haerang"/>
              </a:defRPr>
            </a:lvl6pPr>
            <a:lvl7pPr marR="0" lvl="6" algn="r" rtl="0">
              <a:lnSpc>
                <a:spcPct val="100000"/>
              </a:lnSpc>
              <a:spcBef>
                <a:spcPts val="0"/>
              </a:spcBef>
              <a:spcAft>
                <a:spcPts val="0"/>
              </a:spcAft>
              <a:buClr>
                <a:srgbClr val="000000"/>
              </a:buClr>
              <a:buSzPts val="1800"/>
              <a:buFont typeface="Kirang Haerang"/>
              <a:buNone/>
              <a:defRPr sz="1800" b="0" i="0" u="none" strike="noStrike" cap="none">
                <a:solidFill>
                  <a:srgbClr val="000000"/>
                </a:solidFill>
                <a:latin typeface="Kirang Haerang"/>
                <a:ea typeface="Kirang Haerang"/>
                <a:cs typeface="Kirang Haerang"/>
                <a:sym typeface="Kirang Haerang"/>
              </a:defRPr>
            </a:lvl7pPr>
            <a:lvl8pPr marR="0" lvl="7" algn="r" rtl="0">
              <a:lnSpc>
                <a:spcPct val="100000"/>
              </a:lnSpc>
              <a:spcBef>
                <a:spcPts val="0"/>
              </a:spcBef>
              <a:spcAft>
                <a:spcPts val="0"/>
              </a:spcAft>
              <a:buClr>
                <a:srgbClr val="000000"/>
              </a:buClr>
              <a:buSzPts val="1800"/>
              <a:buFont typeface="Kirang Haerang"/>
              <a:buNone/>
              <a:defRPr sz="1800" b="0" i="0" u="none" strike="noStrike" cap="none">
                <a:solidFill>
                  <a:srgbClr val="000000"/>
                </a:solidFill>
                <a:latin typeface="Kirang Haerang"/>
                <a:ea typeface="Kirang Haerang"/>
                <a:cs typeface="Kirang Haerang"/>
                <a:sym typeface="Kirang Haerang"/>
              </a:defRPr>
            </a:lvl8pPr>
            <a:lvl9pPr marR="0" lvl="8" algn="r" rtl="0">
              <a:lnSpc>
                <a:spcPct val="100000"/>
              </a:lnSpc>
              <a:spcBef>
                <a:spcPts val="0"/>
              </a:spcBef>
              <a:spcAft>
                <a:spcPts val="0"/>
              </a:spcAft>
              <a:buClr>
                <a:srgbClr val="000000"/>
              </a:buClr>
              <a:buSzPts val="1800"/>
              <a:buFont typeface="Kirang Haerang"/>
              <a:buNone/>
              <a:defRPr sz="1800" b="0" i="0" u="none" strike="noStrike" cap="none">
                <a:solidFill>
                  <a:srgbClr val="000000"/>
                </a:solidFill>
                <a:latin typeface="Kirang Haerang"/>
                <a:ea typeface="Kirang Haerang"/>
                <a:cs typeface="Kirang Haerang"/>
                <a:sym typeface="Kirang Haerang"/>
              </a:defRPr>
            </a:lvl9pPr>
          </a:lstStyle>
          <a:p>
            <a:pPr algn="l">
              <a:lnSpc>
                <a:spcPct val="150000"/>
              </a:lnSpc>
            </a:pPr>
            <a:r>
              <a:rPr lang="en-IN" sz="2800" dirty="0">
                <a:solidFill>
                  <a:schemeClr val="accent1"/>
                </a:solidFill>
                <a:latin typeface="Algerian" panose="04020705040A02060702" pitchFamily="82" charset="0"/>
              </a:rPr>
              <a:t>Paper Presentation</a:t>
            </a:r>
            <a:br>
              <a:rPr lang="en-IN" sz="1800" dirty="0">
                <a:solidFill>
                  <a:schemeClr val="lt2"/>
                </a:solidFill>
              </a:rPr>
            </a:br>
            <a:endParaRPr lang="en-IN" sz="1800" dirty="0">
              <a:solidFill>
                <a:schemeClr val="accent1"/>
              </a:solidFill>
            </a:endParaRPr>
          </a:p>
        </p:txBody>
      </p:sp>
      <p:sp>
        <p:nvSpPr>
          <p:cNvPr id="2" name="TextBox 1">
            <a:extLst>
              <a:ext uri="{FF2B5EF4-FFF2-40B4-BE49-F238E27FC236}">
                <a16:creationId xmlns:a16="http://schemas.microsoft.com/office/drawing/2014/main" id="{3204B36C-E348-4149-B413-8935BC65620B}"/>
              </a:ext>
            </a:extLst>
          </p:cNvPr>
          <p:cNvSpPr txBox="1"/>
          <p:nvPr/>
        </p:nvSpPr>
        <p:spPr>
          <a:xfrm>
            <a:off x="6502052" y="2851507"/>
            <a:ext cx="2060079" cy="1077218"/>
          </a:xfrm>
          <a:prstGeom prst="rect">
            <a:avLst/>
          </a:prstGeom>
          <a:noFill/>
        </p:spPr>
        <p:txBody>
          <a:bodyPr wrap="square" rtlCol="0">
            <a:spAutoFit/>
          </a:bodyPr>
          <a:lstStyle/>
          <a:p>
            <a:r>
              <a:rPr lang="en-IN" sz="1600" dirty="0">
                <a:solidFill>
                  <a:schemeClr val="accent1"/>
                </a:solidFill>
                <a:latin typeface="Britannic Bold" panose="020B0903060703020204" pitchFamily="34" charset="0"/>
              </a:rPr>
              <a:t>Presented by </a:t>
            </a:r>
            <a:r>
              <a:rPr lang="en-IN" sz="1600" b="1" dirty="0">
                <a:solidFill>
                  <a:schemeClr val="accent1"/>
                </a:solidFill>
                <a:latin typeface="Britannic Bold" panose="020B0903060703020204" pitchFamily="34" charset="0"/>
              </a:rPr>
              <a:t>:</a:t>
            </a:r>
            <a:br>
              <a:rPr lang="en-IN" sz="1600" b="1" dirty="0">
                <a:solidFill>
                  <a:schemeClr val="accent1"/>
                </a:solidFill>
                <a:latin typeface="Britannic Bold" panose="020B0903060703020204" pitchFamily="34" charset="0"/>
              </a:rPr>
            </a:br>
            <a:r>
              <a:rPr lang="en-IN" sz="1600" dirty="0">
                <a:solidFill>
                  <a:schemeClr val="accent1"/>
                </a:solidFill>
                <a:latin typeface="Abadi Extra Light" panose="020B0204020104020204" pitchFamily="34" charset="0"/>
              </a:rPr>
              <a:t>Lavanya Juvvala</a:t>
            </a:r>
            <a:br>
              <a:rPr lang="en-IN" sz="1600" dirty="0">
                <a:solidFill>
                  <a:schemeClr val="accent1"/>
                </a:solidFill>
                <a:latin typeface="Britannic Bold" panose="020B0903060703020204" pitchFamily="34" charset="0"/>
              </a:rPr>
            </a:br>
            <a:r>
              <a:rPr lang="en-IN" sz="1600" dirty="0">
                <a:solidFill>
                  <a:schemeClr val="accent1"/>
                </a:solidFill>
                <a:latin typeface="Britannic Bold" panose="020B0903060703020204" pitchFamily="34" charset="0"/>
              </a:rPr>
              <a:t>Guidance by:</a:t>
            </a:r>
            <a:br>
              <a:rPr lang="en-IN" sz="1600" b="1" dirty="0">
                <a:solidFill>
                  <a:schemeClr val="accent6">
                    <a:lumMod val="75000"/>
                  </a:schemeClr>
                </a:solidFill>
                <a:latin typeface="Britannic Bold" panose="020B0903060703020204" pitchFamily="34" charset="0"/>
              </a:rPr>
            </a:br>
            <a:r>
              <a:rPr lang="en-IN" sz="1600" dirty="0">
                <a:solidFill>
                  <a:schemeClr val="accent1"/>
                </a:solidFill>
                <a:latin typeface="Abadi Extra Light" panose="020B0204020104020204" pitchFamily="34" charset="0"/>
              </a:rPr>
              <a:t>Prof. Rujia Wang</a:t>
            </a:r>
          </a:p>
        </p:txBody>
      </p:sp>
      <p:sp>
        <p:nvSpPr>
          <p:cNvPr id="21" name="TextBox 20">
            <a:extLst>
              <a:ext uri="{FF2B5EF4-FFF2-40B4-BE49-F238E27FC236}">
                <a16:creationId xmlns:a16="http://schemas.microsoft.com/office/drawing/2014/main" id="{657090D3-3977-40D9-BE2D-5F535A764027}"/>
              </a:ext>
            </a:extLst>
          </p:cNvPr>
          <p:cNvSpPr txBox="1"/>
          <p:nvPr/>
        </p:nvSpPr>
        <p:spPr>
          <a:xfrm>
            <a:off x="269676" y="703554"/>
            <a:ext cx="7731323" cy="1015663"/>
          </a:xfrm>
          <a:prstGeom prst="rect">
            <a:avLst/>
          </a:prstGeom>
          <a:noFill/>
        </p:spPr>
        <p:txBody>
          <a:bodyPr wrap="square">
            <a:spAutoFit/>
          </a:bodyPr>
          <a:lstStyle/>
          <a:p>
            <a:r>
              <a:rPr lang="en-IN" sz="2800" dirty="0">
                <a:solidFill>
                  <a:schemeClr val="accent1"/>
                </a:solidFill>
                <a:latin typeface="Algerian" panose="04020705040A02060702" pitchFamily="82" charset="0"/>
              </a:rPr>
              <a:t>Cyber Physical System Sec/Design</a:t>
            </a:r>
            <a:br>
              <a:rPr lang="en-IN" sz="3200" dirty="0">
                <a:solidFill>
                  <a:schemeClr val="accent1"/>
                </a:solidFill>
                <a:latin typeface="Algerian" panose="04020705040A02060702" pitchFamily="82" charset="0"/>
              </a:rPr>
            </a:br>
            <a:r>
              <a:rPr lang="en-IN" sz="3200" dirty="0">
                <a:solidFill>
                  <a:schemeClr val="accent1"/>
                </a:solidFill>
                <a:latin typeface="Algerian" panose="04020705040A02060702" pitchFamily="82" charset="0"/>
              </a:rPr>
              <a:t>CS- 557</a:t>
            </a:r>
            <a:endParaRPr lang="en-IN" sz="2800" dirty="0">
              <a:solidFill>
                <a:schemeClr val="accent1"/>
              </a:solidFill>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35"/>
          <p:cNvSpPr txBox="1">
            <a:spLocks noGrp="1"/>
          </p:cNvSpPr>
          <p:nvPr>
            <p:ph type="ctrTitle"/>
          </p:nvPr>
        </p:nvSpPr>
        <p:spPr>
          <a:xfrm>
            <a:off x="1058961" y="224865"/>
            <a:ext cx="6768900" cy="6784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latin typeface="Britannic Bold" panose="020B0903060703020204" pitchFamily="34" charset="0"/>
              </a:rPr>
              <a:t>Background</a:t>
            </a:r>
            <a:endParaRPr dirty="0">
              <a:latin typeface="Britannic Bold" panose="020B0903060703020204" pitchFamily="34" charset="0"/>
            </a:endParaRPr>
          </a:p>
        </p:txBody>
      </p:sp>
      <p:grpSp>
        <p:nvGrpSpPr>
          <p:cNvPr id="604" name="Google Shape;604;p35"/>
          <p:cNvGrpSpPr/>
          <p:nvPr/>
        </p:nvGrpSpPr>
        <p:grpSpPr>
          <a:xfrm>
            <a:off x="2464751" y="903286"/>
            <a:ext cx="3957320" cy="111011"/>
            <a:chOff x="2596116" y="2105605"/>
            <a:chExt cx="3957320" cy="337800"/>
          </a:xfrm>
        </p:grpSpPr>
        <p:cxnSp>
          <p:nvCxnSpPr>
            <p:cNvPr id="605" name="Google Shape;605;p35"/>
            <p:cNvCxnSpPr/>
            <p:nvPr/>
          </p:nvCxnSpPr>
          <p:spPr>
            <a:xfrm>
              <a:off x="2762825" y="2274664"/>
              <a:ext cx="3608100" cy="0"/>
            </a:xfrm>
            <a:prstGeom prst="straightConnector1">
              <a:avLst/>
            </a:prstGeom>
            <a:noFill/>
            <a:ln w="19050" cap="flat" cmpd="sng">
              <a:solidFill>
                <a:schemeClr val="lt2"/>
              </a:solidFill>
              <a:prstDash val="solid"/>
              <a:round/>
              <a:headEnd type="none" w="med" len="med"/>
              <a:tailEnd type="none" w="med" len="med"/>
            </a:ln>
          </p:spPr>
        </p:cxnSp>
        <p:sp>
          <p:nvSpPr>
            <p:cNvPr id="606" name="Google Shape;606;p35"/>
            <p:cNvSpPr/>
            <p:nvPr/>
          </p:nvSpPr>
          <p:spPr>
            <a:xfrm rot="-8100000">
              <a:off x="264558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5"/>
            <p:cNvSpPr/>
            <p:nvPr/>
          </p:nvSpPr>
          <p:spPr>
            <a:xfrm rot="-8100000">
              <a:off x="445535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rot="-8100000">
              <a:off x="626510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DB1BB6E0-A37B-4113-83FE-D76CE2050533}"/>
              </a:ext>
            </a:extLst>
          </p:cNvPr>
          <p:cNvSpPr txBox="1"/>
          <p:nvPr/>
        </p:nvSpPr>
        <p:spPr>
          <a:xfrm>
            <a:off x="1058961" y="1392859"/>
            <a:ext cx="7785001" cy="4154984"/>
          </a:xfrm>
          <a:prstGeom prst="rect">
            <a:avLst/>
          </a:prstGeom>
          <a:noFill/>
        </p:spPr>
        <p:txBody>
          <a:bodyPr wrap="square" rtlCol="0">
            <a:spAutoFit/>
          </a:bodyPr>
          <a:lstStyle/>
          <a:p>
            <a:pPr algn="just">
              <a:lnSpc>
                <a:spcPct val="150000"/>
              </a:lnSpc>
              <a:buClr>
                <a:schemeClr val="accent1"/>
              </a:buClr>
            </a:pPr>
            <a:r>
              <a:rPr lang="en-IN" i="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Mobile Tracking: Techniques and Measurement</a:t>
            </a:r>
          </a:p>
          <a:p>
            <a:pPr marL="285750" indent="-285750" algn="just">
              <a:lnSpc>
                <a:spcPct val="150000"/>
              </a:lnSpc>
              <a:buClr>
                <a:schemeClr val="accent1"/>
              </a:buClr>
              <a:buFont typeface="Wingdings" panose="05000000000000000000" pitchFamily="2" charset="2"/>
              <a:buChar char="q"/>
            </a:pPr>
            <a:r>
              <a:rPr lang="en-IN" dirty="0">
                <a:solidFill>
                  <a:schemeClr val="accent1"/>
                </a:solidFill>
                <a:latin typeface="Times New Roman" panose="02020603050405020304" pitchFamily="18" charset="0"/>
                <a:cs typeface="Times New Roman" panose="02020603050405020304" pitchFamily="18" charset="0"/>
              </a:rPr>
              <a:t>50% of smart phone traffic can be attributed to users’ real names.</a:t>
            </a:r>
          </a:p>
          <a:p>
            <a:pPr marL="285750" indent="-285750" algn="just">
              <a:lnSpc>
                <a:spcPct val="150000"/>
              </a:lnSpc>
              <a:buClr>
                <a:schemeClr val="accent1"/>
              </a:buClr>
              <a:buFont typeface="Wingdings" panose="05000000000000000000" pitchFamily="2" charset="2"/>
              <a:buChar char="q"/>
            </a:pPr>
            <a:r>
              <a:rPr lang="en-IN" dirty="0">
                <a:solidFill>
                  <a:schemeClr val="accent1"/>
                </a:solidFill>
                <a:latin typeface="Times New Roman" panose="02020603050405020304" pitchFamily="18" charset="0"/>
                <a:cs typeface="Times New Roman" panose="02020603050405020304" pitchFamily="18" charset="0"/>
              </a:rPr>
              <a:t>Popular children’s apps violated COPPA.</a:t>
            </a:r>
          </a:p>
          <a:p>
            <a:pPr marL="285750" indent="-285750" algn="just">
              <a:lnSpc>
                <a:spcPct val="150000"/>
              </a:lnSpc>
              <a:buClr>
                <a:schemeClr val="accent1"/>
              </a:buClr>
              <a:buFont typeface="Wingdings" panose="05000000000000000000" pitchFamily="2" charset="2"/>
              <a:buChar char="q"/>
            </a:pPr>
            <a:r>
              <a:rPr lang="en-IN" dirty="0">
                <a:solidFill>
                  <a:schemeClr val="accent1"/>
                </a:solidFill>
                <a:latin typeface="Times New Roman" panose="02020603050405020304" pitchFamily="18" charset="0"/>
                <a:cs typeface="Times New Roman" panose="02020603050405020304" pitchFamily="18" charset="0"/>
              </a:rPr>
              <a:t>Explored ways to track users on mobile platforms by fingerprinting smartphone, configs, sensors, battery readings.</a:t>
            </a:r>
          </a:p>
          <a:p>
            <a:pPr marL="285750" indent="-285750" algn="just">
              <a:lnSpc>
                <a:spcPct val="150000"/>
              </a:lnSpc>
              <a:spcAft>
                <a:spcPts val="600"/>
              </a:spcAft>
              <a:buClr>
                <a:schemeClr val="accent1"/>
              </a:buClr>
              <a:buFont typeface="Wingdings" panose="05000000000000000000" pitchFamily="2" charset="2"/>
              <a:buChar char="q"/>
            </a:pPr>
            <a:r>
              <a:rPr lang="en-IN" dirty="0">
                <a:solidFill>
                  <a:schemeClr val="accent1"/>
                </a:solidFill>
                <a:latin typeface="Times New Roman" panose="02020603050405020304" pitchFamily="18" charset="0"/>
                <a:cs typeface="Times New Roman" panose="02020603050405020304" pitchFamily="18" charset="0"/>
              </a:rPr>
              <a:t>Ran a study to measure PII exposure on 100 popular iOS, Android, Windows phone apps.</a:t>
            </a:r>
          </a:p>
          <a:p>
            <a:pPr>
              <a:lnSpc>
                <a:spcPct val="150000"/>
              </a:lnSpc>
              <a:buClr>
                <a:schemeClr val="accent1"/>
              </a:buClr>
            </a:pPr>
            <a:r>
              <a:rPr lang="en-IN" i="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Privacy and Security of Smart Devices</a:t>
            </a:r>
          </a:p>
          <a:p>
            <a:pPr marL="285750" indent="-285750">
              <a:lnSpc>
                <a:spcPct val="150000"/>
              </a:lnSpc>
              <a:buClr>
                <a:schemeClr val="accent1"/>
              </a:buClr>
              <a:buFont typeface="Wingdings" panose="05000000000000000000" pitchFamily="2" charset="2"/>
              <a:buChar char="q"/>
            </a:pPr>
            <a:r>
              <a:rPr lang="en-IN"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Studied the security of 499 SmartThings in Samsung SmartThings’ Platform and found security flaws.</a:t>
            </a:r>
          </a:p>
          <a:p>
            <a:pPr marL="285750" indent="-285750">
              <a:lnSpc>
                <a:spcPct val="150000"/>
              </a:lnSpc>
              <a:buClr>
                <a:schemeClr val="accent1"/>
              </a:buClr>
              <a:buFont typeface="Wingdings" panose="05000000000000000000" pitchFamily="2" charset="2"/>
              <a:buChar char="q"/>
            </a:pPr>
            <a:r>
              <a:rPr lang="en-IN"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Discovered that out of four medical devices, one device occasionally sends sensitive health data in clear text.</a:t>
            </a:r>
          </a:p>
          <a:p>
            <a:pPr>
              <a:lnSpc>
                <a:spcPct val="150000"/>
              </a:lnSpc>
              <a:buClr>
                <a:schemeClr val="accent1"/>
              </a:buClr>
            </a:pPr>
            <a:endParaRPr lang="en-IN" dirty="0">
              <a:solidFill>
                <a:schemeClr val="accent1"/>
              </a:solidFill>
              <a:latin typeface="Times New Roman" panose="02020603050405020304" pitchFamily="18" charset="0"/>
              <a:cs typeface="Times New Roman" panose="02020603050405020304" pitchFamily="18" charset="0"/>
            </a:endParaRPr>
          </a:p>
          <a:p>
            <a:pPr>
              <a:buClr>
                <a:schemeClr val="accent1"/>
              </a:buClr>
            </a:pPr>
            <a:endParaRPr lang="en-IN" dirty="0">
              <a:solidFill>
                <a:schemeClr val="accent1"/>
              </a:solidFill>
              <a:latin typeface="Times New Roman" panose="02020603050405020304" pitchFamily="18" charset="0"/>
              <a:cs typeface="Times New Roman" panose="02020603050405020304" pitchFamily="18" charset="0"/>
            </a:endParaRPr>
          </a:p>
          <a:p>
            <a:pPr>
              <a:buClr>
                <a:schemeClr val="accent1"/>
              </a:buClr>
            </a:pPr>
            <a:r>
              <a:rPr lang="en-IN" dirty="0">
                <a:solidFill>
                  <a:schemeClr val="accent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74080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31"/>
          <p:cNvSpPr txBox="1">
            <a:spLocks noGrp="1"/>
          </p:cNvSpPr>
          <p:nvPr>
            <p:ph type="ctrTitle"/>
          </p:nvPr>
        </p:nvSpPr>
        <p:spPr>
          <a:xfrm>
            <a:off x="524175" y="2098650"/>
            <a:ext cx="3987000" cy="9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4400" dirty="0">
                <a:latin typeface="Britannic Bold" panose="020B0903060703020204" pitchFamily="34" charset="0"/>
              </a:rPr>
              <a:t>Methodology</a:t>
            </a:r>
          </a:p>
        </p:txBody>
      </p:sp>
      <p:pic>
        <p:nvPicPr>
          <p:cNvPr id="534" name="Google Shape;534;p31"/>
          <p:cNvPicPr preferRelativeResize="0"/>
          <p:nvPr/>
        </p:nvPicPr>
        <p:blipFill rotWithShape="1">
          <a:blip r:embed="rId3">
            <a:alphaModFix/>
          </a:blip>
          <a:srcRect l="3396" t="685" r="55884"/>
          <a:stretch/>
        </p:blipFill>
        <p:spPr>
          <a:xfrm>
            <a:off x="5980400" y="0"/>
            <a:ext cx="3163605" cy="5143500"/>
          </a:xfrm>
          <a:prstGeom prst="rect">
            <a:avLst/>
          </a:prstGeom>
          <a:noFill/>
          <a:ln>
            <a:noFill/>
          </a:ln>
        </p:spPr>
      </p:pic>
    </p:spTree>
    <p:extLst>
      <p:ext uri="{BB962C8B-B14F-4D97-AF65-F5344CB8AC3E}">
        <p14:creationId xmlns:p14="http://schemas.microsoft.com/office/powerpoint/2010/main" val="2636909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38"/>
          <p:cNvSpPr txBox="1">
            <a:spLocks noGrp="1"/>
          </p:cNvSpPr>
          <p:nvPr>
            <p:ph type="ctrTitle"/>
          </p:nvPr>
        </p:nvSpPr>
        <p:spPr>
          <a:xfrm>
            <a:off x="-591234" y="190547"/>
            <a:ext cx="9735234"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latin typeface="Britannic Bold" panose="020B0903060703020204" pitchFamily="34" charset="0"/>
              </a:rPr>
              <a:t>Methodology </a:t>
            </a:r>
            <a:r>
              <a:rPr lang="en-IN" sz="2000" dirty="0">
                <a:latin typeface="Britannic Bold" panose="020B0903060703020204" pitchFamily="34" charset="0"/>
              </a:rPr>
              <a:t>: </a:t>
            </a:r>
            <a:r>
              <a:rPr lang="en-IN" sz="2400" dirty="0">
                <a:latin typeface="Britannic Bold" panose="020B0903060703020204" pitchFamily="34" charset="0"/>
              </a:rPr>
              <a:t>Platforms and Channel Stores</a:t>
            </a:r>
            <a:endParaRPr sz="2000" dirty="0">
              <a:latin typeface="Britannic Bold" panose="020B0903060703020204" pitchFamily="34" charset="0"/>
            </a:endParaRPr>
          </a:p>
        </p:txBody>
      </p:sp>
      <p:sp>
        <p:nvSpPr>
          <p:cNvPr id="3" name="Subtitle 2">
            <a:extLst>
              <a:ext uri="{FF2B5EF4-FFF2-40B4-BE49-F238E27FC236}">
                <a16:creationId xmlns:a16="http://schemas.microsoft.com/office/drawing/2014/main" id="{735C404E-FEE1-4436-8DB8-8A1CB29CD87B}"/>
              </a:ext>
            </a:extLst>
          </p:cNvPr>
          <p:cNvSpPr>
            <a:spLocks noGrp="1"/>
          </p:cNvSpPr>
          <p:nvPr>
            <p:ph type="subTitle" idx="1"/>
          </p:nvPr>
        </p:nvSpPr>
        <p:spPr>
          <a:xfrm>
            <a:off x="2722343" y="1677263"/>
            <a:ext cx="3056400" cy="3050422"/>
          </a:xfrm>
        </p:spPr>
        <p:txBody>
          <a:bodyPr/>
          <a:lstStyle/>
          <a:p>
            <a:pPr algn="just">
              <a:buFont typeface="Wingdings" panose="05000000000000000000" pitchFamily="2" charset="2"/>
              <a:buChar char="q"/>
            </a:pPr>
            <a:r>
              <a:rPr lang="en-IN" dirty="0"/>
              <a:t>Users can download and install channels from Roku Channel Store </a:t>
            </a:r>
          </a:p>
          <a:p>
            <a:pPr algn="just">
              <a:buFont typeface="Wingdings" panose="05000000000000000000" pitchFamily="2" charset="2"/>
              <a:buChar char="q"/>
            </a:pPr>
            <a:r>
              <a:rPr lang="en-IN" dirty="0"/>
              <a:t>As a privacy option, Roku allows users to “Limit Ad Tracking” to disable identifiers used for targeted advertising</a:t>
            </a:r>
          </a:p>
          <a:p>
            <a:pPr algn="just">
              <a:buFont typeface="Wingdings" panose="05000000000000000000" pitchFamily="2" charset="2"/>
              <a:buChar char="q"/>
            </a:pPr>
            <a:r>
              <a:rPr lang="en-US" dirty="0"/>
              <a:t>Roku streaming devices run a proprietary operating system developed by Roku, Inc. Roku Channels are packaged, signed and encrypted to ensure that only Roku devices can decrypt the channels.</a:t>
            </a:r>
            <a:endParaRPr lang="en-IN" dirty="0"/>
          </a:p>
        </p:txBody>
      </p:sp>
      <p:sp>
        <p:nvSpPr>
          <p:cNvPr id="5" name="Title 4">
            <a:extLst>
              <a:ext uri="{FF2B5EF4-FFF2-40B4-BE49-F238E27FC236}">
                <a16:creationId xmlns:a16="http://schemas.microsoft.com/office/drawing/2014/main" id="{C7A934E0-AA1F-48BD-B298-759F1792A88B}"/>
              </a:ext>
            </a:extLst>
          </p:cNvPr>
          <p:cNvSpPr>
            <a:spLocks noGrp="1"/>
          </p:cNvSpPr>
          <p:nvPr>
            <p:ph type="ctrTitle" idx="3"/>
          </p:nvPr>
        </p:nvSpPr>
        <p:spPr>
          <a:xfrm>
            <a:off x="6264496" y="1060016"/>
            <a:ext cx="2679665" cy="498618"/>
          </a:xfrm>
        </p:spPr>
        <p:txBody>
          <a:bodyPr/>
          <a:lstStyle/>
          <a:p>
            <a:pPr algn="ctr"/>
            <a:r>
              <a:rPr lang="en-IN" dirty="0">
                <a:latin typeface="Times New Roman" panose="02020603050405020304" pitchFamily="18" charset="0"/>
                <a:cs typeface="Times New Roman" panose="02020603050405020304" pitchFamily="18" charset="0"/>
              </a:rPr>
              <a:t>Amazon Fire TV</a:t>
            </a:r>
          </a:p>
        </p:txBody>
      </p:sp>
      <p:sp>
        <p:nvSpPr>
          <p:cNvPr id="7" name="Title 6">
            <a:extLst>
              <a:ext uri="{FF2B5EF4-FFF2-40B4-BE49-F238E27FC236}">
                <a16:creationId xmlns:a16="http://schemas.microsoft.com/office/drawing/2014/main" id="{A6202F66-A58C-4641-B318-881E907CFE48}"/>
              </a:ext>
            </a:extLst>
          </p:cNvPr>
          <p:cNvSpPr>
            <a:spLocks noGrp="1"/>
          </p:cNvSpPr>
          <p:nvPr>
            <p:ph type="ctrTitle" idx="2"/>
          </p:nvPr>
        </p:nvSpPr>
        <p:spPr>
          <a:xfrm>
            <a:off x="2793216" y="1060016"/>
            <a:ext cx="3056400" cy="522975"/>
          </a:xfrm>
        </p:spPr>
        <p:txBody>
          <a:bodyPr/>
          <a:lstStyle/>
          <a:p>
            <a:pPr algn="ctr"/>
            <a:r>
              <a:rPr lang="en-IN" dirty="0">
                <a:latin typeface="Times New Roman" panose="02020603050405020304" pitchFamily="18" charset="0"/>
                <a:cs typeface="Times New Roman" panose="02020603050405020304" pitchFamily="18" charset="0"/>
              </a:rPr>
              <a:t>Roku Tv</a:t>
            </a:r>
          </a:p>
        </p:txBody>
      </p:sp>
      <p:sp>
        <p:nvSpPr>
          <p:cNvPr id="9" name="Subtitle 8">
            <a:extLst>
              <a:ext uri="{FF2B5EF4-FFF2-40B4-BE49-F238E27FC236}">
                <a16:creationId xmlns:a16="http://schemas.microsoft.com/office/drawing/2014/main" id="{31D4168A-D823-40AA-8184-C972CB4A0B7B}"/>
              </a:ext>
            </a:extLst>
          </p:cNvPr>
          <p:cNvSpPr>
            <a:spLocks noGrp="1"/>
          </p:cNvSpPr>
          <p:nvPr>
            <p:ph type="subTitle" idx="4"/>
          </p:nvPr>
        </p:nvSpPr>
        <p:spPr>
          <a:xfrm>
            <a:off x="5705770" y="1677263"/>
            <a:ext cx="3438230" cy="3143270"/>
          </a:xfrm>
        </p:spPr>
        <p:txBody>
          <a:bodyPr/>
          <a:lstStyle/>
          <a:p>
            <a:pPr algn="just">
              <a:buFont typeface="Wingdings" panose="05000000000000000000" pitchFamily="2" charset="2"/>
              <a:buChar char="q"/>
            </a:pPr>
            <a:r>
              <a:rPr lang="en-IN" dirty="0"/>
              <a:t>Users can download and install channels from Amazon Fire TV Channel Store</a:t>
            </a:r>
          </a:p>
          <a:p>
            <a:pPr algn="just">
              <a:buFont typeface="Wingdings" panose="05000000000000000000" pitchFamily="2" charset="2"/>
              <a:buChar char="q"/>
            </a:pPr>
            <a:r>
              <a:rPr lang="en-IN" dirty="0"/>
              <a:t>Amazon allows users to  “Disable Interest based ads” and limit  behavioural profiling and targeting</a:t>
            </a:r>
          </a:p>
          <a:p>
            <a:pPr algn="just">
              <a:buFont typeface="Wingdings" panose="05000000000000000000" pitchFamily="2" charset="2"/>
              <a:buChar char="q"/>
            </a:pPr>
            <a:r>
              <a:rPr lang="en-US" dirty="0"/>
              <a:t>Amazon Fire TV devices run a custom version of the Android OS. Amazon channels are packaged in the Android Application Package (APK) format so developers can interact with the Fire TV devices using the Android Debug Bridge (</a:t>
            </a:r>
            <a:r>
              <a:rPr lang="en-US" dirty="0" err="1"/>
              <a:t>adb</a:t>
            </a:r>
            <a:r>
              <a:rPr lang="en-US" dirty="0"/>
              <a:t>) tool.</a:t>
            </a:r>
            <a:endParaRPr lang="en-IN" dirty="0"/>
          </a:p>
          <a:p>
            <a:endParaRPr lang="en-IN" dirty="0"/>
          </a:p>
        </p:txBody>
      </p:sp>
      <p:grpSp>
        <p:nvGrpSpPr>
          <p:cNvPr id="17" name="Google Shape;604;p35">
            <a:extLst>
              <a:ext uri="{FF2B5EF4-FFF2-40B4-BE49-F238E27FC236}">
                <a16:creationId xmlns:a16="http://schemas.microsoft.com/office/drawing/2014/main" id="{6E330751-D65A-422D-885D-E05CCC9ECB3C}"/>
              </a:ext>
            </a:extLst>
          </p:cNvPr>
          <p:cNvGrpSpPr/>
          <p:nvPr/>
        </p:nvGrpSpPr>
        <p:grpSpPr>
          <a:xfrm>
            <a:off x="814545" y="761213"/>
            <a:ext cx="6929280" cy="124612"/>
            <a:chOff x="2596116" y="2105605"/>
            <a:chExt cx="3957320" cy="337800"/>
          </a:xfrm>
        </p:grpSpPr>
        <p:cxnSp>
          <p:nvCxnSpPr>
            <p:cNvPr id="18" name="Google Shape;605;p35">
              <a:extLst>
                <a:ext uri="{FF2B5EF4-FFF2-40B4-BE49-F238E27FC236}">
                  <a16:creationId xmlns:a16="http://schemas.microsoft.com/office/drawing/2014/main" id="{0D05E843-BA2D-4622-9438-25D471AB715B}"/>
                </a:ext>
              </a:extLst>
            </p:cNvPr>
            <p:cNvCxnSpPr/>
            <p:nvPr/>
          </p:nvCxnSpPr>
          <p:spPr>
            <a:xfrm>
              <a:off x="2762825" y="2274664"/>
              <a:ext cx="3608100" cy="0"/>
            </a:xfrm>
            <a:prstGeom prst="straightConnector1">
              <a:avLst/>
            </a:prstGeom>
            <a:noFill/>
            <a:ln w="19050" cap="flat" cmpd="sng">
              <a:solidFill>
                <a:schemeClr val="lt2"/>
              </a:solidFill>
              <a:prstDash val="solid"/>
              <a:round/>
              <a:headEnd type="none" w="med" len="med"/>
              <a:tailEnd type="none" w="med" len="med"/>
            </a:ln>
          </p:spPr>
        </p:cxnSp>
        <p:sp>
          <p:nvSpPr>
            <p:cNvPr id="19" name="Google Shape;606;p35">
              <a:extLst>
                <a:ext uri="{FF2B5EF4-FFF2-40B4-BE49-F238E27FC236}">
                  <a16:creationId xmlns:a16="http://schemas.microsoft.com/office/drawing/2014/main" id="{BACF57B7-3C4E-4323-B336-6087A7F5E6C9}"/>
                </a:ext>
              </a:extLst>
            </p:cNvPr>
            <p:cNvSpPr/>
            <p:nvPr/>
          </p:nvSpPr>
          <p:spPr>
            <a:xfrm rot="-8100000">
              <a:off x="264558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07;p35">
              <a:extLst>
                <a:ext uri="{FF2B5EF4-FFF2-40B4-BE49-F238E27FC236}">
                  <a16:creationId xmlns:a16="http://schemas.microsoft.com/office/drawing/2014/main" id="{CEE0F2BD-1551-442C-B27B-7C2F60A462A0}"/>
                </a:ext>
              </a:extLst>
            </p:cNvPr>
            <p:cNvSpPr/>
            <p:nvPr/>
          </p:nvSpPr>
          <p:spPr>
            <a:xfrm rot="-8100000">
              <a:off x="445535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08;p35">
              <a:extLst>
                <a:ext uri="{FF2B5EF4-FFF2-40B4-BE49-F238E27FC236}">
                  <a16:creationId xmlns:a16="http://schemas.microsoft.com/office/drawing/2014/main" id="{235A8E52-0988-4B4A-925F-B0BFDE47AB92}"/>
                </a:ext>
              </a:extLst>
            </p:cNvPr>
            <p:cNvSpPr/>
            <p:nvPr/>
          </p:nvSpPr>
          <p:spPr>
            <a:xfrm rot="-8100000">
              <a:off x="626510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3" name="Subtitle 2">
            <a:extLst>
              <a:ext uri="{FF2B5EF4-FFF2-40B4-BE49-F238E27FC236}">
                <a16:creationId xmlns:a16="http://schemas.microsoft.com/office/drawing/2014/main" id="{735C404E-FEE1-4436-8DB8-8A1CB29CD87B}"/>
              </a:ext>
            </a:extLst>
          </p:cNvPr>
          <p:cNvSpPr>
            <a:spLocks noGrp="1"/>
          </p:cNvSpPr>
          <p:nvPr>
            <p:ph type="subTitle" idx="1"/>
          </p:nvPr>
        </p:nvSpPr>
        <p:spPr>
          <a:xfrm>
            <a:off x="2571976" y="1677262"/>
            <a:ext cx="3464493" cy="3466237"/>
          </a:xfrm>
        </p:spPr>
        <p:txBody>
          <a:bodyPr/>
          <a:lstStyle/>
          <a:p>
            <a:pPr algn="just">
              <a:buFont typeface="Wingdings" panose="05000000000000000000" pitchFamily="2" charset="2"/>
              <a:buChar char="q"/>
            </a:pPr>
            <a:r>
              <a:rPr lang="en-IN" dirty="0"/>
              <a:t>Each Channel belongs to only one category</a:t>
            </a:r>
          </a:p>
          <a:p>
            <a:pPr algn="just">
              <a:buFont typeface="Wingdings" panose="05000000000000000000" pitchFamily="2" charset="2"/>
              <a:buChar char="q"/>
            </a:pPr>
            <a:r>
              <a:rPr lang="en-US" dirty="0"/>
              <a:t> A new list was created by sorting the list of 8,660 channels by rank and retaining the top 1,000 channels (Roku-Top1K).</a:t>
            </a:r>
          </a:p>
          <a:p>
            <a:pPr algn="just">
              <a:buFont typeface="Wingdings" panose="05000000000000000000" pitchFamily="2" charset="2"/>
              <a:buChar char="q"/>
            </a:pPr>
            <a:r>
              <a:rPr lang="en-US" dirty="0"/>
              <a:t>A list of 100 channels (Roku-Categories-Top100)was created  by selecting the top 10 channels by rank from these categories: “Movies &amp; TV”, “Kids &amp; Family”, “Sports” , “Fitness”, “Religious”, “Food”, “Shopping”, “Educational”, “Special “Interest”, and “News &amp; Weather”</a:t>
            </a:r>
          </a:p>
          <a:p>
            <a:pPr algn="just">
              <a:buFont typeface="Wingdings" panose="05000000000000000000" pitchFamily="2" charset="2"/>
              <a:buChar char="q"/>
            </a:pPr>
            <a:endParaRPr lang="en-IN" dirty="0"/>
          </a:p>
        </p:txBody>
      </p:sp>
      <p:sp>
        <p:nvSpPr>
          <p:cNvPr id="5" name="Title 4">
            <a:extLst>
              <a:ext uri="{FF2B5EF4-FFF2-40B4-BE49-F238E27FC236}">
                <a16:creationId xmlns:a16="http://schemas.microsoft.com/office/drawing/2014/main" id="{C7A934E0-AA1F-48BD-B298-759F1792A88B}"/>
              </a:ext>
            </a:extLst>
          </p:cNvPr>
          <p:cNvSpPr>
            <a:spLocks noGrp="1"/>
          </p:cNvSpPr>
          <p:nvPr>
            <p:ph type="ctrTitle" idx="3"/>
          </p:nvPr>
        </p:nvSpPr>
        <p:spPr>
          <a:xfrm>
            <a:off x="6287274" y="1120357"/>
            <a:ext cx="2679665" cy="498618"/>
          </a:xfrm>
        </p:spPr>
        <p:txBody>
          <a:bodyPr/>
          <a:lstStyle/>
          <a:p>
            <a:pPr algn="ctr"/>
            <a:r>
              <a:rPr lang="en-IN" dirty="0">
                <a:latin typeface="Times New Roman" panose="02020603050405020304" pitchFamily="18" charset="0"/>
                <a:cs typeface="Times New Roman" panose="02020603050405020304" pitchFamily="18" charset="0"/>
              </a:rPr>
              <a:t>Amazon Fire TV</a:t>
            </a:r>
          </a:p>
        </p:txBody>
      </p:sp>
      <p:sp>
        <p:nvSpPr>
          <p:cNvPr id="7" name="Title 6">
            <a:extLst>
              <a:ext uri="{FF2B5EF4-FFF2-40B4-BE49-F238E27FC236}">
                <a16:creationId xmlns:a16="http://schemas.microsoft.com/office/drawing/2014/main" id="{A6202F66-A58C-4641-B318-881E907CFE48}"/>
              </a:ext>
            </a:extLst>
          </p:cNvPr>
          <p:cNvSpPr>
            <a:spLocks noGrp="1"/>
          </p:cNvSpPr>
          <p:nvPr>
            <p:ph type="ctrTitle" idx="2"/>
          </p:nvPr>
        </p:nvSpPr>
        <p:spPr>
          <a:xfrm>
            <a:off x="2793215" y="1047200"/>
            <a:ext cx="3056400" cy="522975"/>
          </a:xfrm>
        </p:spPr>
        <p:txBody>
          <a:bodyPr/>
          <a:lstStyle/>
          <a:p>
            <a:pPr algn="ctr"/>
            <a:r>
              <a:rPr lang="en-IN" dirty="0">
                <a:latin typeface="Times New Roman" panose="02020603050405020304" pitchFamily="18" charset="0"/>
                <a:cs typeface="Times New Roman" panose="02020603050405020304" pitchFamily="18" charset="0"/>
              </a:rPr>
              <a:t>Roku Tv</a:t>
            </a:r>
          </a:p>
        </p:txBody>
      </p:sp>
      <p:sp>
        <p:nvSpPr>
          <p:cNvPr id="9" name="Subtitle 8">
            <a:extLst>
              <a:ext uri="{FF2B5EF4-FFF2-40B4-BE49-F238E27FC236}">
                <a16:creationId xmlns:a16="http://schemas.microsoft.com/office/drawing/2014/main" id="{31D4168A-D823-40AA-8184-C972CB4A0B7B}"/>
              </a:ext>
            </a:extLst>
          </p:cNvPr>
          <p:cNvSpPr>
            <a:spLocks noGrp="1"/>
          </p:cNvSpPr>
          <p:nvPr>
            <p:ph type="subTitle" idx="4"/>
          </p:nvPr>
        </p:nvSpPr>
        <p:spPr>
          <a:xfrm>
            <a:off x="5967112" y="1790040"/>
            <a:ext cx="3150394" cy="3143270"/>
          </a:xfrm>
        </p:spPr>
        <p:txBody>
          <a:bodyPr/>
          <a:lstStyle/>
          <a:p>
            <a:pPr algn="just">
              <a:buFont typeface="Wingdings" panose="05000000000000000000" pitchFamily="2" charset="2"/>
              <a:buChar char="q"/>
            </a:pPr>
            <a:r>
              <a:rPr lang="en-IN" dirty="0"/>
              <a:t>Some channels belong to multiple categories</a:t>
            </a:r>
          </a:p>
          <a:p>
            <a:pPr algn="just">
              <a:buFont typeface="Wingdings" panose="05000000000000000000" pitchFamily="2" charset="2"/>
              <a:buChar char="q"/>
            </a:pPr>
            <a:r>
              <a:rPr lang="en-US" dirty="0"/>
              <a:t>Retained the top 1,000 channels by rank (FireTV-Top1K) for crawling</a:t>
            </a:r>
            <a:r>
              <a:rPr lang="en-IN" dirty="0"/>
              <a:t>.</a:t>
            </a:r>
          </a:p>
          <a:p>
            <a:pPr algn="just">
              <a:buFont typeface="Wingdings" panose="05000000000000000000" pitchFamily="2" charset="2"/>
              <a:buChar char="q"/>
            </a:pPr>
            <a:r>
              <a:rPr lang="en-US" dirty="0"/>
              <a:t>A list of 100 channels (FireTV-CategoriesTop100) was created by selecting the top 10 channels by rank from these categories: “News &amp; Weather”, “Movies &amp; TV”, “Sports”, “Lifestyle”, “Health &amp; Fitness”, “Food &amp; Drink”, “Kids”, “Shopping”, and “Education”</a:t>
            </a:r>
            <a:endParaRPr lang="en-IN" dirty="0"/>
          </a:p>
        </p:txBody>
      </p:sp>
      <p:grpSp>
        <p:nvGrpSpPr>
          <p:cNvPr id="17" name="Google Shape;604;p35">
            <a:extLst>
              <a:ext uri="{FF2B5EF4-FFF2-40B4-BE49-F238E27FC236}">
                <a16:creationId xmlns:a16="http://schemas.microsoft.com/office/drawing/2014/main" id="{6E330751-D65A-422D-885D-E05CCC9ECB3C}"/>
              </a:ext>
            </a:extLst>
          </p:cNvPr>
          <p:cNvGrpSpPr/>
          <p:nvPr/>
        </p:nvGrpSpPr>
        <p:grpSpPr>
          <a:xfrm>
            <a:off x="814545" y="761213"/>
            <a:ext cx="6929280" cy="124612"/>
            <a:chOff x="2596116" y="2105605"/>
            <a:chExt cx="3957320" cy="337800"/>
          </a:xfrm>
        </p:grpSpPr>
        <p:cxnSp>
          <p:nvCxnSpPr>
            <p:cNvPr id="18" name="Google Shape;605;p35">
              <a:extLst>
                <a:ext uri="{FF2B5EF4-FFF2-40B4-BE49-F238E27FC236}">
                  <a16:creationId xmlns:a16="http://schemas.microsoft.com/office/drawing/2014/main" id="{0D05E843-BA2D-4622-9438-25D471AB715B}"/>
                </a:ext>
              </a:extLst>
            </p:cNvPr>
            <p:cNvCxnSpPr/>
            <p:nvPr/>
          </p:nvCxnSpPr>
          <p:spPr>
            <a:xfrm>
              <a:off x="2762825" y="2274664"/>
              <a:ext cx="3608100" cy="0"/>
            </a:xfrm>
            <a:prstGeom prst="straightConnector1">
              <a:avLst/>
            </a:prstGeom>
            <a:noFill/>
            <a:ln w="19050" cap="flat" cmpd="sng">
              <a:solidFill>
                <a:schemeClr val="lt2"/>
              </a:solidFill>
              <a:prstDash val="solid"/>
              <a:round/>
              <a:headEnd type="none" w="med" len="med"/>
              <a:tailEnd type="none" w="med" len="med"/>
            </a:ln>
          </p:spPr>
        </p:cxnSp>
        <p:sp>
          <p:nvSpPr>
            <p:cNvPr id="19" name="Google Shape;606;p35">
              <a:extLst>
                <a:ext uri="{FF2B5EF4-FFF2-40B4-BE49-F238E27FC236}">
                  <a16:creationId xmlns:a16="http://schemas.microsoft.com/office/drawing/2014/main" id="{BACF57B7-3C4E-4323-B336-6087A7F5E6C9}"/>
                </a:ext>
              </a:extLst>
            </p:cNvPr>
            <p:cNvSpPr/>
            <p:nvPr/>
          </p:nvSpPr>
          <p:spPr>
            <a:xfrm rot="-8100000">
              <a:off x="264558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07;p35">
              <a:extLst>
                <a:ext uri="{FF2B5EF4-FFF2-40B4-BE49-F238E27FC236}">
                  <a16:creationId xmlns:a16="http://schemas.microsoft.com/office/drawing/2014/main" id="{CEE0F2BD-1551-442C-B27B-7C2F60A462A0}"/>
                </a:ext>
              </a:extLst>
            </p:cNvPr>
            <p:cNvSpPr/>
            <p:nvPr/>
          </p:nvSpPr>
          <p:spPr>
            <a:xfrm rot="-8100000">
              <a:off x="445535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08;p35">
              <a:extLst>
                <a:ext uri="{FF2B5EF4-FFF2-40B4-BE49-F238E27FC236}">
                  <a16:creationId xmlns:a16="http://schemas.microsoft.com/office/drawing/2014/main" id="{235A8E52-0988-4B4A-925F-B0BFDE47AB92}"/>
                </a:ext>
              </a:extLst>
            </p:cNvPr>
            <p:cNvSpPr/>
            <p:nvPr/>
          </p:nvSpPr>
          <p:spPr>
            <a:xfrm rot="-8100000">
              <a:off x="626510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688;p40">
            <a:extLst>
              <a:ext uri="{FF2B5EF4-FFF2-40B4-BE49-F238E27FC236}">
                <a16:creationId xmlns:a16="http://schemas.microsoft.com/office/drawing/2014/main" id="{9CEA6BCD-B283-406F-B554-C8E12101C39F}"/>
              </a:ext>
            </a:extLst>
          </p:cNvPr>
          <p:cNvSpPr txBox="1">
            <a:spLocks noGrp="1"/>
          </p:cNvSpPr>
          <p:nvPr>
            <p:ph type="ctrTitle"/>
          </p:nvPr>
        </p:nvSpPr>
        <p:spPr>
          <a:xfrm>
            <a:off x="773209" y="210190"/>
            <a:ext cx="6769100" cy="9461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latin typeface="Britannic Bold" panose="020B0903060703020204" pitchFamily="34" charset="0"/>
              </a:rPr>
              <a:t>Methodology </a:t>
            </a:r>
            <a:r>
              <a:rPr lang="en-IN" sz="2000" dirty="0">
                <a:latin typeface="Britannic Bold" panose="020B0903060703020204" pitchFamily="34" charset="0"/>
              </a:rPr>
              <a:t>: </a:t>
            </a:r>
            <a:r>
              <a:rPr lang="en-IN" sz="2400" dirty="0">
                <a:latin typeface="Britannic Bold" panose="020B0903060703020204" pitchFamily="34" charset="0"/>
              </a:rPr>
              <a:t>Compiling Channel Lists</a:t>
            </a:r>
            <a:endParaRPr sz="2000" dirty="0"/>
          </a:p>
        </p:txBody>
      </p:sp>
    </p:spTree>
    <p:extLst>
      <p:ext uri="{BB962C8B-B14F-4D97-AF65-F5344CB8AC3E}">
        <p14:creationId xmlns:p14="http://schemas.microsoft.com/office/powerpoint/2010/main" val="3514858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2" name="TextBox 1">
            <a:extLst>
              <a:ext uri="{FF2B5EF4-FFF2-40B4-BE49-F238E27FC236}">
                <a16:creationId xmlns:a16="http://schemas.microsoft.com/office/drawing/2014/main" id="{8B2403C1-1345-4070-B53F-49598005CD00}"/>
              </a:ext>
            </a:extLst>
          </p:cNvPr>
          <p:cNvSpPr txBox="1"/>
          <p:nvPr/>
        </p:nvSpPr>
        <p:spPr>
          <a:xfrm>
            <a:off x="250031" y="223039"/>
            <a:ext cx="5166717" cy="4854983"/>
          </a:xfrm>
          <a:prstGeom prst="rect">
            <a:avLst/>
          </a:prstGeom>
          <a:noFill/>
        </p:spPr>
        <p:txBody>
          <a:bodyPr wrap="square" rtlCol="0">
            <a:spAutoFit/>
          </a:bodyPr>
          <a:lstStyle/>
          <a:p>
            <a:pPr algn="just"/>
            <a:r>
              <a:rPr lang="en-IN" sz="1800" dirty="0">
                <a:solidFill>
                  <a:schemeClr val="accent1"/>
                </a:solidFill>
                <a:latin typeface="Britannic Bold" panose="020B0903060703020204" pitchFamily="34" charset="0"/>
                <a:cs typeface="Times New Roman" panose="02020603050405020304" pitchFamily="18" charset="0"/>
              </a:rPr>
              <a:t>Smart Crawler Infrastructure</a:t>
            </a:r>
          </a:p>
          <a:p>
            <a:pPr marL="285750" indent="-285750" algn="just">
              <a:lnSpc>
                <a:spcPct val="150000"/>
              </a:lnSpc>
              <a:buClr>
                <a:schemeClr val="accent1"/>
              </a:buClr>
              <a:buFont typeface="Wingdings" panose="05000000000000000000" pitchFamily="2" charset="2"/>
              <a:buChar char="q"/>
            </a:pPr>
            <a:r>
              <a:rPr lang="en-US" dirty="0">
                <a:solidFill>
                  <a:schemeClr val="accent1"/>
                </a:solidFill>
                <a:latin typeface="Times New Roman" panose="02020603050405020304" pitchFamily="18" charset="0"/>
                <a:cs typeface="Times New Roman" panose="02020603050405020304" pitchFamily="18" charset="0"/>
              </a:rPr>
              <a:t>The smart</a:t>
            </a:r>
            <a:r>
              <a:rPr lang="en-US" b="0" i="0" u="none" strike="noStrike" baseline="0" dirty="0">
                <a:solidFill>
                  <a:schemeClr val="accent1"/>
                </a:solidFill>
                <a:latin typeface="Times New Roman" panose="02020603050405020304" pitchFamily="18" charset="0"/>
                <a:cs typeface="Times New Roman" panose="02020603050405020304" pitchFamily="18" charset="0"/>
              </a:rPr>
              <a:t> crawler consists of four physical devices: a desktop machine, a TV display, an HDMI split and capture card, and the OTT device. </a:t>
            </a:r>
          </a:p>
          <a:p>
            <a:pPr marL="285750" indent="-285750" algn="just">
              <a:lnSpc>
                <a:spcPct val="150000"/>
              </a:lnSpc>
              <a:buClr>
                <a:schemeClr val="accent1"/>
              </a:buClr>
              <a:buFont typeface="Wingdings" panose="05000000000000000000" pitchFamily="2" charset="2"/>
              <a:buChar char="q"/>
            </a:pPr>
            <a:r>
              <a:rPr lang="en-US" b="0" i="0" u="none" strike="noStrike" baseline="0" dirty="0">
                <a:solidFill>
                  <a:schemeClr val="accent1"/>
                </a:solidFill>
                <a:latin typeface="Times New Roman" panose="02020603050405020304" pitchFamily="18" charset="0"/>
                <a:cs typeface="Times New Roman" panose="02020603050405020304" pitchFamily="18" charset="0"/>
              </a:rPr>
              <a:t>The desktop machine executes the crawler code, orchestrates the crawl and stores the resulting data. It acts as a Wi-Fi access point (AP). </a:t>
            </a:r>
          </a:p>
          <a:p>
            <a:pPr marL="285750" indent="-285750" algn="just">
              <a:lnSpc>
                <a:spcPct val="150000"/>
              </a:lnSpc>
              <a:buClr>
                <a:schemeClr val="accent1"/>
              </a:buClr>
              <a:buFont typeface="Wingdings" panose="05000000000000000000" pitchFamily="2" charset="2"/>
              <a:buChar char="q"/>
            </a:pPr>
            <a:r>
              <a:rPr lang="en-US" b="0" i="0" u="none" strike="noStrike" baseline="0" dirty="0">
                <a:solidFill>
                  <a:schemeClr val="accent1"/>
                </a:solidFill>
                <a:latin typeface="Times New Roman" panose="02020603050405020304" pitchFamily="18" charset="0"/>
                <a:cs typeface="Times New Roman" panose="02020603050405020304" pitchFamily="18" charset="0"/>
              </a:rPr>
              <a:t>The OTT device connects to this AP, which captures </a:t>
            </a:r>
            <a:r>
              <a:rPr lang="en-US" dirty="0">
                <a:solidFill>
                  <a:schemeClr val="accent1"/>
                </a:solidFill>
                <a:latin typeface="Times New Roman" panose="02020603050405020304" pitchFamily="18" charset="0"/>
                <a:cs typeface="Times New Roman" panose="02020603050405020304" pitchFamily="18" charset="0"/>
              </a:rPr>
              <a:t>the</a:t>
            </a:r>
            <a:r>
              <a:rPr lang="en-US" b="0" i="0" u="none" strike="noStrike" baseline="0" dirty="0">
                <a:solidFill>
                  <a:schemeClr val="accent1"/>
                </a:solidFill>
                <a:latin typeface="Times New Roman" panose="02020603050405020304" pitchFamily="18" charset="0"/>
                <a:cs typeface="Times New Roman" panose="02020603050405020304" pitchFamily="18" charset="0"/>
              </a:rPr>
              <a:t> network traffic. The OTT device outputs its video to both a TV display and a desktop machine.</a:t>
            </a:r>
          </a:p>
          <a:p>
            <a:pPr marL="285750" indent="-285750" algn="just">
              <a:lnSpc>
                <a:spcPct val="150000"/>
              </a:lnSpc>
              <a:buClr>
                <a:schemeClr val="accent1"/>
              </a:buClr>
              <a:buFont typeface="Wingdings" panose="05000000000000000000" pitchFamily="2" charset="2"/>
              <a:buChar char="q"/>
            </a:pPr>
            <a:r>
              <a:rPr lang="en-US" b="0" i="0" u="none" strike="noStrike" baseline="0" dirty="0">
                <a:solidFill>
                  <a:schemeClr val="accent1"/>
                </a:solidFill>
                <a:latin typeface="Times New Roman" panose="02020603050405020304" pitchFamily="18" charset="0"/>
                <a:cs typeface="Times New Roman" panose="02020603050405020304" pitchFamily="18" charset="0"/>
              </a:rPr>
              <a:t> The TV display visually shows the crawler’s behavior and the screenshot captures on the desktop machine are used to validate the findings.</a:t>
            </a:r>
          </a:p>
          <a:p>
            <a:pPr marL="285750" indent="-285750" algn="just">
              <a:lnSpc>
                <a:spcPct val="150000"/>
              </a:lnSpc>
              <a:buClr>
                <a:schemeClr val="accent1"/>
              </a:buClr>
              <a:buFont typeface="Wingdings" panose="05000000000000000000" pitchFamily="2" charset="2"/>
              <a:buChar char="q"/>
            </a:pPr>
            <a:r>
              <a:rPr lang="en-US" b="0" i="0" u="none" strike="noStrike" baseline="0" dirty="0">
                <a:solidFill>
                  <a:schemeClr val="accent1"/>
                </a:solidFill>
                <a:latin typeface="Times New Roman" panose="02020603050405020304" pitchFamily="18" charset="0"/>
                <a:cs typeface="Times New Roman" panose="02020603050405020304" pitchFamily="18" charset="0"/>
              </a:rPr>
              <a:t> Finally, the TV display’s audio output connects to the desktop machine’s audio input that captures into files. </a:t>
            </a:r>
          </a:p>
        </p:txBody>
      </p:sp>
      <p:pic>
        <p:nvPicPr>
          <p:cNvPr id="3" name="Picture 2">
            <a:extLst>
              <a:ext uri="{FF2B5EF4-FFF2-40B4-BE49-F238E27FC236}">
                <a16:creationId xmlns:a16="http://schemas.microsoft.com/office/drawing/2014/main" id="{D5BFD4B4-F583-480E-B862-604A878233D0}"/>
              </a:ext>
            </a:extLst>
          </p:cNvPr>
          <p:cNvPicPr>
            <a:picLocks noChangeAspect="1"/>
          </p:cNvPicPr>
          <p:nvPr/>
        </p:nvPicPr>
        <p:blipFill>
          <a:blip r:embed="rId3"/>
          <a:stretch>
            <a:fillRect/>
          </a:stretch>
        </p:blipFill>
        <p:spPr>
          <a:xfrm>
            <a:off x="5472113" y="1613168"/>
            <a:ext cx="3648037" cy="225160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5" name="TextBox 4">
            <a:extLst>
              <a:ext uri="{FF2B5EF4-FFF2-40B4-BE49-F238E27FC236}">
                <a16:creationId xmlns:a16="http://schemas.microsoft.com/office/drawing/2014/main" id="{3660B622-9DC9-4EBD-85AB-FBF9FFAE3D51}"/>
              </a:ext>
            </a:extLst>
          </p:cNvPr>
          <p:cNvSpPr txBox="1"/>
          <p:nvPr/>
        </p:nvSpPr>
        <p:spPr>
          <a:xfrm>
            <a:off x="385762" y="378617"/>
            <a:ext cx="7958138" cy="4612609"/>
          </a:xfrm>
          <a:prstGeom prst="rect">
            <a:avLst/>
          </a:prstGeom>
          <a:noFill/>
        </p:spPr>
        <p:txBody>
          <a:bodyPr wrap="square">
            <a:spAutoFit/>
          </a:bodyPr>
          <a:lstStyle/>
          <a:p>
            <a:pPr marL="152400" indent="0" algn="ctr">
              <a:buNone/>
            </a:pPr>
            <a:r>
              <a:rPr lang="en-IN" sz="2000" dirty="0">
                <a:solidFill>
                  <a:schemeClr val="accent1"/>
                </a:solidFill>
                <a:effectLst>
                  <a:outerShdw blurRad="38100" dist="38100" dir="2700000" algn="tl">
                    <a:srgbClr val="000000">
                      <a:alpha val="43137"/>
                    </a:srgbClr>
                  </a:outerShdw>
                </a:effectLst>
                <a:latin typeface="Britannic Bold" panose="020B0903060703020204" pitchFamily="34" charset="0"/>
                <a:cs typeface="Times New Roman" panose="02020603050405020304" pitchFamily="18" charset="0"/>
              </a:rPr>
              <a:t>Triggering Video Playback</a:t>
            </a:r>
          </a:p>
          <a:p>
            <a:pPr lvl="5" algn="just">
              <a:lnSpc>
                <a:spcPct val="200000"/>
              </a:lnSpc>
              <a:buClr>
                <a:schemeClr val="accent1"/>
              </a:buClr>
              <a:buFont typeface="Wingdings" panose="05000000000000000000" pitchFamily="2" charset="2"/>
              <a:buChar char="q"/>
            </a:pPr>
            <a:r>
              <a:rPr lang="en-US" dirty="0">
                <a:solidFill>
                  <a:schemeClr val="accent1"/>
                </a:solidFill>
                <a:latin typeface="Times New Roman" panose="02020603050405020304" pitchFamily="18" charset="0"/>
                <a:cs typeface="Times New Roman" panose="02020603050405020304" pitchFamily="18" charset="0"/>
              </a:rPr>
              <a:t>    While the crawler can interact with channels using the OTT device’s remote control APIs, triggering video playback in an automated fashion is challenging because channels’ user interfaces vary widely.</a:t>
            </a:r>
          </a:p>
          <a:p>
            <a:pPr algn="just">
              <a:lnSpc>
                <a:spcPct val="200000"/>
              </a:lnSpc>
              <a:buClr>
                <a:schemeClr val="accent1"/>
              </a:buClr>
              <a:buFont typeface="Wingdings" panose="05000000000000000000" pitchFamily="2" charset="2"/>
              <a:buChar char="q"/>
            </a:pPr>
            <a:r>
              <a:rPr lang="en-US" dirty="0">
                <a:solidFill>
                  <a:schemeClr val="accent1"/>
                </a:solidFill>
                <a:latin typeface="Times New Roman" panose="02020603050405020304" pitchFamily="18" charset="0"/>
                <a:cs typeface="Times New Roman" panose="02020603050405020304" pitchFamily="18" charset="0"/>
              </a:rPr>
              <a:t>    But the probability of triggering </a:t>
            </a:r>
            <a:r>
              <a:rPr lang="en-US"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video</a:t>
            </a:r>
            <a:r>
              <a:rPr lang="en-US" dirty="0">
                <a:solidFill>
                  <a:schemeClr val="accent1"/>
                </a:solidFill>
                <a:latin typeface="Times New Roman" panose="02020603050405020304" pitchFamily="18" charset="0"/>
                <a:cs typeface="Times New Roman" panose="02020603050405020304" pitchFamily="18" charset="0"/>
              </a:rPr>
              <a:t> playback in channels can be maximized. First analyze how a human would interact with a channel to play a video. For each channel, the shortest sequence of keystrokes were recorded which led to video playback (e.g., the “Down” button followed by the “OK” button). </a:t>
            </a:r>
          </a:p>
          <a:p>
            <a:pPr algn="just">
              <a:lnSpc>
                <a:spcPct val="200000"/>
              </a:lnSpc>
              <a:buClr>
                <a:schemeClr val="accent1"/>
              </a:buClr>
              <a:buFont typeface="Wingdings" panose="05000000000000000000" pitchFamily="2" charset="2"/>
              <a:buChar char="q"/>
            </a:pPr>
            <a:r>
              <a:rPr lang="en-US" dirty="0">
                <a:solidFill>
                  <a:schemeClr val="accent1"/>
                </a:solidFill>
                <a:latin typeface="Times New Roman" panose="02020603050405020304" pitchFamily="18" charset="0"/>
                <a:cs typeface="Times New Roman" panose="02020603050405020304" pitchFamily="18" charset="0"/>
              </a:rPr>
              <a:t>     The three sequences that triggered video playback on the most channels were: [OK, OK, OK], [Down, OK, OK] and [OK, OK, Down, OK, Down, OK].</a:t>
            </a:r>
          </a:p>
          <a:p>
            <a:pPr algn="just">
              <a:lnSpc>
                <a:spcPct val="200000"/>
              </a:lnSpc>
              <a:buClr>
                <a:schemeClr val="accent1"/>
              </a:buClr>
              <a:buFont typeface="Wingdings" panose="05000000000000000000" pitchFamily="2" charset="2"/>
              <a:buChar char="q"/>
            </a:pPr>
            <a:r>
              <a:rPr lang="en-US" dirty="0">
                <a:solidFill>
                  <a:schemeClr val="accent1"/>
                </a:solidFill>
                <a:latin typeface="Times New Roman" panose="02020603050405020304" pitchFamily="18" charset="0"/>
                <a:cs typeface="Times New Roman" panose="02020603050405020304" pitchFamily="18" charset="0"/>
              </a:rPr>
              <a:t>     The crawler employs these three sequences and checks for audio output signal, if no audio signal is detected it will assume that the key sequence didn’t work. Thus it restarts the channel and proceeds to play remaining key sequences.</a:t>
            </a:r>
            <a:endParaRPr lang="en-IN"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9569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7"/>
        <p:cNvGrpSpPr/>
        <p:nvPr/>
      </p:nvGrpSpPr>
      <p:grpSpPr>
        <a:xfrm>
          <a:off x="0" y="0"/>
          <a:ext cx="0" cy="0"/>
          <a:chOff x="0" y="0"/>
          <a:chExt cx="0" cy="0"/>
        </a:xfrm>
      </p:grpSpPr>
      <p:pic>
        <p:nvPicPr>
          <p:cNvPr id="14" name="Picture 13">
            <a:extLst>
              <a:ext uri="{FF2B5EF4-FFF2-40B4-BE49-F238E27FC236}">
                <a16:creationId xmlns:a16="http://schemas.microsoft.com/office/drawing/2014/main" id="{4A501809-EC57-4D9D-A28A-129C43B7A672}"/>
              </a:ext>
            </a:extLst>
          </p:cNvPr>
          <p:cNvPicPr>
            <a:picLocks noChangeAspect="1"/>
          </p:cNvPicPr>
          <p:nvPr/>
        </p:nvPicPr>
        <p:blipFill>
          <a:blip r:embed="rId3"/>
          <a:stretch>
            <a:fillRect/>
          </a:stretch>
        </p:blipFill>
        <p:spPr>
          <a:xfrm>
            <a:off x="635793" y="796971"/>
            <a:ext cx="8093870" cy="393219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4467"/>
        <p:cNvGrpSpPr/>
        <p:nvPr/>
      </p:nvGrpSpPr>
      <p:grpSpPr>
        <a:xfrm>
          <a:off x="0" y="0"/>
          <a:ext cx="0" cy="0"/>
          <a:chOff x="0" y="0"/>
          <a:chExt cx="0" cy="0"/>
        </a:xfrm>
      </p:grpSpPr>
      <p:pic>
        <p:nvPicPr>
          <p:cNvPr id="10" name="Picture 9">
            <a:extLst>
              <a:ext uri="{FF2B5EF4-FFF2-40B4-BE49-F238E27FC236}">
                <a16:creationId xmlns:a16="http://schemas.microsoft.com/office/drawing/2014/main" id="{80CB0627-206D-4469-A14E-6477F6B5FC87}"/>
              </a:ext>
            </a:extLst>
          </p:cNvPr>
          <p:cNvPicPr>
            <a:picLocks noChangeAspect="1"/>
          </p:cNvPicPr>
          <p:nvPr/>
        </p:nvPicPr>
        <p:blipFill>
          <a:blip r:embed="rId3"/>
          <a:stretch>
            <a:fillRect/>
          </a:stretch>
        </p:blipFill>
        <p:spPr>
          <a:xfrm>
            <a:off x="0" y="197152"/>
            <a:ext cx="9047248" cy="474919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3" name="Subtitle 2">
            <a:extLst>
              <a:ext uri="{FF2B5EF4-FFF2-40B4-BE49-F238E27FC236}">
                <a16:creationId xmlns:a16="http://schemas.microsoft.com/office/drawing/2014/main" id="{735C404E-FEE1-4436-8DB8-8A1CB29CD87B}"/>
              </a:ext>
            </a:extLst>
          </p:cNvPr>
          <p:cNvSpPr>
            <a:spLocks noGrp="1"/>
          </p:cNvSpPr>
          <p:nvPr>
            <p:ph type="subTitle" idx="1"/>
          </p:nvPr>
        </p:nvSpPr>
        <p:spPr>
          <a:xfrm>
            <a:off x="2193132" y="1773693"/>
            <a:ext cx="3357562" cy="3369807"/>
          </a:xfrm>
        </p:spPr>
        <p:txBody>
          <a:bodyPr/>
          <a:lstStyle/>
          <a:p>
            <a:pPr algn="just">
              <a:buFont typeface="Wingdings" panose="05000000000000000000" pitchFamily="2" charset="2"/>
              <a:buChar char="q"/>
            </a:pPr>
            <a:r>
              <a:rPr lang="en-IN" dirty="0"/>
              <a:t>Crawled top 1000 channels on both Roku and Amazon Fire tv.</a:t>
            </a:r>
          </a:p>
          <a:p>
            <a:pPr algn="just">
              <a:buFont typeface="Wingdings" panose="05000000000000000000" pitchFamily="2" charset="2"/>
              <a:buChar char="q"/>
            </a:pPr>
            <a:r>
              <a:rPr lang="en-IN" dirty="0"/>
              <a:t>In first, encrypted traffic was intercepted  this was called Roku-Top1K-MITM and FireTV-Top1K-MITM </a:t>
            </a:r>
          </a:p>
          <a:p>
            <a:pPr algn="just">
              <a:buFont typeface="Wingdings" panose="05000000000000000000" pitchFamily="2" charset="2"/>
              <a:buChar char="q"/>
            </a:pPr>
            <a:r>
              <a:rPr lang="en-US" dirty="0"/>
              <a:t>Next, the same channels were crawled without intercepting any encrypted traffic. This was called Roku-Top1KNoMITM and FireTV-Top1K-NoMITM.</a:t>
            </a:r>
          </a:p>
          <a:p>
            <a:pPr algn="just">
              <a:buFont typeface="Wingdings" panose="05000000000000000000" pitchFamily="2" charset="2"/>
              <a:buChar char="q"/>
            </a:pPr>
            <a:endParaRPr lang="en-US" dirty="0"/>
          </a:p>
          <a:p>
            <a:pPr algn="just">
              <a:buFont typeface="Wingdings" panose="05000000000000000000" pitchFamily="2" charset="2"/>
              <a:buChar char="q"/>
            </a:pPr>
            <a:endParaRPr lang="en-IN" dirty="0"/>
          </a:p>
        </p:txBody>
      </p:sp>
      <p:sp>
        <p:nvSpPr>
          <p:cNvPr id="7" name="Title 6">
            <a:extLst>
              <a:ext uri="{FF2B5EF4-FFF2-40B4-BE49-F238E27FC236}">
                <a16:creationId xmlns:a16="http://schemas.microsoft.com/office/drawing/2014/main" id="{A6202F66-A58C-4641-B318-881E907CFE48}"/>
              </a:ext>
            </a:extLst>
          </p:cNvPr>
          <p:cNvSpPr>
            <a:spLocks noGrp="1"/>
          </p:cNvSpPr>
          <p:nvPr>
            <p:ph type="ctrTitle" idx="2"/>
          </p:nvPr>
        </p:nvSpPr>
        <p:spPr>
          <a:xfrm>
            <a:off x="4177571" y="1098518"/>
            <a:ext cx="3056400" cy="522975"/>
          </a:xfrm>
        </p:spPr>
        <p:txBody>
          <a:bodyPr/>
          <a:lstStyle/>
          <a:p>
            <a:pPr algn="ctr"/>
            <a:r>
              <a:rPr lang="en-IN" sz="2000" i="1" dirty="0">
                <a:latin typeface="Times New Roman" panose="02020603050405020304" pitchFamily="18" charset="0"/>
                <a:cs typeface="Times New Roman" panose="02020603050405020304" pitchFamily="18" charset="0"/>
              </a:rPr>
              <a:t>Smart Crawls</a:t>
            </a:r>
          </a:p>
        </p:txBody>
      </p:sp>
      <p:sp>
        <p:nvSpPr>
          <p:cNvPr id="9" name="Subtitle 8">
            <a:extLst>
              <a:ext uri="{FF2B5EF4-FFF2-40B4-BE49-F238E27FC236}">
                <a16:creationId xmlns:a16="http://schemas.microsoft.com/office/drawing/2014/main" id="{31D4168A-D823-40AA-8184-C972CB4A0B7B}"/>
              </a:ext>
            </a:extLst>
          </p:cNvPr>
          <p:cNvSpPr>
            <a:spLocks noGrp="1"/>
          </p:cNvSpPr>
          <p:nvPr>
            <p:ph type="subTitle" idx="4"/>
          </p:nvPr>
        </p:nvSpPr>
        <p:spPr>
          <a:xfrm>
            <a:off x="5550694" y="1696513"/>
            <a:ext cx="3464718" cy="3294787"/>
          </a:xfrm>
        </p:spPr>
        <p:txBody>
          <a:bodyPr/>
          <a:lstStyle/>
          <a:p>
            <a:pPr algn="just">
              <a:buFont typeface="Wingdings" panose="05000000000000000000" pitchFamily="2" charset="2"/>
              <a:buChar char="q"/>
            </a:pPr>
            <a:r>
              <a:rPr lang="en-US" dirty="0"/>
              <a:t>Examining the efficacy of the privacy settings provided by Roku and the Amazon Fire TV. They crawled the top 100 channels — Roku- CategoriesTop100-MITM and FireTV-CategoriesTop100-MITM</a:t>
            </a:r>
          </a:p>
          <a:p>
            <a:pPr algn="just">
              <a:buFont typeface="Wingdings" panose="05000000000000000000" pitchFamily="2" charset="2"/>
              <a:buChar char="q"/>
            </a:pPr>
            <a:r>
              <a:rPr lang="en-US" dirty="0"/>
              <a:t>Repeated the same crawls, enabling the “Limit </a:t>
            </a:r>
            <a:r>
              <a:rPr lang="en-US" dirty="0" err="1"/>
              <a:t>AdTracking</a:t>
            </a:r>
            <a:r>
              <a:rPr lang="en-US" dirty="0"/>
              <a:t>” (Roku) and the “Disable Interest-based Ads” (Amazon Fire TV) settings. </a:t>
            </a:r>
          </a:p>
          <a:p>
            <a:pPr algn="just">
              <a:buFont typeface="Wingdings" panose="05000000000000000000" pitchFamily="2" charset="2"/>
              <a:buChar char="q"/>
            </a:pPr>
            <a:r>
              <a:rPr lang="en-US" dirty="0"/>
              <a:t>These are called Roku-Categories-Top100-LimitAdTracking and FireTV-CategoriesTop100-DisableInterestAds</a:t>
            </a:r>
            <a:endParaRPr lang="en-IN" dirty="0"/>
          </a:p>
        </p:txBody>
      </p:sp>
      <p:sp>
        <p:nvSpPr>
          <p:cNvPr id="4" name="Title 3">
            <a:extLst>
              <a:ext uri="{FF2B5EF4-FFF2-40B4-BE49-F238E27FC236}">
                <a16:creationId xmlns:a16="http://schemas.microsoft.com/office/drawing/2014/main" id="{A65CBDA4-D689-436B-9260-B863B63348AC}"/>
              </a:ext>
            </a:extLst>
          </p:cNvPr>
          <p:cNvSpPr>
            <a:spLocks noGrp="1"/>
          </p:cNvSpPr>
          <p:nvPr>
            <p:ph type="ctrTitle"/>
          </p:nvPr>
        </p:nvSpPr>
        <p:spPr>
          <a:xfrm>
            <a:off x="150592" y="536953"/>
            <a:ext cx="5157789" cy="522975"/>
          </a:xfrm>
        </p:spPr>
        <p:txBody>
          <a:bodyPr/>
          <a:lstStyle/>
          <a:p>
            <a:r>
              <a:rPr lang="en-IN" sz="2400" dirty="0">
                <a:latin typeface="Britannic Bold" panose="020B0903060703020204" pitchFamily="34" charset="0"/>
              </a:rPr>
              <a:t>List of Crawls</a:t>
            </a:r>
          </a:p>
        </p:txBody>
      </p:sp>
      <p:grpSp>
        <p:nvGrpSpPr>
          <p:cNvPr id="16" name="Google Shape;553;p33">
            <a:extLst>
              <a:ext uri="{FF2B5EF4-FFF2-40B4-BE49-F238E27FC236}">
                <a16:creationId xmlns:a16="http://schemas.microsoft.com/office/drawing/2014/main" id="{110F1656-C875-4D38-8E66-ADFF18E8381F}"/>
              </a:ext>
            </a:extLst>
          </p:cNvPr>
          <p:cNvGrpSpPr/>
          <p:nvPr/>
        </p:nvGrpSpPr>
        <p:grpSpPr>
          <a:xfrm rot="5400000">
            <a:off x="2580827" y="-402651"/>
            <a:ext cx="77367" cy="2963750"/>
            <a:chOff x="4504100" y="1381725"/>
            <a:chExt cx="144000" cy="2591400"/>
          </a:xfrm>
        </p:grpSpPr>
        <p:cxnSp>
          <p:nvCxnSpPr>
            <p:cNvPr id="22" name="Google Shape;554;p33">
              <a:extLst>
                <a:ext uri="{FF2B5EF4-FFF2-40B4-BE49-F238E27FC236}">
                  <a16:creationId xmlns:a16="http://schemas.microsoft.com/office/drawing/2014/main" id="{9B56FE10-D4B5-4EDB-BE2B-1B1FBAC07587}"/>
                </a:ext>
              </a:extLst>
            </p:cNvPr>
            <p:cNvCxnSpPr/>
            <p:nvPr/>
          </p:nvCxnSpPr>
          <p:spPr>
            <a:xfrm>
              <a:off x="4576050" y="1467775"/>
              <a:ext cx="0" cy="2430000"/>
            </a:xfrm>
            <a:prstGeom prst="straightConnector1">
              <a:avLst/>
            </a:prstGeom>
            <a:noFill/>
            <a:ln w="19050" cap="flat" cmpd="sng">
              <a:solidFill>
                <a:schemeClr val="lt2"/>
              </a:solidFill>
              <a:prstDash val="solid"/>
              <a:round/>
              <a:headEnd type="none" w="med" len="med"/>
              <a:tailEnd type="none" w="med" len="med"/>
            </a:ln>
          </p:spPr>
        </p:cxnSp>
        <p:sp>
          <p:nvSpPr>
            <p:cNvPr id="23" name="Google Shape;555;p33">
              <a:extLst>
                <a:ext uri="{FF2B5EF4-FFF2-40B4-BE49-F238E27FC236}">
                  <a16:creationId xmlns:a16="http://schemas.microsoft.com/office/drawing/2014/main" id="{AB739527-C728-42F9-BA3C-2B7AE6F93751}"/>
                </a:ext>
              </a:extLst>
            </p:cNvPr>
            <p:cNvSpPr/>
            <p:nvPr/>
          </p:nvSpPr>
          <p:spPr>
            <a:xfrm>
              <a:off x="4504100" y="1381725"/>
              <a:ext cx="144000" cy="144000"/>
            </a:xfrm>
            <a:prstGeom prst="rect">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56;p33">
              <a:extLst>
                <a:ext uri="{FF2B5EF4-FFF2-40B4-BE49-F238E27FC236}">
                  <a16:creationId xmlns:a16="http://schemas.microsoft.com/office/drawing/2014/main" id="{EA9EBD83-7B43-4F83-8165-F6DD360B488D}"/>
                </a:ext>
              </a:extLst>
            </p:cNvPr>
            <p:cNvSpPr/>
            <p:nvPr/>
          </p:nvSpPr>
          <p:spPr>
            <a:xfrm>
              <a:off x="4504100" y="2605425"/>
              <a:ext cx="144000" cy="144000"/>
            </a:xfrm>
            <a:prstGeom prst="rect">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57;p33">
              <a:extLst>
                <a:ext uri="{FF2B5EF4-FFF2-40B4-BE49-F238E27FC236}">
                  <a16:creationId xmlns:a16="http://schemas.microsoft.com/office/drawing/2014/main" id="{8EB81ED9-D070-4CC4-8F06-E6BD7ED1963E}"/>
                </a:ext>
              </a:extLst>
            </p:cNvPr>
            <p:cNvSpPr/>
            <p:nvPr/>
          </p:nvSpPr>
          <p:spPr>
            <a:xfrm>
              <a:off x="4504100" y="3829125"/>
              <a:ext cx="144000" cy="144000"/>
            </a:xfrm>
            <a:prstGeom prst="rect">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51884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3" name="Subtitle 2">
            <a:extLst>
              <a:ext uri="{FF2B5EF4-FFF2-40B4-BE49-F238E27FC236}">
                <a16:creationId xmlns:a16="http://schemas.microsoft.com/office/drawing/2014/main" id="{735C404E-FEE1-4436-8DB8-8A1CB29CD87B}"/>
              </a:ext>
            </a:extLst>
          </p:cNvPr>
          <p:cNvSpPr>
            <a:spLocks noGrp="1"/>
          </p:cNvSpPr>
          <p:nvPr>
            <p:ph type="subTitle" idx="1"/>
          </p:nvPr>
        </p:nvSpPr>
        <p:spPr>
          <a:xfrm>
            <a:off x="2028825" y="1730692"/>
            <a:ext cx="7115175" cy="3369807"/>
          </a:xfrm>
        </p:spPr>
        <p:txBody>
          <a:bodyPr/>
          <a:lstStyle/>
          <a:p>
            <a:pPr algn="just">
              <a:buFont typeface="Wingdings" panose="05000000000000000000" pitchFamily="2" charset="2"/>
              <a:buChar char="q"/>
            </a:pPr>
            <a:endParaRPr lang="en-US" dirty="0"/>
          </a:p>
          <a:p>
            <a:pPr algn="just">
              <a:lnSpc>
                <a:spcPct val="150000"/>
              </a:lnSpc>
              <a:buFont typeface="Wingdings" panose="05000000000000000000" pitchFamily="2" charset="2"/>
              <a:buChar char="q"/>
            </a:pPr>
            <a:r>
              <a:rPr lang="en-US" dirty="0"/>
              <a:t>The smart crawler is optimized to play videos on many kinds of channels, it fails to navigate channels that require human input .</a:t>
            </a:r>
          </a:p>
          <a:p>
            <a:pPr algn="just">
              <a:lnSpc>
                <a:spcPct val="150000"/>
              </a:lnSpc>
              <a:buFont typeface="Wingdings" panose="05000000000000000000" pitchFamily="2" charset="2"/>
              <a:buChar char="q"/>
            </a:pPr>
            <a:r>
              <a:rPr lang="en-US" dirty="0"/>
              <a:t>To overcome this limitation, they manually interacted with the top 30</a:t>
            </a:r>
          </a:p>
          <a:p>
            <a:pPr marL="114300" indent="0" algn="just">
              <a:lnSpc>
                <a:spcPct val="150000"/>
              </a:lnSpc>
            </a:pPr>
            <a:r>
              <a:rPr lang="en-US" dirty="0"/>
              <a:t>         channels by rank.</a:t>
            </a:r>
          </a:p>
          <a:p>
            <a:pPr marL="400050" indent="-285750" algn="just">
              <a:lnSpc>
                <a:spcPct val="150000"/>
              </a:lnSpc>
              <a:buFont typeface="Wingdings" panose="05000000000000000000" pitchFamily="2" charset="2"/>
              <a:buChar char="q"/>
            </a:pPr>
            <a:r>
              <a:rPr lang="en-US" dirty="0"/>
              <a:t>This included signing up for accounts  and paying for premium and paid services using a credit card where necessary. They are called  Roku-Top30-Manual-MITM and FireTV-Top30-Manual-MITM</a:t>
            </a:r>
          </a:p>
          <a:p>
            <a:pPr marL="400050" indent="-285750" algn="just">
              <a:lnSpc>
                <a:spcPct val="150000"/>
              </a:lnSpc>
              <a:buFont typeface="Wingdings" panose="05000000000000000000" pitchFamily="2" charset="2"/>
              <a:buChar char="q"/>
            </a:pPr>
            <a:r>
              <a:rPr lang="en-US" dirty="0"/>
              <a:t>The manual crawls collected the same network-level data as the smart crawls.</a:t>
            </a:r>
            <a:endParaRPr lang="en-IN" dirty="0"/>
          </a:p>
        </p:txBody>
      </p:sp>
      <p:sp>
        <p:nvSpPr>
          <p:cNvPr id="7" name="Title 6">
            <a:extLst>
              <a:ext uri="{FF2B5EF4-FFF2-40B4-BE49-F238E27FC236}">
                <a16:creationId xmlns:a16="http://schemas.microsoft.com/office/drawing/2014/main" id="{A6202F66-A58C-4641-B318-881E907CFE48}"/>
              </a:ext>
            </a:extLst>
          </p:cNvPr>
          <p:cNvSpPr>
            <a:spLocks noGrp="1"/>
          </p:cNvSpPr>
          <p:nvPr>
            <p:ph type="ctrTitle" idx="2"/>
          </p:nvPr>
        </p:nvSpPr>
        <p:spPr>
          <a:xfrm>
            <a:off x="4177571" y="1098518"/>
            <a:ext cx="3056400" cy="522975"/>
          </a:xfrm>
        </p:spPr>
        <p:txBody>
          <a:bodyPr/>
          <a:lstStyle/>
          <a:p>
            <a:pPr algn="ctr"/>
            <a:r>
              <a:rPr lang="en-IN" sz="2000" i="1" dirty="0">
                <a:latin typeface="Times New Roman" panose="02020603050405020304" pitchFamily="18" charset="0"/>
                <a:cs typeface="Times New Roman" panose="02020603050405020304" pitchFamily="18" charset="0"/>
              </a:rPr>
              <a:t>Manual Crawls</a:t>
            </a:r>
          </a:p>
        </p:txBody>
      </p:sp>
      <p:sp>
        <p:nvSpPr>
          <p:cNvPr id="4" name="Title 3">
            <a:extLst>
              <a:ext uri="{FF2B5EF4-FFF2-40B4-BE49-F238E27FC236}">
                <a16:creationId xmlns:a16="http://schemas.microsoft.com/office/drawing/2014/main" id="{A65CBDA4-D689-436B-9260-B863B63348AC}"/>
              </a:ext>
            </a:extLst>
          </p:cNvPr>
          <p:cNvSpPr>
            <a:spLocks noGrp="1"/>
          </p:cNvSpPr>
          <p:nvPr>
            <p:ph type="ctrTitle"/>
          </p:nvPr>
        </p:nvSpPr>
        <p:spPr>
          <a:xfrm>
            <a:off x="193454" y="575543"/>
            <a:ext cx="5157789" cy="522975"/>
          </a:xfrm>
        </p:spPr>
        <p:txBody>
          <a:bodyPr/>
          <a:lstStyle/>
          <a:p>
            <a:r>
              <a:rPr lang="en-IN" sz="2400" dirty="0">
                <a:latin typeface="Britannic Bold" panose="020B0903060703020204" pitchFamily="34" charset="0"/>
              </a:rPr>
              <a:t>List of Crawls</a:t>
            </a:r>
          </a:p>
        </p:txBody>
      </p:sp>
      <p:grpSp>
        <p:nvGrpSpPr>
          <p:cNvPr id="6" name="Google Shape;553;p33">
            <a:extLst>
              <a:ext uri="{FF2B5EF4-FFF2-40B4-BE49-F238E27FC236}">
                <a16:creationId xmlns:a16="http://schemas.microsoft.com/office/drawing/2014/main" id="{4A50DE39-0BEC-4997-8221-E792B7DAFD9A}"/>
              </a:ext>
            </a:extLst>
          </p:cNvPr>
          <p:cNvGrpSpPr/>
          <p:nvPr/>
        </p:nvGrpSpPr>
        <p:grpSpPr>
          <a:xfrm rot="5400000">
            <a:off x="2657013" y="-422041"/>
            <a:ext cx="77367" cy="2963750"/>
            <a:chOff x="4504100" y="1381725"/>
            <a:chExt cx="144000" cy="2591400"/>
          </a:xfrm>
        </p:grpSpPr>
        <p:cxnSp>
          <p:nvCxnSpPr>
            <p:cNvPr id="8" name="Google Shape;554;p33">
              <a:extLst>
                <a:ext uri="{FF2B5EF4-FFF2-40B4-BE49-F238E27FC236}">
                  <a16:creationId xmlns:a16="http://schemas.microsoft.com/office/drawing/2014/main" id="{96EFE984-B8FC-44DC-B896-905A72EBC434}"/>
                </a:ext>
              </a:extLst>
            </p:cNvPr>
            <p:cNvCxnSpPr/>
            <p:nvPr/>
          </p:nvCxnSpPr>
          <p:spPr>
            <a:xfrm>
              <a:off x="4576050" y="1467775"/>
              <a:ext cx="0" cy="2430000"/>
            </a:xfrm>
            <a:prstGeom prst="straightConnector1">
              <a:avLst/>
            </a:prstGeom>
            <a:noFill/>
            <a:ln w="19050" cap="flat" cmpd="sng">
              <a:solidFill>
                <a:schemeClr val="lt2"/>
              </a:solidFill>
              <a:prstDash val="solid"/>
              <a:round/>
              <a:headEnd type="none" w="med" len="med"/>
              <a:tailEnd type="none" w="med" len="med"/>
            </a:ln>
          </p:spPr>
        </p:cxnSp>
        <p:sp>
          <p:nvSpPr>
            <p:cNvPr id="10" name="Google Shape;555;p33">
              <a:extLst>
                <a:ext uri="{FF2B5EF4-FFF2-40B4-BE49-F238E27FC236}">
                  <a16:creationId xmlns:a16="http://schemas.microsoft.com/office/drawing/2014/main" id="{D5E332C8-87AA-4EE6-B28F-E3CF13F00742}"/>
                </a:ext>
              </a:extLst>
            </p:cNvPr>
            <p:cNvSpPr/>
            <p:nvPr/>
          </p:nvSpPr>
          <p:spPr>
            <a:xfrm>
              <a:off x="4504100" y="1381725"/>
              <a:ext cx="144000" cy="144000"/>
            </a:xfrm>
            <a:prstGeom prst="rect">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56;p33">
              <a:extLst>
                <a:ext uri="{FF2B5EF4-FFF2-40B4-BE49-F238E27FC236}">
                  <a16:creationId xmlns:a16="http://schemas.microsoft.com/office/drawing/2014/main" id="{61213C0D-F2A9-45A5-AB33-769BDF6AD1A0}"/>
                </a:ext>
              </a:extLst>
            </p:cNvPr>
            <p:cNvSpPr/>
            <p:nvPr/>
          </p:nvSpPr>
          <p:spPr>
            <a:xfrm>
              <a:off x="4504100" y="2605425"/>
              <a:ext cx="144000" cy="144000"/>
            </a:xfrm>
            <a:prstGeom prst="rect">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57;p33">
              <a:extLst>
                <a:ext uri="{FF2B5EF4-FFF2-40B4-BE49-F238E27FC236}">
                  <a16:creationId xmlns:a16="http://schemas.microsoft.com/office/drawing/2014/main" id="{4BC70149-66BC-4956-AD63-E72FA0C63553}"/>
                </a:ext>
              </a:extLst>
            </p:cNvPr>
            <p:cNvSpPr/>
            <p:nvPr/>
          </p:nvSpPr>
          <p:spPr>
            <a:xfrm>
              <a:off x="4504100" y="3829125"/>
              <a:ext cx="144000" cy="144000"/>
            </a:xfrm>
            <a:prstGeom prst="rect">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35816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29"/>
          <p:cNvSpPr txBox="1">
            <a:spLocks noGrp="1"/>
          </p:cNvSpPr>
          <p:nvPr>
            <p:ph type="body" idx="1"/>
          </p:nvPr>
        </p:nvSpPr>
        <p:spPr>
          <a:xfrm>
            <a:off x="2457450" y="1956521"/>
            <a:ext cx="6448125" cy="2918445"/>
          </a:xfrm>
          <a:prstGeom prst="rect">
            <a:avLst/>
          </a:prstGeom>
        </p:spPr>
        <p:txBody>
          <a:bodyPr spcFirstLastPara="1" wrap="square" lIns="91425" tIns="91425" rIns="91425" bIns="91425" anchor="t" anchorCtr="0">
            <a:noAutofit/>
          </a:bodyPr>
          <a:lstStyle/>
          <a:p>
            <a:pPr marL="152400" indent="0" algn="just">
              <a:buNone/>
            </a:pPr>
            <a:r>
              <a:rPr lang="en-US" sz="2400" i="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Watching You Watch : The Tracking Ecosystem Of Over-the-top TV Streaming Devices.</a:t>
            </a:r>
            <a:endParaRPr lang="en-US" sz="2400" i="1" u="none" strike="noStrike" baseline="0"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52400" indent="0" algn="r">
              <a:buNone/>
            </a:pPr>
            <a:endParaRPr lang="en-US" sz="1400" b="1" dirty="0">
              <a:solidFill>
                <a:schemeClr val="accent1"/>
              </a:solidFill>
              <a:effectLst>
                <a:outerShdw blurRad="38100" dist="38100" dir="2700000" algn="tl">
                  <a:srgbClr val="000000">
                    <a:alpha val="43137"/>
                  </a:srgbClr>
                </a:outerShdw>
              </a:effectLst>
              <a:latin typeface="Arial Narrow" panose="020B0606020202030204" pitchFamily="34" charset="0"/>
              <a:cs typeface="Aharoni" panose="02010803020104030203" pitchFamily="2" charset="-79"/>
            </a:endParaRPr>
          </a:p>
          <a:p>
            <a:pPr marL="152400" indent="0" algn="r">
              <a:buNone/>
            </a:pPr>
            <a:r>
              <a:rPr lang="en-US" sz="1800" i="1" dirty="0">
                <a:solidFill>
                  <a:schemeClr val="accent1"/>
                </a:solidFill>
                <a:latin typeface="Abadi" panose="020B0604020202020204" pitchFamily="34" charset="0"/>
                <a:cs typeface="Times New Roman" panose="02020603050405020304" pitchFamily="18" charset="0"/>
              </a:rPr>
              <a:t>Authors:</a:t>
            </a:r>
          </a:p>
          <a:p>
            <a:pPr marL="152400" indent="0" algn="r">
              <a:buNone/>
            </a:pPr>
            <a:r>
              <a:rPr lang="en-IN" sz="1400" b="0" i="1" u="none" strike="noStrike" baseline="0" dirty="0" err="1">
                <a:latin typeface="Times New Roman" panose="02020603050405020304" pitchFamily="18" charset="0"/>
                <a:cs typeface="Times New Roman" panose="02020603050405020304" pitchFamily="18" charset="0"/>
              </a:rPr>
              <a:t>Hooman</a:t>
            </a:r>
            <a:r>
              <a:rPr lang="en-IN" sz="1400" b="0" i="1" u="none" strike="noStrike" baseline="0" dirty="0">
                <a:latin typeface="Times New Roman" panose="02020603050405020304" pitchFamily="18" charset="0"/>
                <a:cs typeface="Times New Roman" panose="02020603050405020304" pitchFamily="18" charset="0"/>
              </a:rPr>
              <a:t> </a:t>
            </a:r>
            <a:r>
              <a:rPr lang="en-IN" sz="1400" b="0" i="1" u="none" strike="noStrike" baseline="0" dirty="0" err="1">
                <a:latin typeface="Times New Roman" panose="02020603050405020304" pitchFamily="18" charset="0"/>
                <a:cs typeface="Times New Roman" panose="02020603050405020304" pitchFamily="18" charset="0"/>
              </a:rPr>
              <a:t>Mohajeri</a:t>
            </a:r>
            <a:r>
              <a:rPr lang="en-IN" sz="1400" b="0" i="1" u="none" strike="noStrike" baseline="0" dirty="0">
                <a:latin typeface="Times New Roman" panose="02020603050405020304" pitchFamily="18" charset="0"/>
                <a:cs typeface="Times New Roman" panose="02020603050405020304" pitchFamily="18" charset="0"/>
              </a:rPr>
              <a:t> Moghaddam, </a:t>
            </a:r>
            <a:r>
              <a:rPr lang="en-IN" sz="1400" b="0" i="1" u="none" strike="noStrike" baseline="0" dirty="0" err="1">
                <a:latin typeface="Times New Roman" panose="02020603050405020304" pitchFamily="18" charset="0"/>
                <a:cs typeface="Times New Roman" panose="02020603050405020304" pitchFamily="18" charset="0"/>
              </a:rPr>
              <a:t>Gunes</a:t>
            </a:r>
            <a:r>
              <a:rPr lang="en-IN" sz="1400" b="0" i="1" u="none" strike="noStrike" baseline="0" dirty="0">
                <a:latin typeface="Times New Roman" panose="02020603050405020304" pitchFamily="18" charset="0"/>
                <a:cs typeface="Times New Roman" panose="02020603050405020304" pitchFamily="18" charset="0"/>
              </a:rPr>
              <a:t> </a:t>
            </a:r>
            <a:r>
              <a:rPr lang="en-IN" sz="1400" b="0" i="1" u="none" strike="noStrike" baseline="0" dirty="0" err="1">
                <a:latin typeface="Times New Roman" panose="02020603050405020304" pitchFamily="18" charset="0"/>
                <a:cs typeface="Times New Roman" panose="02020603050405020304" pitchFamily="18" charset="0"/>
              </a:rPr>
              <a:t>Acar</a:t>
            </a:r>
            <a:r>
              <a:rPr lang="en-IN" sz="1400" b="0" i="1" u="none" strike="noStrike" baseline="0" dirty="0">
                <a:latin typeface="Times New Roman" panose="02020603050405020304" pitchFamily="18" charset="0"/>
                <a:cs typeface="Times New Roman" panose="02020603050405020304" pitchFamily="18" charset="0"/>
              </a:rPr>
              <a:t>, Ben Burgess,</a:t>
            </a:r>
          </a:p>
          <a:p>
            <a:pPr marL="152400" indent="0" algn="r">
              <a:buNone/>
            </a:pPr>
            <a:r>
              <a:rPr lang="en-IN" sz="1400" b="0" i="1" u="none" strike="noStrike" baseline="0" dirty="0">
                <a:latin typeface="Times New Roman" panose="02020603050405020304" pitchFamily="18" charset="0"/>
                <a:cs typeface="Times New Roman" panose="02020603050405020304" pitchFamily="18" charset="0"/>
              </a:rPr>
              <a:t> </a:t>
            </a:r>
            <a:r>
              <a:rPr lang="en-IN" sz="1400" b="0" i="1" u="none" strike="noStrike" baseline="0" dirty="0" err="1">
                <a:latin typeface="Times New Roman" panose="02020603050405020304" pitchFamily="18" charset="0"/>
                <a:cs typeface="Times New Roman" panose="02020603050405020304" pitchFamily="18" charset="0"/>
              </a:rPr>
              <a:t>Arunesh</a:t>
            </a:r>
            <a:r>
              <a:rPr lang="en-IN" sz="1400" b="0" i="1" u="none" strike="noStrike" baseline="0" dirty="0">
                <a:latin typeface="Times New Roman" panose="02020603050405020304" pitchFamily="18" charset="0"/>
                <a:cs typeface="Times New Roman" panose="02020603050405020304" pitchFamily="18" charset="0"/>
              </a:rPr>
              <a:t> Mathur, Danny </a:t>
            </a:r>
            <a:r>
              <a:rPr lang="en-IN" sz="1400" b="0" i="1" u="none" strike="noStrike" baseline="0" dirty="0" err="1">
                <a:latin typeface="Times New Roman" panose="02020603050405020304" pitchFamily="18" charset="0"/>
                <a:cs typeface="Times New Roman" panose="02020603050405020304" pitchFamily="18" charset="0"/>
              </a:rPr>
              <a:t>Yuxing</a:t>
            </a:r>
            <a:r>
              <a:rPr lang="en-IN" sz="1400" b="0" i="1" u="none" strike="noStrike" baseline="0" dirty="0">
                <a:latin typeface="Times New Roman" panose="02020603050405020304" pitchFamily="18" charset="0"/>
                <a:cs typeface="Times New Roman" panose="02020603050405020304" pitchFamily="18" charset="0"/>
              </a:rPr>
              <a:t> Huang, Nick </a:t>
            </a:r>
            <a:r>
              <a:rPr lang="en-IN" sz="1400" b="0" i="1" u="none" strike="noStrike" baseline="0" dirty="0" err="1">
                <a:latin typeface="Times New Roman" panose="02020603050405020304" pitchFamily="18" charset="0"/>
                <a:cs typeface="Times New Roman" panose="02020603050405020304" pitchFamily="18" charset="0"/>
              </a:rPr>
              <a:t>Feamster</a:t>
            </a:r>
            <a:r>
              <a:rPr lang="en-IN" sz="1400" b="0" i="1" u="none" strike="noStrike" baseline="0" dirty="0">
                <a:latin typeface="Times New Roman" panose="02020603050405020304" pitchFamily="18" charset="0"/>
                <a:cs typeface="Times New Roman" panose="02020603050405020304" pitchFamily="18" charset="0"/>
              </a:rPr>
              <a:t>∗, </a:t>
            </a:r>
          </a:p>
          <a:p>
            <a:pPr marL="152400" indent="0" algn="r">
              <a:buNone/>
            </a:pPr>
            <a:r>
              <a:rPr lang="en-IN" sz="1400" b="0" i="1" u="none" strike="noStrike" baseline="0" dirty="0">
                <a:latin typeface="Times New Roman" panose="02020603050405020304" pitchFamily="18" charset="0"/>
                <a:cs typeface="Times New Roman" panose="02020603050405020304" pitchFamily="18" charset="0"/>
              </a:rPr>
              <a:t>Edward W. </a:t>
            </a:r>
            <a:r>
              <a:rPr lang="en-IN" sz="1400" b="0" i="1" u="none" strike="noStrike" baseline="0" dirty="0" err="1">
                <a:latin typeface="Times New Roman" panose="02020603050405020304" pitchFamily="18" charset="0"/>
                <a:cs typeface="Times New Roman" panose="02020603050405020304" pitchFamily="18" charset="0"/>
              </a:rPr>
              <a:t>Felten</a:t>
            </a:r>
            <a:r>
              <a:rPr lang="en-IN" sz="1400" b="0" i="1" u="none" strike="noStrike" baseline="0" dirty="0">
                <a:latin typeface="Times New Roman" panose="02020603050405020304" pitchFamily="18" charset="0"/>
                <a:cs typeface="Times New Roman" panose="02020603050405020304" pitchFamily="18" charset="0"/>
              </a:rPr>
              <a:t>, Prateek Mittal, Arvind Narayanan</a:t>
            </a:r>
          </a:p>
          <a:p>
            <a:pPr marL="152400" indent="0" algn="r">
              <a:buNone/>
            </a:pPr>
            <a:r>
              <a:rPr lang="en-US" sz="1400" b="0" i="1" u="none" strike="noStrike" baseline="0" dirty="0">
                <a:latin typeface="Times New Roman" panose="02020603050405020304" pitchFamily="18" charset="0"/>
                <a:cs typeface="Times New Roman" panose="02020603050405020304" pitchFamily="18" charset="0"/>
              </a:rPr>
              <a:t>Princeton University and University of Chicago∗</a:t>
            </a:r>
            <a:endParaRPr sz="1050" i="1" dirty="0">
              <a:solidFill>
                <a:srgbClr val="FFFFFF"/>
              </a:solidFill>
              <a:latin typeface="Times New Roman" panose="02020603050405020304" pitchFamily="18" charset="0"/>
              <a:cs typeface="Times New Roman" panose="02020603050405020304" pitchFamily="18" charset="0"/>
            </a:endParaRPr>
          </a:p>
        </p:txBody>
      </p:sp>
      <p:sp>
        <p:nvSpPr>
          <p:cNvPr id="511" name="Google Shape;511;p29"/>
          <p:cNvSpPr txBox="1">
            <a:spLocks noGrp="1"/>
          </p:cNvSpPr>
          <p:nvPr>
            <p:ph type="ctrTitle"/>
          </p:nvPr>
        </p:nvSpPr>
        <p:spPr>
          <a:xfrm>
            <a:off x="1187550" y="538833"/>
            <a:ext cx="67689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latin typeface="Britannic Bold" panose="020B0903060703020204" pitchFamily="34" charset="0"/>
              </a:rPr>
              <a:t>Paper Title and Authors</a:t>
            </a:r>
            <a:endParaRPr dirty="0">
              <a:latin typeface="Britannic Bold" panose="020B0903060703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493"/>
        <p:cNvGrpSpPr/>
        <p:nvPr/>
      </p:nvGrpSpPr>
      <p:grpSpPr>
        <a:xfrm>
          <a:off x="0" y="0"/>
          <a:ext cx="0" cy="0"/>
          <a:chOff x="0" y="0"/>
          <a:chExt cx="0" cy="0"/>
        </a:xfrm>
      </p:grpSpPr>
      <p:sp>
        <p:nvSpPr>
          <p:cNvPr id="8" name="TextBox 7">
            <a:extLst>
              <a:ext uri="{FF2B5EF4-FFF2-40B4-BE49-F238E27FC236}">
                <a16:creationId xmlns:a16="http://schemas.microsoft.com/office/drawing/2014/main" id="{64B784A8-EB8A-4FD9-84FF-726D9DB60EF6}"/>
              </a:ext>
            </a:extLst>
          </p:cNvPr>
          <p:cNvSpPr txBox="1"/>
          <p:nvPr/>
        </p:nvSpPr>
        <p:spPr>
          <a:xfrm>
            <a:off x="1235869" y="198328"/>
            <a:ext cx="4572000" cy="369332"/>
          </a:xfrm>
          <a:prstGeom prst="rect">
            <a:avLst/>
          </a:prstGeom>
          <a:noFill/>
        </p:spPr>
        <p:txBody>
          <a:bodyPr wrap="square">
            <a:spAutoFit/>
          </a:bodyPr>
          <a:lstStyle/>
          <a:p>
            <a:r>
              <a:rPr lang="en-IN" sz="1800" b="0" i="0" u="none" strike="noStrike" baseline="0" dirty="0">
                <a:solidFill>
                  <a:schemeClr val="bg1"/>
                </a:solidFill>
                <a:latin typeface="Britannic Bold" panose="020B0903060703020204" pitchFamily="34" charset="0"/>
              </a:rPr>
              <a:t>PROCESSING CRAWL DATA</a:t>
            </a:r>
            <a:endParaRPr lang="en-IN" sz="1800" dirty="0">
              <a:solidFill>
                <a:schemeClr val="bg1"/>
              </a:solidFill>
              <a:latin typeface="Britannic Bold" panose="020B0903060703020204" pitchFamily="34" charset="0"/>
            </a:endParaRPr>
          </a:p>
        </p:txBody>
      </p:sp>
      <p:pic>
        <p:nvPicPr>
          <p:cNvPr id="4" name="Picture 3">
            <a:extLst>
              <a:ext uri="{FF2B5EF4-FFF2-40B4-BE49-F238E27FC236}">
                <a16:creationId xmlns:a16="http://schemas.microsoft.com/office/drawing/2014/main" id="{AC8E9BE7-568E-453A-B08B-DDE29E2037FB}"/>
              </a:ext>
            </a:extLst>
          </p:cNvPr>
          <p:cNvPicPr>
            <a:picLocks noChangeAspect="1"/>
          </p:cNvPicPr>
          <p:nvPr/>
        </p:nvPicPr>
        <p:blipFill>
          <a:blip r:embed="rId3"/>
          <a:stretch>
            <a:fillRect/>
          </a:stretch>
        </p:blipFill>
        <p:spPr>
          <a:xfrm>
            <a:off x="4636294" y="630697"/>
            <a:ext cx="4457700" cy="2538234"/>
          </a:xfrm>
          <a:prstGeom prst="rect">
            <a:avLst/>
          </a:prstGeom>
        </p:spPr>
      </p:pic>
      <p:sp>
        <p:nvSpPr>
          <p:cNvPr id="11" name="TextBox 10">
            <a:extLst>
              <a:ext uri="{FF2B5EF4-FFF2-40B4-BE49-F238E27FC236}">
                <a16:creationId xmlns:a16="http://schemas.microsoft.com/office/drawing/2014/main" id="{464E9408-A5D7-448D-8163-4FC21FF88314}"/>
              </a:ext>
            </a:extLst>
          </p:cNvPr>
          <p:cNvSpPr txBox="1"/>
          <p:nvPr/>
        </p:nvSpPr>
        <p:spPr>
          <a:xfrm>
            <a:off x="-1" y="595146"/>
            <a:ext cx="4636295" cy="7478970"/>
          </a:xfrm>
          <a:prstGeom prst="rect">
            <a:avLst/>
          </a:prstGeom>
          <a:noFill/>
        </p:spPr>
        <p:txBody>
          <a:bodyPr wrap="square">
            <a:spAutoFit/>
          </a:bodyPr>
          <a:lstStyle/>
          <a:p>
            <a:r>
              <a:rPr lang="en-IN" sz="1600" i="0" u="none" strike="noStrike" baseline="0" dirty="0">
                <a:solidFill>
                  <a:schemeClr val="bg1"/>
                </a:solidFill>
                <a:latin typeface="Britannic Bold" panose="020B0903060703020204" pitchFamily="34" charset="0"/>
                <a:cs typeface="Times New Roman" panose="02020603050405020304" pitchFamily="18" charset="0"/>
              </a:rPr>
              <a:t>Data Files</a:t>
            </a:r>
            <a:endParaRPr lang="en-IN" sz="1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buClr>
                <a:schemeClr val="bg1"/>
              </a:buClr>
              <a:buFont typeface="+mj-lt"/>
              <a:buAutoNum type="arabicPeriod"/>
            </a:pPr>
            <a:r>
              <a:rPr lang="en-IN" b="0" i="0" u="none" strike="noStrike" baseline="0" dirty="0">
                <a:solidFill>
                  <a:schemeClr val="bg1"/>
                </a:solidFill>
                <a:latin typeface="Overpass ExtraLight" panose="020B0604020202020204" charset="0"/>
                <a:cs typeface="Times New Roman" panose="02020603050405020304" pitchFamily="18" charset="0"/>
              </a:rPr>
              <a:t>PCAP Dumps</a:t>
            </a:r>
          </a:p>
          <a:p>
            <a:pPr marL="342900" indent="-342900">
              <a:buClr>
                <a:schemeClr val="bg1"/>
              </a:buClr>
              <a:buFont typeface="+mj-lt"/>
              <a:buAutoNum type="arabicPeriod"/>
            </a:pPr>
            <a:r>
              <a:rPr lang="en-IN" b="0" i="0" u="none" strike="noStrike" baseline="0" dirty="0">
                <a:solidFill>
                  <a:schemeClr val="bg1"/>
                </a:solidFill>
                <a:latin typeface="Overpass ExtraLight" panose="020B0604020202020204" charset="0"/>
                <a:cs typeface="Times New Roman" panose="02020603050405020304" pitchFamily="18" charset="0"/>
              </a:rPr>
              <a:t>SSL Key Log Files</a:t>
            </a:r>
            <a:endParaRPr lang="en-IN" dirty="0">
              <a:solidFill>
                <a:schemeClr val="bg1"/>
              </a:solidFill>
              <a:latin typeface="Overpass ExtraLight" panose="020B0604020202020204" charset="0"/>
              <a:cs typeface="Times New Roman" panose="02020603050405020304" pitchFamily="18" charset="0"/>
            </a:endParaRPr>
          </a:p>
          <a:p>
            <a:pPr marL="342900" indent="-342900">
              <a:buClr>
                <a:schemeClr val="bg1"/>
              </a:buClr>
              <a:buFont typeface="+mj-lt"/>
              <a:buAutoNum type="arabicPeriod"/>
            </a:pPr>
            <a:r>
              <a:rPr lang="en-IN" b="0" i="0" u="none" strike="noStrike" baseline="0" dirty="0">
                <a:solidFill>
                  <a:schemeClr val="bg1"/>
                </a:solidFill>
                <a:latin typeface="Overpass ExtraLight" panose="020B0604020202020204" charset="0"/>
                <a:cs typeface="Times New Roman" panose="02020603050405020304" pitchFamily="18" charset="0"/>
              </a:rPr>
              <a:t>Events and Timestamps</a:t>
            </a:r>
          </a:p>
          <a:p>
            <a:pPr marL="342900" indent="-342900">
              <a:buClr>
                <a:schemeClr val="bg1"/>
              </a:buClr>
              <a:buFont typeface="+mj-lt"/>
              <a:buAutoNum type="arabicPeriod"/>
            </a:pPr>
            <a:r>
              <a:rPr lang="en-IN" b="0" i="0" u="none" strike="noStrike" baseline="0" dirty="0">
                <a:solidFill>
                  <a:schemeClr val="bg1"/>
                </a:solidFill>
                <a:latin typeface="Overpass ExtraLight" panose="020B0604020202020204" charset="0"/>
                <a:cs typeface="Times New Roman" panose="02020603050405020304" pitchFamily="18" charset="0"/>
              </a:rPr>
              <a:t>TLS Artifacts</a:t>
            </a:r>
            <a:endParaRPr lang="en-IN" dirty="0">
              <a:solidFill>
                <a:schemeClr val="bg1"/>
              </a:solidFill>
              <a:latin typeface="Overpass ExtraLight" panose="020B0604020202020204" charset="0"/>
              <a:cs typeface="Times New Roman" panose="02020603050405020304" pitchFamily="18" charset="0"/>
            </a:endParaRPr>
          </a:p>
          <a:p>
            <a:pPr marL="342900" indent="-342900">
              <a:buClr>
                <a:schemeClr val="bg1"/>
              </a:buClr>
              <a:buFont typeface="+mj-lt"/>
              <a:buAutoNum type="arabicPeriod"/>
            </a:pPr>
            <a:r>
              <a:rPr lang="en-IN" b="0" i="0" u="none" strike="noStrike" baseline="0" dirty="0">
                <a:solidFill>
                  <a:schemeClr val="bg1"/>
                </a:solidFill>
                <a:latin typeface="Overpass ExtraLight" panose="020B0604020202020204" charset="0"/>
                <a:cs typeface="Times New Roman" panose="02020603050405020304" pitchFamily="18" charset="0"/>
              </a:rPr>
              <a:t>Screenshots</a:t>
            </a:r>
          </a:p>
          <a:p>
            <a:pPr marL="342900" indent="-342900">
              <a:buClr>
                <a:schemeClr val="bg1"/>
              </a:buClr>
              <a:buFont typeface="+mj-lt"/>
              <a:buAutoNum type="arabicPeriod"/>
            </a:pPr>
            <a:r>
              <a:rPr lang="en-IN" b="0" i="0" u="none" strike="noStrike" baseline="0" dirty="0">
                <a:solidFill>
                  <a:schemeClr val="bg1"/>
                </a:solidFill>
                <a:latin typeface="Overpass ExtraLight" panose="020B0604020202020204" charset="0"/>
                <a:cs typeface="Times New Roman" panose="02020603050405020304" pitchFamily="18" charset="0"/>
              </a:rPr>
              <a:t>Audio Recordings</a:t>
            </a:r>
            <a:endParaRPr lang="en-IN" sz="1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chemeClr val="bg1"/>
              </a:buClr>
            </a:pPr>
            <a:r>
              <a:rPr lang="en-IN" sz="1600" b="0" i="0" u="none" strike="noStrike" baseline="0" dirty="0">
                <a:solidFill>
                  <a:schemeClr val="bg1"/>
                </a:solidFill>
                <a:latin typeface="Britannic Bold" panose="020B0903060703020204" pitchFamily="34" charset="0"/>
              </a:rPr>
              <a:t>Data Processing</a:t>
            </a:r>
          </a:p>
          <a:p>
            <a:pPr marL="342900" indent="-342900" algn="just">
              <a:buClr>
                <a:schemeClr val="bg1"/>
              </a:buClr>
              <a:buFont typeface="+mj-lt"/>
              <a:buAutoNum type="arabicPeriod"/>
            </a:pPr>
            <a:r>
              <a:rPr lang="en-IN" dirty="0">
                <a:solidFill>
                  <a:schemeClr val="bg1"/>
                </a:solidFill>
                <a:effectLst>
                  <a:outerShdw blurRad="38100" dist="38100" dir="2700000" algn="tl">
                    <a:srgbClr val="000000">
                      <a:alpha val="43137"/>
                    </a:srgbClr>
                  </a:outerShdw>
                </a:effectLst>
                <a:latin typeface="Overpass ExtraLight" panose="020B0604020202020204" charset="0"/>
                <a:cs typeface="Times New Roman" panose="02020603050405020304" pitchFamily="18" charset="0"/>
              </a:rPr>
              <a:t>After gathering the raw data in each crawl , processing step is performed to extract relevant information.</a:t>
            </a:r>
            <a:endParaRPr lang="en-IN" b="1" dirty="0">
              <a:solidFill>
                <a:schemeClr val="bg1"/>
              </a:solidFill>
              <a:effectLst>
                <a:outerShdw blurRad="38100" dist="38100" dir="2700000" algn="tl">
                  <a:srgbClr val="000000">
                    <a:alpha val="43137"/>
                  </a:srgbClr>
                </a:outerShdw>
              </a:effectLst>
              <a:latin typeface="Overpass ExtraLight" panose="020B0604020202020204" charset="0"/>
              <a:cs typeface="Times New Roman" panose="02020603050405020304" pitchFamily="18" charset="0"/>
            </a:endParaRPr>
          </a:p>
          <a:p>
            <a:pPr marL="342900" indent="-342900" algn="just">
              <a:buClr>
                <a:schemeClr val="bg1"/>
              </a:buClr>
              <a:buFont typeface="+mj-lt"/>
              <a:buAutoNum type="arabicPeriod"/>
            </a:pPr>
            <a:r>
              <a:rPr lang="en-IN" dirty="0">
                <a:solidFill>
                  <a:schemeClr val="bg1"/>
                </a:solidFill>
                <a:effectLst>
                  <a:outerShdw blurRad="38100" dist="38100" dir="2700000" algn="tl">
                    <a:srgbClr val="000000">
                      <a:alpha val="43137"/>
                    </a:srgbClr>
                  </a:outerShdw>
                </a:effectLst>
                <a:latin typeface="Overpass ExtraLight" panose="020B0604020202020204" charset="0"/>
                <a:cs typeface="Times New Roman" panose="02020603050405020304" pitchFamily="18" charset="0"/>
              </a:rPr>
              <a:t>Intercept TLS connections as successful if there is at least one TLS record containing payload sent from OTT device and the rest as interception failures.</a:t>
            </a:r>
          </a:p>
          <a:p>
            <a:pPr marL="342900" indent="-342900" algn="just">
              <a:buClr>
                <a:schemeClr val="bg1"/>
              </a:buClr>
              <a:buFont typeface="+mj-lt"/>
              <a:buAutoNum type="arabicPeriod"/>
            </a:pPr>
            <a:r>
              <a:rPr lang="en-IN" dirty="0">
                <a:solidFill>
                  <a:schemeClr val="bg1"/>
                </a:solidFill>
                <a:effectLst>
                  <a:outerShdw blurRad="38100" dist="38100" dir="2700000" algn="tl">
                    <a:srgbClr val="000000">
                      <a:alpha val="43137"/>
                    </a:srgbClr>
                  </a:outerShdw>
                </a:effectLst>
                <a:latin typeface="Overpass ExtraLight" panose="020B0604020202020204" charset="0"/>
                <a:cs typeface="Times New Roman" panose="02020603050405020304" pitchFamily="18" charset="0"/>
              </a:rPr>
              <a:t>DNS queries are used to determine host name corresponding to a destination IP addresses.</a:t>
            </a:r>
          </a:p>
          <a:p>
            <a:pPr marL="342900" indent="-342900" algn="just">
              <a:buClr>
                <a:schemeClr val="bg1"/>
              </a:buClr>
              <a:buFont typeface="+mj-lt"/>
              <a:buAutoNum type="arabicPeriod"/>
            </a:pPr>
            <a:r>
              <a:rPr lang="en-IN" dirty="0">
                <a:solidFill>
                  <a:schemeClr val="bg1"/>
                </a:solidFill>
                <a:effectLst>
                  <a:outerShdw blurRad="38100" dist="38100" dir="2700000" algn="tl">
                    <a:srgbClr val="000000">
                      <a:alpha val="43137"/>
                    </a:srgbClr>
                  </a:outerShdw>
                </a:effectLst>
                <a:latin typeface="Overpass ExtraLight" panose="020B0604020202020204" charset="0"/>
                <a:cs typeface="Times New Roman" panose="02020603050405020304" pitchFamily="18" charset="0"/>
              </a:rPr>
              <a:t>Extracted headers and payload from HTTP/1.1 and HTTP /2 and mapped them for ease of processing.</a:t>
            </a:r>
          </a:p>
          <a:p>
            <a:pPr marL="342900" indent="-342900" algn="just">
              <a:buClr>
                <a:schemeClr val="bg1"/>
              </a:buClr>
              <a:buFont typeface="+mj-lt"/>
              <a:buAutoNum type="arabicPeriod"/>
            </a:pPr>
            <a:r>
              <a:rPr lang="en-IN" dirty="0">
                <a:solidFill>
                  <a:schemeClr val="bg1"/>
                </a:solidFill>
                <a:effectLst>
                  <a:outerShdw blurRad="38100" dist="38100" dir="2700000" algn="tl">
                    <a:srgbClr val="000000">
                      <a:alpha val="43137"/>
                    </a:srgbClr>
                  </a:outerShdw>
                </a:effectLst>
                <a:latin typeface="Overpass ExtraLight" panose="020B0604020202020204" charset="0"/>
                <a:cs typeface="Times New Roman" panose="02020603050405020304" pitchFamily="18" charset="0"/>
              </a:rPr>
              <a:t>Channel metadata is used to </a:t>
            </a:r>
            <a:r>
              <a:rPr lang="en-US" dirty="0">
                <a:solidFill>
                  <a:schemeClr val="bg1"/>
                </a:solidFill>
                <a:effectLst>
                  <a:outerShdw blurRad="38100" dist="38100" dir="2700000" algn="tl">
                    <a:srgbClr val="000000">
                      <a:alpha val="43137"/>
                    </a:srgbClr>
                  </a:outerShdw>
                </a:effectLst>
                <a:latin typeface="Overpass ExtraLight" panose="020B0604020202020204" charset="0"/>
                <a:cs typeface="Times New Roman" panose="02020603050405020304" pitchFamily="18" charset="0"/>
              </a:rPr>
              <a:t>retrieve channel ID, category, and rank to label the network traffic</a:t>
            </a:r>
            <a:endParaRPr lang="en-IN" dirty="0">
              <a:solidFill>
                <a:schemeClr val="bg1"/>
              </a:solidFill>
              <a:latin typeface="Overpass ExtraLight" panose="020B0604020202020204" charset="0"/>
              <a:cs typeface="Times New Roman" panose="02020603050405020304" pitchFamily="18" charset="0"/>
            </a:endParaRPr>
          </a:p>
          <a:p>
            <a:endParaRPr lang="en-IN" b="1" dirty="0">
              <a:solidFill>
                <a:schemeClr val="bg1"/>
              </a:solidFill>
              <a:effectLst>
                <a:outerShdw blurRad="38100" dist="38100" dir="2700000" algn="tl">
                  <a:srgbClr val="000000">
                    <a:alpha val="43137"/>
                  </a:srgbClr>
                </a:outerShdw>
              </a:effectLst>
              <a:latin typeface="Overpass ExtraLight" panose="020B0604020202020204" charset="0"/>
              <a:cs typeface="Times New Roman" panose="02020603050405020304" pitchFamily="18" charset="0"/>
            </a:endParaRPr>
          </a:p>
          <a:p>
            <a:endPar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0DF5C0BF-B753-4CDE-B340-0DE38A817A64}"/>
              </a:ext>
            </a:extLst>
          </p:cNvPr>
          <p:cNvSpPr txBox="1"/>
          <p:nvPr/>
        </p:nvSpPr>
        <p:spPr>
          <a:xfrm>
            <a:off x="4789885" y="3546798"/>
            <a:ext cx="4050506" cy="1169551"/>
          </a:xfrm>
          <a:prstGeom prst="rect">
            <a:avLst/>
          </a:prstGeom>
          <a:noFill/>
        </p:spPr>
        <p:txBody>
          <a:bodyPr wrap="square">
            <a:spAutoFit/>
          </a:bodyPr>
          <a:lstStyle/>
          <a:p>
            <a:r>
              <a:rPr lang="en-US" dirty="0">
                <a:solidFill>
                  <a:schemeClr val="bg1"/>
                </a:solidFill>
                <a:latin typeface="Overpass ExtraLight" panose="020B0604020202020204" charset="0"/>
                <a:cs typeface="Times New Roman" panose="02020603050405020304" pitchFamily="18" charset="0"/>
              </a:rPr>
              <a:t>Five popular ad-blocking/tracking protection lists are used to check the blocked status of HTTP requests and TCP connections: </a:t>
            </a:r>
          </a:p>
          <a:p>
            <a:r>
              <a:rPr lang="en-US" dirty="0">
                <a:solidFill>
                  <a:schemeClr val="bg1"/>
                </a:solidFill>
                <a:latin typeface="Overpass ExtraLight" panose="020B0604020202020204" charset="0"/>
                <a:cs typeface="Times New Roman" panose="02020603050405020304" pitchFamily="18" charset="0"/>
              </a:rPr>
              <a:t>EasyList , EasyPrivacy , Disconnect , Ghostery and Pi-hole </a:t>
            </a:r>
            <a:endParaRPr lang="en-IN" dirty="0">
              <a:solidFill>
                <a:schemeClr val="bg1"/>
              </a:solidFill>
              <a:latin typeface="Overpass ExtraLight" panose="020B0604020202020204" charset="0"/>
              <a:cs typeface="Times New Roman" panose="02020603050405020304" pitchFamily="18" charset="0"/>
            </a:endParaRPr>
          </a:p>
        </p:txBody>
      </p:sp>
      <p:grpSp>
        <p:nvGrpSpPr>
          <p:cNvPr id="18" name="Google Shape;553;p33">
            <a:extLst>
              <a:ext uri="{FF2B5EF4-FFF2-40B4-BE49-F238E27FC236}">
                <a16:creationId xmlns:a16="http://schemas.microsoft.com/office/drawing/2014/main" id="{ECE5CF2C-E3BD-4EF0-8319-CF47400913C7}"/>
              </a:ext>
            </a:extLst>
          </p:cNvPr>
          <p:cNvGrpSpPr/>
          <p:nvPr/>
        </p:nvGrpSpPr>
        <p:grpSpPr>
          <a:xfrm rot="5400000">
            <a:off x="2743807" y="-1104417"/>
            <a:ext cx="63081" cy="3336133"/>
            <a:chOff x="4504100" y="1381725"/>
            <a:chExt cx="144000" cy="2591400"/>
          </a:xfrm>
        </p:grpSpPr>
        <p:cxnSp>
          <p:nvCxnSpPr>
            <p:cNvPr id="19" name="Google Shape;554;p33">
              <a:extLst>
                <a:ext uri="{FF2B5EF4-FFF2-40B4-BE49-F238E27FC236}">
                  <a16:creationId xmlns:a16="http://schemas.microsoft.com/office/drawing/2014/main" id="{FE59D104-15AC-43AF-AC4C-DB56922DD8FD}"/>
                </a:ext>
              </a:extLst>
            </p:cNvPr>
            <p:cNvCxnSpPr/>
            <p:nvPr/>
          </p:nvCxnSpPr>
          <p:spPr>
            <a:xfrm>
              <a:off x="4576050" y="1467775"/>
              <a:ext cx="0" cy="2430000"/>
            </a:xfrm>
            <a:prstGeom prst="straightConnector1">
              <a:avLst/>
            </a:prstGeom>
            <a:noFill/>
            <a:ln w="19050" cap="flat" cmpd="sng">
              <a:solidFill>
                <a:schemeClr val="lt2"/>
              </a:solidFill>
              <a:prstDash val="solid"/>
              <a:round/>
              <a:headEnd type="none" w="med" len="med"/>
              <a:tailEnd type="none" w="med" len="med"/>
            </a:ln>
          </p:spPr>
        </p:cxnSp>
        <p:sp>
          <p:nvSpPr>
            <p:cNvPr id="20" name="Google Shape;555;p33">
              <a:extLst>
                <a:ext uri="{FF2B5EF4-FFF2-40B4-BE49-F238E27FC236}">
                  <a16:creationId xmlns:a16="http://schemas.microsoft.com/office/drawing/2014/main" id="{462F62A6-327C-4E4B-9F2D-8E68073006B8}"/>
                </a:ext>
              </a:extLst>
            </p:cNvPr>
            <p:cNvSpPr/>
            <p:nvPr/>
          </p:nvSpPr>
          <p:spPr>
            <a:xfrm>
              <a:off x="4504100" y="1381725"/>
              <a:ext cx="144000" cy="144000"/>
            </a:xfrm>
            <a:prstGeom prst="rect">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56;p33">
              <a:extLst>
                <a:ext uri="{FF2B5EF4-FFF2-40B4-BE49-F238E27FC236}">
                  <a16:creationId xmlns:a16="http://schemas.microsoft.com/office/drawing/2014/main" id="{E5E420D1-C00E-45DE-990B-96E06C200FCF}"/>
                </a:ext>
              </a:extLst>
            </p:cNvPr>
            <p:cNvSpPr/>
            <p:nvPr/>
          </p:nvSpPr>
          <p:spPr>
            <a:xfrm>
              <a:off x="4504100" y="2605425"/>
              <a:ext cx="144000" cy="144000"/>
            </a:xfrm>
            <a:prstGeom prst="rect">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57;p33">
              <a:extLst>
                <a:ext uri="{FF2B5EF4-FFF2-40B4-BE49-F238E27FC236}">
                  <a16:creationId xmlns:a16="http://schemas.microsoft.com/office/drawing/2014/main" id="{48F0BCDF-6BBB-49B8-B8F7-AD0D417AADF7}"/>
                </a:ext>
              </a:extLst>
            </p:cNvPr>
            <p:cNvSpPr/>
            <p:nvPr/>
          </p:nvSpPr>
          <p:spPr>
            <a:xfrm>
              <a:off x="4504100" y="3829125"/>
              <a:ext cx="144000" cy="144000"/>
            </a:xfrm>
            <a:prstGeom prst="rect">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31"/>
          <p:cNvSpPr txBox="1">
            <a:spLocks noGrp="1"/>
          </p:cNvSpPr>
          <p:nvPr>
            <p:ph type="ctrTitle"/>
          </p:nvPr>
        </p:nvSpPr>
        <p:spPr>
          <a:xfrm>
            <a:off x="524175" y="2098650"/>
            <a:ext cx="3987000" cy="9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4400" dirty="0">
                <a:latin typeface="Britannic Bold" panose="020B0903060703020204" pitchFamily="34" charset="0"/>
              </a:rPr>
              <a:t>Findings</a:t>
            </a:r>
          </a:p>
        </p:txBody>
      </p:sp>
      <p:pic>
        <p:nvPicPr>
          <p:cNvPr id="534" name="Google Shape;534;p31"/>
          <p:cNvPicPr preferRelativeResize="0"/>
          <p:nvPr/>
        </p:nvPicPr>
        <p:blipFill rotWithShape="1">
          <a:blip r:embed="rId3">
            <a:alphaModFix/>
          </a:blip>
          <a:srcRect l="3396" t="685" r="55884"/>
          <a:stretch/>
        </p:blipFill>
        <p:spPr>
          <a:xfrm>
            <a:off x="5980400" y="0"/>
            <a:ext cx="3163605" cy="5143500"/>
          </a:xfrm>
          <a:prstGeom prst="rect">
            <a:avLst/>
          </a:prstGeom>
          <a:noFill/>
          <a:ln>
            <a:noFill/>
          </a:ln>
        </p:spPr>
      </p:pic>
    </p:spTree>
    <p:extLst>
      <p:ext uri="{BB962C8B-B14F-4D97-AF65-F5344CB8AC3E}">
        <p14:creationId xmlns:p14="http://schemas.microsoft.com/office/powerpoint/2010/main" val="4200002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53" name="Google Shape;553;p33"/>
          <p:cNvGrpSpPr/>
          <p:nvPr/>
        </p:nvGrpSpPr>
        <p:grpSpPr>
          <a:xfrm rot="5400000">
            <a:off x="2047957" y="-892714"/>
            <a:ext cx="77367" cy="2963750"/>
            <a:chOff x="4504100" y="1381725"/>
            <a:chExt cx="144000" cy="2591400"/>
          </a:xfrm>
        </p:grpSpPr>
        <p:cxnSp>
          <p:nvCxnSpPr>
            <p:cNvPr id="554" name="Google Shape;554;p33"/>
            <p:cNvCxnSpPr/>
            <p:nvPr/>
          </p:nvCxnSpPr>
          <p:spPr>
            <a:xfrm>
              <a:off x="4576050" y="1467775"/>
              <a:ext cx="0" cy="2430000"/>
            </a:xfrm>
            <a:prstGeom prst="straightConnector1">
              <a:avLst/>
            </a:prstGeom>
            <a:noFill/>
            <a:ln w="19050" cap="flat" cmpd="sng">
              <a:solidFill>
                <a:schemeClr val="lt2"/>
              </a:solidFill>
              <a:prstDash val="solid"/>
              <a:round/>
              <a:headEnd type="none" w="med" len="med"/>
              <a:tailEnd type="none" w="med" len="med"/>
            </a:ln>
          </p:spPr>
        </p:cxnSp>
        <p:sp>
          <p:nvSpPr>
            <p:cNvPr id="555" name="Google Shape;555;p33"/>
            <p:cNvSpPr/>
            <p:nvPr/>
          </p:nvSpPr>
          <p:spPr>
            <a:xfrm>
              <a:off x="4504100" y="1381725"/>
              <a:ext cx="144000" cy="144000"/>
            </a:xfrm>
            <a:prstGeom prst="rect">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4504100" y="2605425"/>
              <a:ext cx="144000" cy="144000"/>
            </a:xfrm>
            <a:prstGeom prst="rect">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4504100" y="3829125"/>
              <a:ext cx="144000" cy="144000"/>
            </a:xfrm>
            <a:prstGeom prst="rect">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539;p32">
            <a:extLst>
              <a:ext uri="{FF2B5EF4-FFF2-40B4-BE49-F238E27FC236}">
                <a16:creationId xmlns:a16="http://schemas.microsoft.com/office/drawing/2014/main" id="{A701604C-41E5-4A73-9410-3C5BCB529B9B}"/>
              </a:ext>
            </a:extLst>
          </p:cNvPr>
          <p:cNvSpPr txBox="1">
            <a:spLocks noGrp="1"/>
          </p:cNvSpPr>
          <p:nvPr>
            <p:ph type="subTitle" idx="1"/>
          </p:nvPr>
        </p:nvSpPr>
        <p:spPr>
          <a:xfrm flipH="1">
            <a:off x="3181621" y="713090"/>
            <a:ext cx="5962377" cy="4644721"/>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1600"/>
              </a:spcAft>
              <a:buFont typeface="Wingdings" panose="05000000000000000000" pitchFamily="2" charset="2"/>
              <a:buChar char="q"/>
            </a:pPr>
            <a:r>
              <a:rPr lang="en-US" dirty="0"/>
              <a:t>First, the number of “completed” channels are counted in a crawl. “Completed” channels are defined as those that were successfully installed, interacted with, and then uninstalled by our crawler.</a:t>
            </a:r>
          </a:p>
          <a:p>
            <a:pPr marL="285750" lvl="0" indent="-285750" algn="just" rtl="0">
              <a:spcBef>
                <a:spcPts val="0"/>
              </a:spcBef>
              <a:spcAft>
                <a:spcPts val="1600"/>
              </a:spcAft>
              <a:buFont typeface="Wingdings" panose="05000000000000000000" pitchFamily="2" charset="2"/>
              <a:buChar char="q"/>
            </a:pPr>
            <a:r>
              <a:rPr lang="en-US" dirty="0"/>
              <a:t>Second, the number of channels for which smart crawler was able to reach video playback by using the remote-control API are counted. </a:t>
            </a:r>
          </a:p>
          <a:p>
            <a:pPr marL="285750" lvl="0" indent="-285750" algn="just" rtl="0">
              <a:spcBef>
                <a:spcPts val="0"/>
              </a:spcBef>
              <a:spcAft>
                <a:spcPts val="1600"/>
              </a:spcAft>
              <a:buFont typeface="Wingdings" panose="05000000000000000000" pitchFamily="2" charset="2"/>
              <a:buChar char="q"/>
            </a:pPr>
            <a:r>
              <a:rPr lang="en-US" dirty="0"/>
              <a:t>Third, the number of unique domains contacted by all channels in the crawl are counted.</a:t>
            </a:r>
            <a:endParaRPr lang="en-IN" dirty="0"/>
          </a:p>
          <a:p>
            <a:pPr marL="0" lvl="0" indent="0" algn="just" rtl="0">
              <a:spcBef>
                <a:spcPts val="0"/>
              </a:spcBef>
            </a:pPr>
            <a:r>
              <a:rPr lang="en-IN" b="1" dirty="0">
                <a:latin typeface="Overpass ExtraLight" panose="020B0604020202020204" charset="0"/>
                <a:cs typeface="Times New Roman" panose="02020603050405020304" pitchFamily="18" charset="0"/>
              </a:rPr>
              <a:t>Tracker prevalence</a:t>
            </a:r>
          </a:p>
          <a:p>
            <a:pPr marL="0" lvl="0" indent="0" algn="just" rtl="0">
              <a:spcBef>
                <a:spcPts val="0"/>
              </a:spcBef>
            </a:pPr>
            <a:endParaRPr lang="en-IN" dirty="0">
              <a:latin typeface="Britannic Bold" panose="020B0903060703020204" pitchFamily="34" charset="0"/>
            </a:endParaRPr>
          </a:p>
          <a:p>
            <a:pPr marL="285750" lvl="0" indent="-285750" algn="just" rtl="0">
              <a:spcBef>
                <a:spcPts val="0"/>
              </a:spcBef>
              <a:buFont typeface="Wingdings" panose="05000000000000000000" pitchFamily="2" charset="2"/>
              <a:buChar char="q"/>
            </a:pPr>
            <a:r>
              <a:rPr lang="en-US" dirty="0">
                <a:latin typeface="Overpass ExtraLight" panose="020B0604020202020204" charset="0"/>
                <a:cs typeface="Times New Roman" panose="02020603050405020304" pitchFamily="18" charset="0"/>
              </a:rPr>
              <a:t>Trackers that are present on most channels:</a:t>
            </a:r>
          </a:p>
          <a:p>
            <a:pPr marL="0" lvl="0" indent="0" algn="just" rtl="0">
              <a:spcBef>
                <a:spcPts val="0"/>
              </a:spcBef>
            </a:pPr>
            <a:endParaRPr lang="en-US" dirty="0">
              <a:latin typeface="Overpass ExtraLight" panose="020B0604020202020204" charset="0"/>
              <a:cs typeface="Times New Roman" panose="02020603050405020304" pitchFamily="18" charset="0"/>
            </a:endParaRPr>
          </a:p>
          <a:p>
            <a:pPr marL="0" lvl="0" indent="0" algn="just" rtl="0">
              <a:spcBef>
                <a:spcPts val="0"/>
              </a:spcBef>
            </a:pPr>
            <a:r>
              <a:rPr lang="en-US" dirty="0">
                <a:latin typeface="Overpass ExtraLight" panose="020B0604020202020204" charset="0"/>
                <a:cs typeface="Times New Roman" panose="02020603050405020304" pitchFamily="18" charset="0"/>
              </a:rPr>
              <a:t>Across the Roku channels, </a:t>
            </a:r>
            <a:r>
              <a:rPr lang="en-US" i="1" dirty="0">
                <a:latin typeface="Overpass ExtraLight" panose="020B0604020202020204" charset="0"/>
                <a:cs typeface="Times New Roman" panose="02020603050405020304" pitchFamily="18" charset="0"/>
              </a:rPr>
              <a:t>doubleclick.net</a:t>
            </a:r>
            <a:r>
              <a:rPr lang="en-US" dirty="0">
                <a:latin typeface="Overpass ExtraLight" panose="020B0604020202020204" charset="0"/>
                <a:cs typeface="Times New Roman" panose="02020603050405020304" pitchFamily="18" charset="0"/>
              </a:rPr>
              <a:t>—owned by Google—was the most prevalent tracker, appearing on 975 of the 1,000 channels.</a:t>
            </a:r>
          </a:p>
          <a:p>
            <a:pPr marL="0" lvl="0" indent="0" algn="just" rtl="0">
              <a:spcBef>
                <a:spcPts val="0"/>
              </a:spcBef>
            </a:pPr>
            <a:endParaRPr lang="en-US" dirty="0">
              <a:latin typeface="Overpass ExtraLight" panose="020B0604020202020204" charset="0"/>
              <a:cs typeface="Times New Roman" panose="02020603050405020304" pitchFamily="18" charset="0"/>
            </a:endParaRPr>
          </a:p>
          <a:p>
            <a:pPr marL="0" lvl="0" indent="0" algn="just" rtl="0">
              <a:spcBef>
                <a:spcPts val="0"/>
              </a:spcBef>
            </a:pPr>
            <a:r>
              <a:rPr lang="en-US" dirty="0">
                <a:latin typeface="Overpass ExtraLight" panose="020B0604020202020204" charset="0"/>
                <a:cs typeface="Times New Roman" panose="02020603050405020304" pitchFamily="18" charset="0"/>
              </a:rPr>
              <a:t>Across the Amazon Fire TV channels, Amazon’s own advertising</a:t>
            </a:r>
          </a:p>
          <a:p>
            <a:pPr marL="0" lvl="0" indent="0" algn="just" rtl="0">
              <a:spcBef>
                <a:spcPts val="0"/>
              </a:spcBef>
            </a:pPr>
            <a:r>
              <a:rPr lang="en-US" dirty="0">
                <a:latin typeface="Overpass ExtraLight" panose="020B0604020202020204" charset="0"/>
                <a:cs typeface="Times New Roman" panose="02020603050405020304" pitchFamily="18" charset="0"/>
              </a:rPr>
              <a:t>tracking domain, </a:t>
            </a:r>
            <a:r>
              <a:rPr lang="en-US" i="1" dirty="0">
                <a:latin typeface="Overpass ExtraLight" panose="020B0604020202020204" charset="0"/>
                <a:cs typeface="Times New Roman" panose="02020603050405020304" pitchFamily="18" charset="0"/>
              </a:rPr>
              <a:t>amazon-adsystem.com </a:t>
            </a:r>
            <a:r>
              <a:rPr lang="en-US" dirty="0">
                <a:latin typeface="Overpass ExtraLight" panose="020B0604020202020204" charset="0"/>
                <a:cs typeface="Times New Roman" panose="02020603050405020304" pitchFamily="18" charset="0"/>
              </a:rPr>
              <a:t>was most prevalent, appearing</a:t>
            </a:r>
          </a:p>
          <a:p>
            <a:pPr marL="0" lvl="0" indent="0" algn="just" rtl="0">
              <a:spcBef>
                <a:spcPts val="0"/>
              </a:spcBef>
            </a:pPr>
            <a:r>
              <a:rPr lang="en-US" dirty="0">
                <a:latin typeface="Overpass ExtraLight" panose="020B0604020202020204" charset="0"/>
                <a:cs typeface="Times New Roman" panose="02020603050405020304" pitchFamily="18" charset="0"/>
              </a:rPr>
              <a:t>in 687 of the 1,000 channels.</a:t>
            </a:r>
          </a:p>
        </p:txBody>
      </p:sp>
      <p:sp>
        <p:nvSpPr>
          <p:cNvPr id="16" name="TextBox 15">
            <a:extLst>
              <a:ext uri="{FF2B5EF4-FFF2-40B4-BE49-F238E27FC236}">
                <a16:creationId xmlns:a16="http://schemas.microsoft.com/office/drawing/2014/main" id="{ABD53609-10E0-4296-B461-C62F91EC7A6F}"/>
              </a:ext>
            </a:extLst>
          </p:cNvPr>
          <p:cNvSpPr txBox="1"/>
          <p:nvPr/>
        </p:nvSpPr>
        <p:spPr>
          <a:xfrm>
            <a:off x="808085" y="161930"/>
            <a:ext cx="2557110" cy="400110"/>
          </a:xfrm>
          <a:prstGeom prst="rect">
            <a:avLst/>
          </a:prstGeom>
          <a:noFill/>
        </p:spPr>
        <p:txBody>
          <a:bodyPr wrap="none" rtlCol="0">
            <a:spAutoFit/>
          </a:bodyPr>
          <a:lstStyle/>
          <a:p>
            <a:r>
              <a:rPr lang="en-IN" sz="2000" dirty="0">
                <a:solidFill>
                  <a:schemeClr val="accent1"/>
                </a:solidFill>
                <a:latin typeface="Britannic Bold" panose="020B0903060703020204" pitchFamily="34" charset="0"/>
                <a:cs typeface="Times New Roman" panose="02020603050405020304" pitchFamily="18" charset="0"/>
              </a:rPr>
              <a:t>FINDINGS: OVERVIEW</a:t>
            </a:r>
            <a:endParaRPr lang="en-IN" sz="2400" dirty="0">
              <a:solidFill>
                <a:schemeClr val="accent1"/>
              </a:solidFill>
              <a:latin typeface="Britannic Bold" panose="020B0903060703020204" pitchFamily="34" charset="0"/>
              <a:cs typeface="Times New Roman" panose="02020603050405020304" pitchFamily="18" charset="0"/>
            </a:endParaRPr>
          </a:p>
        </p:txBody>
      </p:sp>
    </p:spTree>
    <p:extLst>
      <p:ext uri="{BB962C8B-B14F-4D97-AF65-F5344CB8AC3E}">
        <p14:creationId xmlns:p14="http://schemas.microsoft.com/office/powerpoint/2010/main" val="498781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15" name="TextBox 14">
            <a:extLst>
              <a:ext uri="{FF2B5EF4-FFF2-40B4-BE49-F238E27FC236}">
                <a16:creationId xmlns:a16="http://schemas.microsoft.com/office/drawing/2014/main" id="{8D50AC34-41F8-49C8-A30F-9B00BC4B56C1}"/>
              </a:ext>
            </a:extLst>
          </p:cNvPr>
          <p:cNvSpPr txBox="1"/>
          <p:nvPr/>
        </p:nvSpPr>
        <p:spPr>
          <a:xfrm>
            <a:off x="200023" y="912107"/>
            <a:ext cx="8001000" cy="4443717"/>
          </a:xfrm>
          <a:prstGeom prst="rect">
            <a:avLst/>
          </a:prstGeom>
          <a:noFill/>
        </p:spPr>
        <p:txBody>
          <a:bodyPr wrap="square" rtlCol="0">
            <a:spAutoFit/>
          </a:bodyPr>
          <a:lstStyle/>
          <a:p>
            <a:pPr marL="285750" indent="-285750" algn="just">
              <a:lnSpc>
                <a:spcPct val="150000"/>
              </a:lnSpc>
              <a:buClr>
                <a:schemeClr val="accent1"/>
              </a:buClr>
              <a:buFont typeface="Wingdings" panose="05000000000000000000" pitchFamily="2" charset="2"/>
              <a:buChar char="q"/>
            </a:pPr>
            <a:r>
              <a:rPr lang="en-US" dirty="0">
                <a:solidFill>
                  <a:schemeClr val="accent1"/>
                </a:solidFill>
                <a:latin typeface="Overpass ExtraLight" panose="020B0604020202020204" charset="0"/>
              </a:rPr>
              <a:t>Three Google domains associated with advertising and analytics are present in the top ten trackers list of both platforms. While facebook.com appeared in traffic from 196 Amazon Fire TV channels, it was only present in one Roku channel.</a:t>
            </a:r>
          </a:p>
          <a:p>
            <a:pPr algn="just">
              <a:lnSpc>
                <a:spcPct val="200000"/>
              </a:lnSpc>
              <a:buClr>
                <a:schemeClr val="accent1"/>
              </a:buClr>
            </a:pPr>
            <a:r>
              <a:rPr lang="en-IN" b="1" dirty="0">
                <a:solidFill>
                  <a:schemeClr val="accent1"/>
                </a:solidFill>
                <a:latin typeface="Overpass ExtraLight" panose="020B0604020202020204" charset="0"/>
              </a:rPr>
              <a:t>Channels that contact the most trackers</a:t>
            </a:r>
          </a:p>
          <a:p>
            <a:pPr marL="285750" lvl="1" indent="-285750" algn="just">
              <a:lnSpc>
                <a:spcPct val="150000"/>
              </a:lnSpc>
              <a:buClr>
                <a:schemeClr val="accent1"/>
              </a:buClr>
              <a:buFont typeface="Wingdings" panose="05000000000000000000" pitchFamily="2" charset="2"/>
              <a:buChar char="q"/>
            </a:pPr>
            <a:r>
              <a:rPr lang="en-US" dirty="0">
                <a:solidFill>
                  <a:schemeClr val="accent1"/>
                </a:solidFill>
                <a:latin typeface="Overpass ExtraLight" panose="020B0604020202020204" charset="0"/>
              </a:rPr>
              <a:t>Overall across the Roku and Amazon Fire TV channels we observe that channels that played video contain more trackers than those that failed to play video .</a:t>
            </a:r>
          </a:p>
          <a:p>
            <a:pPr marL="285750" lvl="1" indent="-285750" algn="just">
              <a:lnSpc>
                <a:spcPct val="150000"/>
              </a:lnSpc>
              <a:buClr>
                <a:schemeClr val="accent1"/>
              </a:buClr>
              <a:buFont typeface="Wingdings" panose="05000000000000000000" pitchFamily="2" charset="2"/>
              <a:buChar char="q"/>
            </a:pPr>
            <a:r>
              <a:rPr lang="en-US" dirty="0">
                <a:solidFill>
                  <a:schemeClr val="accent1"/>
                </a:solidFill>
                <a:latin typeface="Overpass ExtraLight" panose="020B0604020202020204" charset="0"/>
              </a:rPr>
              <a:t>The “Games” category of Roku channels contact the most trackers, these channels contained a similar number of trackers (37–42).</a:t>
            </a:r>
          </a:p>
          <a:p>
            <a:pPr marL="285750" lvl="1" indent="-285750" algn="just">
              <a:lnSpc>
                <a:spcPct val="150000"/>
              </a:lnSpc>
              <a:buClr>
                <a:schemeClr val="accent1"/>
              </a:buClr>
              <a:buFont typeface="Wingdings" panose="05000000000000000000" pitchFamily="2" charset="2"/>
              <a:buChar char="q"/>
            </a:pPr>
            <a:r>
              <a:rPr lang="en-US" dirty="0">
                <a:solidFill>
                  <a:schemeClr val="accent1"/>
                </a:solidFill>
                <a:latin typeface="Overpass ExtraLight" panose="020B0604020202020204" charset="0"/>
              </a:rPr>
              <a:t>Five of the ten Fire TV channels with the most trackers are “News” channels .</a:t>
            </a:r>
          </a:p>
          <a:p>
            <a:pPr lvl="1" algn="just">
              <a:lnSpc>
                <a:spcPct val="150000"/>
              </a:lnSpc>
              <a:buClr>
                <a:schemeClr val="accent1"/>
              </a:buClr>
            </a:pPr>
            <a:r>
              <a:rPr lang="en-US" b="1" dirty="0">
                <a:solidFill>
                  <a:schemeClr val="accent1"/>
                </a:solidFill>
                <a:latin typeface="Overpass ExtraLight" panose="020B0604020202020204" charset="0"/>
              </a:rPr>
              <a:t>Inference: </a:t>
            </a:r>
          </a:p>
          <a:p>
            <a:pPr lvl="1" algn="just">
              <a:lnSpc>
                <a:spcPct val="150000"/>
              </a:lnSpc>
              <a:buClr>
                <a:schemeClr val="accent1"/>
              </a:buClr>
            </a:pPr>
            <a:r>
              <a:rPr lang="en-US" dirty="0">
                <a:solidFill>
                  <a:schemeClr val="accent1"/>
                </a:solidFill>
                <a:latin typeface="Overpass ExtraLight" panose="020B0604020202020204" charset="0"/>
              </a:rPr>
              <a:t>Tracking behavior of channels differs depending on the category of the channel and that the users of certain categories are more susceptible to tracking.</a:t>
            </a:r>
            <a:endParaRPr lang="en-IN" dirty="0">
              <a:solidFill>
                <a:schemeClr val="accent1"/>
              </a:solidFill>
              <a:latin typeface="Overpass ExtraLight" panose="020B0604020202020204" charset="0"/>
            </a:endParaRPr>
          </a:p>
          <a:p>
            <a:pPr algn="just">
              <a:lnSpc>
                <a:spcPct val="200000"/>
              </a:lnSpc>
              <a:buClr>
                <a:schemeClr val="accent1"/>
              </a:buClr>
            </a:pPr>
            <a:endParaRPr lang="en-IN" b="1" dirty="0">
              <a:solidFill>
                <a:schemeClr val="accent1"/>
              </a:solidFill>
              <a:latin typeface="Overpass ExtraLight" panose="020B0604020202020204" charset="0"/>
            </a:endParaRPr>
          </a:p>
        </p:txBody>
      </p:sp>
      <p:grpSp>
        <p:nvGrpSpPr>
          <p:cNvPr id="54" name="Google Shape;604;p35">
            <a:extLst>
              <a:ext uri="{FF2B5EF4-FFF2-40B4-BE49-F238E27FC236}">
                <a16:creationId xmlns:a16="http://schemas.microsoft.com/office/drawing/2014/main" id="{5153EB2A-3A3E-4F78-A394-9A7502A9E5C9}"/>
              </a:ext>
            </a:extLst>
          </p:cNvPr>
          <p:cNvGrpSpPr/>
          <p:nvPr/>
        </p:nvGrpSpPr>
        <p:grpSpPr>
          <a:xfrm>
            <a:off x="2489686" y="576849"/>
            <a:ext cx="3121660" cy="99514"/>
            <a:chOff x="2596116" y="2105605"/>
            <a:chExt cx="3957320" cy="337800"/>
          </a:xfrm>
        </p:grpSpPr>
        <p:cxnSp>
          <p:nvCxnSpPr>
            <p:cNvPr id="55" name="Google Shape;605;p35">
              <a:extLst>
                <a:ext uri="{FF2B5EF4-FFF2-40B4-BE49-F238E27FC236}">
                  <a16:creationId xmlns:a16="http://schemas.microsoft.com/office/drawing/2014/main" id="{7741B532-8A60-4AEF-BA1F-E020F97B9CB2}"/>
                </a:ext>
              </a:extLst>
            </p:cNvPr>
            <p:cNvCxnSpPr/>
            <p:nvPr/>
          </p:nvCxnSpPr>
          <p:spPr>
            <a:xfrm>
              <a:off x="2762825" y="2274664"/>
              <a:ext cx="3608100" cy="0"/>
            </a:xfrm>
            <a:prstGeom prst="straightConnector1">
              <a:avLst/>
            </a:prstGeom>
            <a:noFill/>
            <a:ln w="19050" cap="flat" cmpd="sng">
              <a:solidFill>
                <a:schemeClr val="lt2"/>
              </a:solidFill>
              <a:prstDash val="solid"/>
              <a:round/>
              <a:headEnd type="none" w="med" len="med"/>
              <a:tailEnd type="none" w="med" len="med"/>
            </a:ln>
          </p:spPr>
        </p:cxnSp>
        <p:sp>
          <p:nvSpPr>
            <p:cNvPr id="56" name="Google Shape;606;p35">
              <a:extLst>
                <a:ext uri="{FF2B5EF4-FFF2-40B4-BE49-F238E27FC236}">
                  <a16:creationId xmlns:a16="http://schemas.microsoft.com/office/drawing/2014/main" id="{E10175D2-CF50-4B5D-AB81-FF1FED890B83}"/>
                </a:ext>
              </a:extLst>
            </p:cNvPr>
            <p:cNvSpPr/>
            <p:nvPr/>
          </p:nvSpPr>
          <p:spPr>
            <a:xfrm rot="-8100000">
              <a:off x="264558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07;p35">
              <a:extLst>
                <a:ext uri="{FF2B5EF4-FFF2-40B4-BE49-F238E27FC236}">
                  <a16:creationId xmlns:a16="http://schemas.microsoft.com/office/drawing/2014/main" id="{AF3D6DDE-1537-4D26-BE6A-300026213AA7}"/>
                </a:ext>
              </a:extLst>
            </p:cNvPr>
            <p:cNvSpPr/>
            <p:nvPr/>
          </p:nvSpPr>
          <p:spPr>
            <a:xfrm rot="-8100000">
              <a:off x="445535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08;p35">
              <a:extLst>
                <a:ext uri="{FF2B5EF4-FFF2-40B4-BE49-F238E27FC236}">
                  <a16:creationId xmlns:a16="http://schemas.microsoft.com/office/drawing/2014/main" id="{B02A2873-16AF-4AB7-9A3F-130879B0C965}"/>
                </a:ext>
              </a:extLst>
            </p:cNvPr>
            <p:cNvSpPr/>
            <p:nvPr/>
          </p:nvSpPr>
          <p:spPr>
            <a:xfrm rot="-8100000">
              <a:off x="626510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84045A57-A9D5-4583-AC8F-0098B7A7EFAF}"/>
              </a:ext>
            </a:extLst>
          </p:cNvPr>
          <p:cNvSpPr txBox="1"/>
          <p:nvPr/>
        </p:nvSpPr>
        <p:spPr>
          <a:xfrm>
            <a:off x="3266487" y="214698"/>
            <a:ext cx="1460656" cy="461665"/>
          </a:xfrm>
          <a:prstGeom prst="rect">
            <a:avLst/>
          </a:prstGeom>
          <a:noFill/>
        </p:spPr>
        <p:txBody>
          <a:bodyPr wrap="none" rtlCol="0">
            <a:spAutoFit/>
          </a:bodyPr>
          <a:lstStyle/>
          <a:p>
            <a:r>
              <a:rPr lang="en-IN" sz="2400" dirty="0">
                <a:solidFill>
                  <a:schemeClr val="accent1"/>
                </a:solidFill>
                <a:latin typeface="Britannic Bold" panose="020B0903060703020204" pitchFamily="34" charset="0"/>
                <a:cs typeface="Times New Roman" panose="02020603050405020304" pitchFamily="18" charset="0"/>
              </a:rPr>
              <a:t>FINDINGS</a:t>
            </a:r>
            <a:endParaRPr lang="en-IN" sz="2000" dirty="0">
              <a:solidFill>
                <a:schemeClr val="accent1"/>
              </a:solidFill>
              <a:latin typeface="Britannic Bold" panose="020B0903060703020204" pitchFamily="34" charset="0"/>
              <a:cs typeface="Times New Roman" panose="02020603050405020304" pitchFamily="18" charset="0"/>
            </a:endParaRPr>
          </a:p>
        </p:txBody>
      </p:sp>
    </p:spTree>
    <p:extLst>
      <p:ext uri="{BB962C8B-B14F-4D97-AF65-F5344CB8AC3E}">
        <p14:creationId xmlns:p14="http://schemas.microsoft.com/office/powerpoint/2010/main" val="1640783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35"/>
          <p:cNvSpPr txBox="1">
            <a:spLocks noGrp="1"/>
          </p:cNvSpPr>
          <p:nvPr>
            <p:ph type="ctrTitle"/>
          </p:nvPr>
        </p:nvSpPr>
        <p:spPr>
          <a:xfrm>
            <a:off x="1013103" y="207037"/>
            <a:ext cx="6768900" cy="6784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400" dirty="0">
                <a:latin typeface="Britannic Bold" panose="020B0903060703020204" pitchFamily="34" charset="0"/>
              </a:rPr>
              <a:t>FINDINGS</a:t>
            </a:r>
            <a:endParaRPr dirty="0">
              <a:latin typeface="Britannic Bold" panose="020B0903060703020204" pitchFamily="34" charset="0"/>
            </a:endParaRPr>
          </a:p>
        </p:txBody>
      </p:sp>
      <p:grpSp>
        <p:nvGrpSpPr>
          <p:cNvPr id="604" name="Google Shape;604;p35"/>
          <p:cNvGrpSpPr/>
          <p:nvPr/>
        </p:nvGrpSpPr>
        <p:grpSpPr>
          <a:xfrm>
            <a:off x="2352306" y="677612"/>
            <a:ext cx="3957320" cy="111011"/>
            <a:chOff x="2596116" y="2105605"/>
            <a:chExt cx="3957320" cy="337800"/>
          </a:xfrm>
        </p:grpSpPr>
        <p:cxnSp>
          <p:nvCxnSpPr>
            <p:cNvPr id="605" name="Google Shape;605;p35"/>
            <p:cNvCxnSpPr/>
            <p:nvPr/>
          </p:nvCxnSpPr>
          <p:spPr>
            <a:xfrm>
              <a:off x="2762825" y="2274664"/>
              <a:ext cx="3608100" cy="0"/>
            </a:xfrm>
            <a:prstGeom prst="straightConnector1">
              <a:avLst/>
            </a:prstGeom>
            <a:noFill/>
            <a:ln w="19050" cap="flat" cmpd="sng">
              <a:solidFill>
                <a:schemeClr val="lt2"/>
              </a:solidFill>
              <a:prstDash val="solid"/>
              <a:round/>
              <a:headEnd type="none" w="med" len="med"/>
              <a:tailEnd type="none" w="med" len="med"/>
            </a:ln>
          </p:spPr>
        </p:cxnSp>
        <p:sp>
          <p:nvSpPr>
            <p:cNvPr id="606" name="Google Shape;606;p35"/>
            <p:cNvSpPr/>
            <p:nvPr/>
          </p:nvSpPr>
          <p:spPr>
            <a:xfrm rot="-8100000">
              <a:off x="264558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5"/>
            <p:cNvSpPr/>
            <p:nvPr/>
          </p:nvSpPr>
          <p:spPr>
            <a:xfrm rot="-8100000">
              <a:off x="445535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rot="-8100000">
              <a:off x="626510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DB1BB6E0-A37B-4113-83FE-D76CE2050533}"/>
              </a:ext>
            </a:extLst>
          </p:cNvPr>
          <p:cNvSpPr txBox="1"/>
          <p:nvPr/>
        </p:nvSpPr>
        <p:spPr>
          <a:xfrm>
            <a:off x="1220272" y="1187601"/>
            <a:ext cx="7009328" cy="3908762"/>
          </a:xfrm>
          <a:prstGeom prst="rect">
            <a:avLst/>
          </a:prstGeom>
          <a:noFill/>
        </p:spPr>
        <p:txBody>
          <a:bodyPr wrap="square" rtlCol="0">
            <a:spAutoFit/>
          </a:bodyPr>
          <a:lstStyle/>
          <a:p>
            <a:pPr algn="just">
              <a:lnSpc>
                <a:spcPct val="150000"/>
              </a:lnSpc>
              <a:buClr>
                <a:schemeClr val="accent1"/>
              </a:buClr>
            </a:pPr>
            <a:r>
              <a:rPr lang="en-IN" sz="1600" b="1" dirty="0">
                <a:solidFill>
                  <a:schemeClr val="accent1"/>
                </a:solidFill>
                <a:effectLst>
                  <a:outerShdw blurRad="38100" dist="38100" dir="2700000" algn="tl">
                    <a:srgbClr val="000000">
                      <a:alpha val="43137"/>
                    </a:srgbClr>
                  </a:outerShdw>
                </a:effectLst>
                <a:latin typeface="Overpass ExtraLight" panose="020B0604020202020204" charset="0"/>
                <a:cs typeface="Times New Roman" panose="02020603050405020304" pitchFamily="18" charset="0"/>
              </a:rPr>
              <a:t>Identifier and Information Leakage</a:t>
            </a:r>
            <a:endParaRPr lang="en-IN" b="1" dirty="0">
              <a:solidFill>
                <a:schemeClr val="accent1"/>
              </a:solidFill>
              <a:effectLst>
                <a:outerShdw blurRad="38100" dist="38100" dir="2700000" algn="tl">
                  <a:srgbClr val="000000">
                    <a:alpha val="43137"/>
                  </a:srgbClr>
                </a:outerShdw>
              </a:effectLst>
              <a:latin typeface="Overpass ExtraLight" panose="020B0604020202020204" charset="0"/>
              <a:cs typeface="Times New Roman" panose="02020603050405020304" pitchFamily="18" charset="0"/>
            </a:endParaRPr>
          </a:p>
          <a:p>
            <a:pPr marL="285750" indent="-285750" algn="just">
              <a:lnSpc>
                <a:spcPct val="150000"/>
              </a:lnSpc>
              <a:buClr>
                <a:schemeClr val="accent1"/>
              </a:buClr>
              <a:buFont typeface="Wingdings" panose="05000000000000000000" pitchFamily="2" charset="2"/>
              <a:buChar char="q"/>
            </a:pPr>
            <a:r>
              <a:rPr lang="en-IN" dirty="0">
                <a:solidFill>
                  <a:schemeClr val="accent1"/>
                </a:solidFill>
                <a:latin typeface="Overpass ExtraLight" panose="020B0604020202020204" charset="0"/>
                <a:cs typeface="Times New Roman" panose="02020603050405020304" pitchFamily="18" charset="0"/>
              </a:rPr>
              <a:t>On Roku, </a:t>
            </a:r>
            <a:r>
              <a:rPr lang="en-US" dirty="0">
                <a:solidFill>
                  <a:schemeClr val="accent1"/>
                </a:solidFill>
                <a:latin typeface="Overpass ExtraLight" panose="020B0604020202020204" charset="0"/>
                <a:cs typeface="Times New Roman" panose="02020603050405020304" pitchFamily="18" charset="0"/>
              </a:rPr>
              <a:t>4,452 of the 6,142 (nearly 73%) requests containing one of the two unique IDs (AD ID, Serial Number) are flagged as trackers. On Amazon 3,427 of the 8,433 (41%) unique identifiers are sent in cleartext.</a:t>
            </a:r>
          </a:p>
          <a:p>
            <a:pPr marL="285750" indent="-285750" algn="just">
              <a:lnSpc>
                <a:spcPct val="150000"/>
              </a:lnSpc>
              <a:buClr>
                <a:schemeClr val="accent1"/>
              </a:buClr>
              <a:buFont typeface="Wingdings" panose="05000000000000000000" pitchFamily="2" charset="2"/>
              <a:buChar char="q"/>
            </a:pPr>
            <a:r>
              <a:rPr lang="en-US" dirty="0">
                <a:solidFill>
                  <a:schemeClr val="accent1"/>
                </a:solidFill>
                <a:latin typeface="Overpass ExtraLight" panose="020B0604020202020204" charset="0"/>
                <a:cs typeface="Times New Roman" panose="02020603050405020304" pitchFamily="18" charset="0"/>
              </a:rPr>
              <a:t>Four channels were detected, two on each platform, that share the email address of the profile used for account creation with third-party trackers on the web.</a:t>
            </a:r>
          </a:p>
          <a:p>
            <a:pPr marL="285750" indent="-285750" algn="just">
              <a:lnSpc>
                <a:spcPct val="150000"/>
              </a:lnSpc>
              <a:buClr>
                <a:schemeClr val="accent1"/>
              </a:buClr>
              <a:buFont typeface="Wingdings" panose="05000000000000000000" pitchFamily="2" charset="2"/>
              <a:buChar char="q"/>
            </a:pPr>
            <a:r>
              <a:rPr lang="en-US" dirty="0">
                <a:solidFill>
                  <a:schemeClr val="accent1"/>
                </a:solidFill>
                <a:latin typeface="Overpass ExtraLight" panose="020B0604020202020204" charset="0"/>
                <a:cs typeface="Times New Roman" panose="02020603050405020304" pitchFamily="18" charset="0"/>
              </a:rPr>
              <a:t>One Amazon channel was found sharing the zip code with a third-party on the web.</a:t>
            </a:r>
          </a:p>
          <a:p>
            <a:pPr marL="285750" indent="-285750" algn="just">
              <a:lnSpc>
                <a:spcPct val="150000"/>
              </a:lnSpc>
              <a:buClr>
                <a:schemeClr val="accent1"/>
              </a:buClr>
              <a:buFont typeface="Wingdings" panose="05000000000000000000" pitchFamily="2" charset="2"/>
              <a:buChar char="q"/>
            </a:pPr>
            <a:r>
              <a:rPr lang="en-US" dirty="0">
                <a:solidFill>
                  <a:schemeClr val="accent1"/>
                </a:solidFill>
                <a:latin typeface="Overpass ExtraLight" panose="020B0604020202020204" charset="0"/>
                <a:cs typeface="Times New Roman" panose="02020603050405020304" pitchFamily="18" charset="0"/>
              </a:rPr>
              <a:t>Finally, for each channel, the tracking domains that are contacted both on the web</a:t>
            </a:r>
          </a:p>
          <a:p>
            <a:pPr algn="just">
              <a:lnSpc>
                <a:spcPct val="150000"/>
              </a:lnSpc>
              <a:buClr>
                <a:schemeClr val="accent1"/>
              </a:buClr>
            </a:pPr>
            <a:r>
              <a:rPr lang="en-US" dirty="0">
                <a:solidFill>
                  <a:schemeClr val="accent1"/>
                </a:solidFill>
                <a:latin typeface="Overpass ExtraLight" panose="020B0604020202020204" charset="0"/>
                <a:cs typeface="Times New Roman" panose="02020603050405020304" pitchFamily="18" charset="0"/>
              </a:rPr>
              <a:t>        (during registration or sign-in) and by the device, are potentially able to track users</a:t>
            </a:r>
          </a:p>
          <a:p>
            <a:pPr algn="just">
              <a:lnSpc>
                <a:spcPct val="150000"/>
              </a:lnSpc>
              <a:buClr>
                <a:schemeClr val="accent1"/>
              </a:buClr>
            </a:pPr>
            <a:r>
              <a:rPr lang="en-US" dirty="0">
                <a:solidFill>
                  <a:schemeClr val="accent1"/>
                </a:solidFill>
                <a:latin typeface="Overpass ExtraLight" panose="020B0604020202020204" charset="0"/>
                <a:cs typeface="Times New Roman" panose="02020603050405020304" pitchFamily="18" charset="0"/>
              </a:rPr>
              <a:t>         across web and OTT.</a:t>
            </a:r>
            <a:endParaRPr lang="en-IN" dirty="0">
              <a:solidFill>
                <a:schemeClr val="accent1"/>
              </a:solidFill>
              <a:latin typeface="Overpass ExtraLight" panose="020B0604020202020204" charset="0"/>
              <a:cs typeface="Times New Roman" panose="02020603050405020304" pitchFamily="18" charset="0"/>
            </a:endParaRPr>
          </a:p>
          <a:p>
            <a:pPr algn="just">
              <a:lnSpc>
                <a:spcPct val="150000"/>
              </a:lnSpc>
              <a:buClr>
                <a:schemeClr val="accent1"/>
              </a:buClr>
            </a:pPr>
            <a:endParaRPr lang="en-IN" dirty="0">
              <a:solidFill>
                <a:schemeClr val="accent1"/>
              </a:solidFill>
              <a:latin typeface="Times New Roman" panose="02020603050405020304" pitchFamily="18" charset="0"/>
              <a:cs typeface="Times New Roman" panose="02020603050405020304" pitchFamily="18" charset="0"/>
            </a:endParaRPr>
          </a:p>
          <a:p>
            <a:pPr>
              <a:buClr>
                <a:schemeClr val="accent1"/>
              </a:buClr>
            </a:pPr>
            <a:r>
              <a:rPr lang="en-IN" dirty="0">
                <a:solidFill>
                  <a:schemeClr val="accent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45463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35"/>
          <p:cNvSpPr txBox="1">
            <a:spLocks noGrp="1"/>
          </p:cNvSpPr>
          <p:nvPr>
            <p:ph type="ctrTitle"/>
          </p:nvPr>
        </p:nvSpPr>
        <p:spPr>
          <a:xfrm>
            <a:off x="1734622" y="110825"/>
            <a:ext cx="6768900" cy="4535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400" dirty="0">
                <a:latin typeface="Britannic Bold" panose="020B0903060703020204" pitchFamily="34" charset="0"/>
              </a:rPr>
              <a:t>FINDINGS</a:t>
            </a:r>
            <a:endParaRPr dirty="0">
              <a:latin typeface="Britannic Bold" panose="020B0903060703020204" pitchFamily="34" charset="0"/>
            </a:endParaRPr>
          </a:p>
        </p:txBody>
      </p:sp>
      <p:grpSp>
        <p:nvGrpSpPr>
          <p:cNvPr id="604" name="Google Shape;604;p35"/>
          <p:cNvGrpSpPr/>
          <p:nvPr/>
        </p:nvGrpSpPr>
        <p:grpSpPr>
          <a:xfrm>
            <a:off x="3088112" y="564356"/>
            <a:ext cx="3957320" cy="111011"/>
            <a:chOff x="2596116" y="2105605"/>
            <a:chExt cx="3957320" cy="337800"/>
          </a:xfrm>
        </p:grpSpPr>
        <p:cxnSp>
          <p:nvCxnSpPr>
            <p:cNvPr id="605" name="Google Shape;605;p35"/>
            <p:cNvCxnSpPr/>
            <p:nvPr/>
          </p:nvCxnSpPr>
          <p:spPr>
            <a:xfrm>
              <a:off x="2762825" y="2274664"/>
              <a:ext cx="3608100" cy="0"/>
            </a:xfrm>
            <a:prstGeom prst="straightConnector1">
              <a:avLst/>
            </a:prstGeom>
            <a:noFill/>
            <a:ln w="19050" cap="flat" cmpd="sng">
              <a:solidFill>
                <a:schemeClr val="lt2"/>
              </a:solidFill>
              <a:prstDash val="solid"/>
              <a:round/>
              <a:headEnd type="none" w="med" len="med"/>
              <a:tailEnd type="none" w="med" len="med"/>
            </a:ln>
          </p:spPr>
        </p:cxnSp>
        <p:sp>
          <p:nvSpPr>
            <p:cNvPr id="606" name="Google Shape;606;p35"/>
            <p:cNvSpPr/>
            <p:nvPr/>
          </p:nvSpPr>
          <p:spPr>
            <a:xfrm rot="-8100000">
              <a:off x="264558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5"/>
            <p:cNvSpPr/>
            <p:nvPr/>
          </p:nvSpPr>
          <p:spPr>
            <a:xfrm rot="-8100000">
              <a:off x="445535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rot="-8100000">
              <a:off x="626510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DB1BB6E0-A37B-4113-83FE-D76CE2050533}"/>
              </a:ext>
            </a:extLst>
          </p:cNvPr>
          <p:cNvSpPr txBox="1"/>
          <p:nvPr/>
        </p:nvSpPr>
        <p:spPr>
          <a:xfrm>
            <a:off x="931794" y="787623"/>
            <a:ext cx="7762151" cy="4301370"/>
          </a:xfrm>
          <a:prstGeom prst="rect">
            <a:avLst/>
          </a:prstGeom>
          <a:noFill/>
        </p:spPr>
        <p:txBody>
          <a:bodyPr wrap="square" rtlCol="0">
            <a:spAutoFit/>
          </a:bodyPr>
          <a:lstStyle/>
          <a:p>
            <a:pPr algn="just">
              <a:lnSpc>
                <a:spcPct val="150000"/>
              </a:lnSpc>
              <a:buClr>
                <a:schemeClr val="accent1"/>
              </a:buClr>
            </a:pPr>
            <a:r>
              <a:rPr lang="en-IN" sz="1600" b="1" dirty="0">
                <a:solidFill>
                  <a:schemeClr val="accent1"/>
                </a:solidFill>
                <a:effectLst>
                  <a:outerShdw blurRad="38100" dist="38100" dir="2700000" algn="tl">
                    <a:srgbClr val="000000">
                      <a:alpha val="43137"/>
                    </a:srgbClr>
                  </a:outerShdw>
                </a:effectLst>
                <a:latin typeface="Overpass ExtraLight" panose="020B0604020202020204" charset="0"/>
                <a:cs typeface="Times New Roman" panose="02020603050405020304" pitchFamily="18" charset="0"/>
              </a:rPr>
              <a:t>Detecting new Tracking Domains</a:t>
            </a:r>
          </a:p>
          <a:p>
            <a:pPr marL="285750" indent="-285750" algn="just">
              <a:lnSpc>
                <a:spcPct val="150000"/>
              </a:lnSpc>
              <a:buClr>
                <a:schemeClr val="accent1"/>
              </a:buClr>
              <a:buFont typeface="Wingdings" panose="05000000000000000000" pitchFamily="2" charset="2"/>
              <a:buChar char="q"/>
            </a:pPr>
            <a:r>
              <a:rPr lang="en-IN" dirty="0">
                <a:solidFill>
                  <a:schemeClr val="accent1"/>
                </a:solidFill>
                <a:latin typeface="Overpass ExtraLight" panose="020B0604020202020204" charset="0"/>
              </a:rPr>
              <a:t>F</a:t>
            </a:r>
            <a:r>
              <a:rPr lang="en-IN" b="0" i="0" u="none" strike="noStrike" baseline="0" dirty="0">
                <a:solidFill>
                  <a:schemeClr val="accent1"/>
                </a:solidFill>
                <a:latin typeface="Overpass ExtraLight" panose="020B0604020202020204" charset="0"/>
              </a:rPr>
              <a:t>irst build </a:t>
            </a:r>
            <a:r>
              <a:rPr lang="en-US" b="0" i="0" u="none" strike="noStrike" baseline="0" dirty="0">
                <a:solidFill>
                  <a:schemeClr val="accent1"/>
                </a:solidFill>
                <a:latin typeface="Overpass ExtraLight" panose="020B0604020202020204" charset="0"/>
              </a:rPr>
              <a:t>a list of domains that received unique identifiers- AD ID and device serial number. Remove known trackers from this list using the five adblocking lists that we were used in the study. </a:t>
            </a:r>
          </a:p>
          <a:p>
            <a:pPr marL="285750" indent="-285750" algn="just">
              <a:lnSpc>
                <a:spcPct val="150000"/>
              </a:lnSpc>
              <a:buClr>
                <a:schemeClr val="accent1"/>
              </a:buClr>
              <a:buFont typeface="Wingdings" panose="05000000000000000000" pitchFamily="2" charset="2"/>
              <a:buChar char="q"/>
            </a:pPr>
            <a:r>
              <a:rPr lang="en-US" b="0" i="0" u="none" strike="noStrike" baseline="0" dirty="0">
                <a:solidFill>
                  <a:schemeClr val="accent1"/>
                </a:solidFill>
                <a:latin typeface="Overpass ExtraLight" panose="020B0604020202020204" charset="0"/>
              </a:rPr>
              <a:t>Eliminate domains that were contacted only in one channel. </a:t>
            </a:r>
          </a:p>
          <a:p>
            <a:pPr marL="285750" indent="-285750" algn="just">
              <a:lnSpc>
                <a:spcPct val="150000"/>
              </a:lnSpc>
              <a:spcAft>
                <a:spcPts val="600"/>
              </a:spcAft>
              <a:buClr>
                <a:schemeClr val="accent1"/>
              </a:buClr>
              <a:buFont typeface="Wingdings" panose="05000000000000000000" pitchFamily="2" charset="2"/>
              <a:buChar char="q"/>
            </a:pPr>
            <a:r>
              <a:rPr lang="en-US" dirty="0">
                <a:solidFill>
                  <a:schemeClr val="accent1"/>
                </a:solidFill>
                <a:latin typeface="Overpass ExtraLight" panose="020B0604020202020204" charset="0"/>
              </a:rPr>
              <a:t>Manually</a:t>
            </a:r>
            <a:r>
              <a:rPr lang="en-US" b="0" i="0" u="none" strike="noStrike" baseline="0" dirty="0">
                <a:solidFill>
                  <a:schemeClr val="accent1"/>
                </a:solidFill>
                <a:latin typeface="Overpass ExtraLight" panose="020B0604020202020204" charset="0"/>
              </a:rPr>
              <a:t> remove false positives using a WHOIS service.</a:t>
            </a:r>
            <a:endParaRPr lang="en-IN" dirty="0">
              <a:solidFill>
                <a:schemeClr val="accent1"/>
              </a:solidFill>
              <a:latin typeface="Times New Roman" panose="02020603050405020304" pitchFamily="18" charset="0"/>
              <a:cs typeface="Times New Roman" panose="02020603050405020304" pitchFamily="18" charset="0"/>
            </a:endParaRPr>
          </a:p>
          <a:p>
            <a:pPr algn="just">
              <a:buClr>
                <a:schemeClr val="accent1"/>
              </a:buClr>
            </a:pPr>
            <a:r>
              <a:rPr lang="en-IN" sz="1600" b="1" dirty="0">
                <a:solidFill>
                  <a:schemeClr val="accent1"/>
                </a:solidFill>
                <a:effectLst>
                  <a:outerShdw blurRad="38100" dist="38100" dir="2700000" algn="tl">
                    <a:srgbClr val="000000">
                      <a:alpha val="43137"/>
                    </a:srgbClr>
                  </a:outerShdw>
                </a:effectLst>
                <a:latin typeface="Overpass ExtraLight" panose="020B0604020202020204" charset="0"/>
                <a:cs typeface="Times New Roman" panose="02020603050405020304" pitchFamily="18" charset="0"/>
              </a:rPr>
              <a:t>Title Leak Detection.</a:t>
            </a:r>
          </a:p>
          <a:p>
            <a:pPr marL="285750" indent="-285750" algn="just">
              <a:lnSpc>
                <a:spcPct val="150000"/>
              </a:lnSpc>
              <a:buClr>
                <a:schemeClr val="accent1"/>
              </a:buClr>
              <a:buFont typeface="Wingdings" panose="05000000000000000000" pitchFamily="2" charset="2"/>
              <a:buChar char="q"/>
            </a:pPr>
            <a:r>
              <a:rPr lang="en-US" dirty="0">
                <a:solidFill>
                  <a:schemeClr val="accent1"/>
                </a:solidFill>
                <a:latin typeface="Overpass ExtraLight" panose="020B0604020202020204" charset="0"/>
                <a:cs typeface="Times New Roman" panose="02020603050405020304" pitchFamily="18" charset="0"/>
              </a:rPr>
              <a:t>It was found that 9 channels on Roku and 14 channels on the Fire TV, leaked the title of the video to a tracking domain- with</a:t>
            </a:r>
            <a:r>
              <a:rPr lang="en-IN" b="0" i="0" u="none" strike="noStrike" baseline="0" dirty="0">
                <a:latin typeface="Overpass ExtraLight" panose="020B0604020202020204" charset="0"/>
                <a:cs typeface="Times New Roman" panose="02020603050405020304" pitchFamily="18" charset="0"/>
              </a:rPr>
              <a:t> </a:t>
            </a:r>
            <a:r>
              <a:rPr lang="en-IN" b="0" i="0" u="none" strike="noStrike" baseline="0" dirty="0">
                <a:solidFill>
                  <a:schemeClr val="accent1"/>
                </a:solidFill>
                <a:latin typeface="Overpass ExtraLight" panose="020B0604020202020204" charset="0"/>
                <a:cs typeface="Times New Roman" panose="02020603050405020304" pitchFamily="18" charset="0"/>
              </a:rPr>
              <a:t>majority </a:t>
            </a:r>
            <a:r>
              <a:rPr lang="en-US" b="0" i="0" u="none" strike="noStrike" baseline="0" dirty="0">
                <a:solidFill>
                  <a:schemeClr val="accent1"/>
                </a:solidFill>
                <a:latin typeface="Overpass ExtraLight" panose="020B0604020202020204" charset="0"/>
                <a:cs typeface="Times New Roman" panose="02020603050405020304" pitchFamily="18" charset="0"/>
              </a:rPr>
              <a:t>of these channels being news channels.</a:t>
            </a:r>
          </a:p>
          <a:p>
            <a:pPr marL="285750" indent="-285750" algn="just">
              <a:lnSpc>
                <a:spcPct val="150000"/>
              </a:lnSpc>
              <a:buClr>
                <a:schemeClr val="accent1"/>
              </a:buClr>
              <a:buFont typeface="Wingdings" panose="05000000000000000000" pitchFamily="2" charset="2"/>
              <a:buChar char="q"/>
            </a:pPr>
            <a:r>
              <a:rPr lang="en-US" dirty="0">
                <a:solidFill>
                  <a:schemeClr val="accent1"/>
                </a:solidFill>
                <a:latin typeface="Overpass ExtraLight" panose="020B0604020202020204" charset="0"/>
                <a:cs typeface="Times New Roman" panose="02020603050405020304" pitchFamily="18" charset="0"/>
              </a:rPr>
              <a:t>On Roku, all video titles are leaked over unencrypted connections, exposing users’ viewership preferences to eavesdroppers. </a:t>
            </a:r>
          </a:p>
          <a:p>
            <a:pPr marL="285750" indent="-285750" algn="just">
              <a:lnSpc>
                <a:spcPct val="150000"/>
              </a:lnSpc>
              <a:buClr>
                <a:schemeClr val="accent1"/>
              </a:buClr>
              <a:buFont typeface="Wingdings" panose="05000000000000000000" pitchFamily="2" charset="2"/>
              <a:buChar char="q"/>
            </a:pPr>
            <a:r>
              <a:rPr lang="en-US" dirty="0">
                <a:solidFill>
                  <a:schemeClr val="accent1"/>
                </a:solidFill>
                <a:latin typeface="Overpass ExtraLight" panose="020B0604020202020204" charset="0"/>
                <a:cs typeface="Times New Roman" panose="02020603050405020304" pitchFamily="18" charset="0"/>
              </a:rPr>
              <a:t>On Fire TV, only two channels used an unencrypted connection when sending the title to tracking domains.</a:t>
            </a:r>
            <a:endParaRPr lang="en-IN" dirty="0">
              <a:solidFill>
                <a:schemeClr val="accent1"/>
              </a:solidFill>
              <a:latin typeface="Overpass ExtraLight" panose="020B0604020202020204" charset="0"/>
              <a:cs typeface="Times New Roman" panose="02020603050405020304" pitchFamily="18" charset="0"/>
            </a:endParaRPr>
          </a:p>
        </p:txBody>
      </p:sp>
    </p:spTree>
    <p:extLst>
      <p:ext uri="{BB962C8B-B14F-4D97-AF65-F5344CB8AC3E}">
        <p14:creationId xmlns:p14="http://schemas.microsoft.com/office/powerpoint/2010/main" val="1902076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21" name="Title 20">
            <a:extLst>
              <a:ext uri="{FF2B5EF4-FFF2-40B4-BE49-F238E27FC236}">
                <a16:creationId xmlns:a16="http://schemas.microsoft.com/office/drawing/2014/main" id="{4648DB54-1210-4407-B7B2-4F97D9D0933E}"/>
              </a:ext>
            </a:extLst>
          </p:cNvPr>
          <p:cNvSpPr>
            <a:spLocks noGrp="1"/>
          </p:cNvSpPr>
          <p:nvPr>
            <p:ph type="ctrTitle" idx="3"/>
          </p:nvPr>
        </p:nvSpPr>
        <p:spPr>
          <a:xfrm>
            <a:off x="4684818" y="190527"/>
            <a:ext cx="4594913" cy="390213"/>
          </a:xfrm>
        </p:spPr>
        <p:txBody>
          <a:bodyPr/>
          <a:lstStyle/>
          <a:p>
            <a:r>
              <a:rPr lang="en-IN" dirty="0">
                <a:effectLst>
                  <a:outerShdw blurRad="38100" dist="38100" dir="2700000" algn="tl">
                    <a:srgbClr val="000000">
                      <a:alpha val="43137"/>
                    </a:srgbClr>
                  </a:outerShdw>
                </a:effectLst>
                <a:latin typeface="Britannic Bold" panose="020B0903060703020204" pitchFamily="34" charset="0"/>
              </a:rPr>
              <a:t>Effect of Countermeasures</a:t>
            </a:r>
          </a:p>
        </p:txBody>
      </p:sp>
      <p:grpSp>
        <p:nvGrpSpPr>
          <p:cNvPr id="30" name="Google Shape;604;p35">
            <a:extLst>
              <a:ext uri="{FF2B5EF4-FFF2-40B4-BE49-F238E27FC236}">
                <a16:creationId xmlns:a16="http://schemas.microsoft.com/office/drawing/2014/main" id="{3A342A7B-ADA0-40DF-B9B3-D02E59F20907}"/>
              </a:ext>
            </a:extLst>
          </p:cNvPr>
          <p:cNvGrpSpPr/>
          <p:nvPr/>
        </p:nvGrpSpPr>
        <p:grpSpPr>
          <a:xfrm>
            <a:off x="4002511" y="573595"/>
            <a:ext cx="3957320" cy="111011"/>
            <a:chOff x="2596116" y="2105605"/>
            <a:chExt cx="3957320" cy="337800"/>
          </a:xfrm>
        </p:grpSpPr>
        <p:cxnSp>
          <p:nvCxnSpPr>
            <p:cNvPr id="31" name="Google Shape;605;p35">
              <a:extLst>
                <a:ext uri="{FF2B5EF4-FFF2-40B4-BE49-F238E27FC236}">
                  <a16:creationId xmlns:a16="http://schemas.microsoft.com/office/drawing/2014/main" id="{D74B826A-06E5-40E1-9341-9CAD48E83463}"/>
                </a:ext>
              </a:extLst>
            </p:cNvPr>
            <p:cNvCxnSpPr/>
            <p:nvPr/>
          </p:nvCxnSpPr>
          <p:spPr>
            <a:xfrm>
              <a:off x="2762825" y="2274664"/>
              <a:ext cx="3608100" cy="0"/>
            </a:xfrm>
            <a:prstGeom prst="straightConnector1">
              <a:avLst/>
            </a:prstGeom>
            <a:noFill/>
            <a:ln w="19050" cap="flat" cmpd="sng">
              <a:solidFill>
                <a:schemeClr val="lt2"/>
              </a:solidFill>
              <a:prstDash val="solid"/>
              <a:round/>
              <a:headEnd type="none" w="med" len="med"/>
              <a:tailEnd type="none" w="med" len="med"/>
            </a:ln>
          </p:spPr>
        </p:cxnSp>
        <p:sp>
          <p:nvSpPr>
            <p:cNvPr id="32" name="Google Shape;606;p35">
              <a:extLst>
                <a:ext uri="{FF2B5EF4-FFF2-40B4-BE49-F238E27FC236}">
                  <a16:creationId xmlns:a16="http://schemas.microsoft.com/office/drawing/2014/main" id="{283ABCBC-4A4C-4566-A223-60CAE715F294}"/>
                </a:ext>
              </a:extLst>
            </p:cNvPr>
            <p:cNvSpPr/>
            <p:nvPr/>
          </p:nvSpPr>
          <p:spPr>
            <a:xfrm rot="-8100000">
              <a:off x="264558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07;p35">
              <a:extLst>
                <a:ext uri="{FF2B5EF4-FFF2-40B4-BE49-F238E27FC236}">
                  <a16:creationId xmlns:a16="http://schemas.microsoft.com/office/drawing/2014/main" id="{D02442C7-E532-4997-87CA-7E0EB191B5AB}"/>
                </a:ext>
              </a:extLst>
            </p:cNvPr>
            <p:cNvSpPr/>
            <p:nvPr/>
          </p:nvSpPr>
          <p:spPr>
            <a:xfrm rot="-8100000">
              <a:off x="445535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08;p35">
              <a:extLst>
                <a:ext uri="{FF2B5EF4-FFF2-40B4-BE49-F238E27FC236}">
                  <a16:creationId xmlns:a16="http://schemas.microsoft.com/office/drawing/2014/main" id="{AF3CFB43-FAC4-49ED-BD47-0E738CF5CF86}"/>
                </a:ext>
              </a:extLst>
            </p:cNvPr>
            <p:cNvSpPr/>
            <p:nvPr/>
          </p:nvSpPr>
          <p:spPr>
            <a:xfrm rot="-8100000">
              <a:off x="626510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TextBox 37">
            <a:extLst>
              <a:ext uri="{FF2B5EF4-FFF2-40B4-BE49-F238E27FC236}">
                <a16:creationId xmlns:a16="http://schemas.microsoft.com/office/drawing/2014/main" id="{914707E0-DE64-4B0D-AF91-179CAC34C8C5}"/>
              </a:ext>
            </a:extLst>
          </p:cNvPr>
          <p:cNvSpPr txBox="1"/>
          <p:nvPr/>
        </p:nvSpPr>
        <p:spPr>
          <a:xfrm>
            <a:off x="2600324" y="769253"/>
            <a:ext cx="4643436" cy="307777"/>
          </a:xfrm>
          <a:prstGeom prst="rect">
            <a:avLst/>
          </a:prstGeom>
          <a:noFill/>
        </p:spPr>
        <p:txBody>
          <a:bodyPr wrap="square">
            <a:spAutoFit/>
          </a:bodyPr>
          <a:lstStyle/>
          <a:p>
            <a:r>
              <a:rPr lang="en-US" b="1" dirty="0">
                <a:solidFill>
                  <a:schemeClr val="accent1"/>
                </a:solidFill>
                <a:latin typeface="Overpass ExtraLight" panose="020B0604020202020204" charset="0"/>
              </a:rPr>
              <a:t>“Limit Ad Tracking” on Roku</a:t>
            </a:r>
            <a:r>
              <a:rPr lang="en-US" dirty="0"/>
              <a:t>:</a:t>
            </a:r>
            <a:endParaRPr lang="en-IN" dirty="0"/>
          </a:p>
        </p:txBody>
      </p:sp>
      <p:sp>
        <p:nvSpPr>
          <p:cNvPr id="42" name="TextBox 41">
            <a:extLst>
              <a:ext uri="{FF2B5EF4-FFF2-40B4-BE49-F238E27FC236}">
                <a16:creationId xmlns:a16="http://schemas.microsoft.com/office/drawing/2014/main" id="{5AEF299E-5685-4C19-9FDD-AE8EDA66F701}"/>
              </a:ext>
            </a:extLst>
          </p:cNvPr>
          <p:cNvSpPr txBox="1"/>
          <p:nvPr/>
        </p:nvSpPr>
        <p:spPr>
          <a:xfrm>
            <a:off x="2450306" y="2385220"/>
            <a:ext cx="4643436" cy="307777"/>
          </a:xfrm>
          <a:prstGeom prst="rect">
            <a:avLst/>
          </a:prstGeom>
          <a:noFill/>
        </p:spPr>
        <p:txBody>
          <a:bodyPr wrap="square">
            <a:spAutoFit/>
          </a:bodyPr>
          <a:lstStyle/>
          <a:p>
            <a:r>
              <a:rPr lang="en-US" b="1" dirty="0">
                <a:solidFill>
                  <a:schemeClr val="accent1"/>
                </a:solidFill>
                <a:latin typeface="Overpass ExtraLight" panose="020B0604020202020204" charset="0"/>
              </a:rPr>
              <a:t>“Disable Interest based ads” on Amazon</a:t>
            </a:r>
            <a:r>
              <a:rPr lang="en-US" dirty="0"/>
              <a:t>:</a:t>
            </a:r>
            <a:endParaRPr lang="en-IN" dirty="0"/>
          </a:p>
        </p:txBody>
      </p:sp>
      <p:sp>
        <p:nvSpPr>
          <p:cNvPr id="48" name="TextBox 47">
            <a:extLst>
              <a:ext uri="{FF2B5EF4-FFF2-40B4-BE49-F238E27FC236}">
                <a16:creationId xmlns:a16="http://schemas.microsoft.com/office/drawing/2014/main" id="{D1E007CC-CCAC-4F30-B76E-A4EAC64B06D7}"/>
              </a:ext>
            </a:extLst>
          </p:cNvPr>
          <p:cNvSpPr txBox="1"/>
          <p:nvPr/>
        </p:nvSpPr>
        <p:spPr>
          <a:xfrm>
            <a:off x="250031" y="1038505"/>
            <a:ext cx="8586787" cy="1346715"/>
          </a:xfrm>
          <a:prstGeom prst="rect">
            <a:avLst/>
          </a:prstGeom>
          <a:noFill/>
        </p:spPr>
        <p:txBody>
          <a:bodyPr wrap="square">
            <a:spAutoFit/>
          </a:bodyPr>
          <a:lstStyle/>
          <a:p>
            <a:pPr marL="285750" indent="-285750" algn="l">
              <a:lnSpc>
                <a:spcPct val="150000"/>
              </a:lnSpc>
              <a:buClr>
                <a:schemeClr val="accent1"/>
              </a:buClr>
              <a:buFont typeface="Wingdings" panose="05000000000000000000" pitchFamily="2" charset="2"/>
              <a:buChar char="q"/>
            </a:pPr>
            <a:r>
              <a:rPr lang="en-US" sz="1400" b="0" i="0" u="none" strike="noStrike" baseline="0" dirty="0">
                <a:solidFill>
                  <a:schemeClr val="accent1"/>
                </a:solidFill>
                <a:latin typeface="Overpass ExtraLight" panose="020B0604020202020204" charset="0"/>
              </a:rPr>
              <a:t>Turning on “Limit ad tracking” reduced the number of AD ID leaks from 390 to zero, but did not affect the number of trackers contacted by the channels </a:t>
            </a:r>
            <a:r>
              <a:rPr lang="en-US" dirty="0">
                <a:solidFill>
                  <a:schemeClr val="accent1"/>
                </a:solidFill>
                <a:latin typeface="Overpass ExtraLight" panose="020B0604020202020204" charset="0"/>
              </a:rPr>
              <a:t>.</a:t>
            </a:r>
            <a:endParaRPr lang="en-US" sz="1400" b="0" i="0" u="none" strike="noStrike" baseline="0" dirty="0">
              <a:solidFill>
                <a:schemeClr val="accent1"/>
              </a:solidFill>
              <a:latin typeface="Overpass ExtraLight" panose="020B0604020202020204" charset="0"/>
            </a:endParaRPr>
          </a:p>
          <a:p>
            <a:pPr marL="285750" indent="-285750" algn="l">
              <a:lnSpc>
                <a:spcPct val="150000"/>
              </a:lnSpc>
              <a:buClr>
                <a:schemeClr val="accent1"/>
              </a:buClr>
              <a:buFont typeface="Wingdings" panose="05000000000000000000" pitchFamily="2" charset="2"/>
              <a:buChar char="q"/>
            </a:pPr>
            <a:r>
              <a:rPr lang="en-US" sz="1400" b="0" i="0" u="none" strike="noStrike" baseline="0" dirty="0">
                <a:solidFill>
                  <a:schemeClr val="accent1"/>
                </a:solidFill>
                <a:latin typeface="Overpass ExtraLight" panose="020B0604020202020204" charset="0"/>
              </a:rPr>
              <a:t>Moreover, the </a:t>
            </a:r>
            <a:r>
              <a:rPr lang="en-US" dirty="0">
                <a:solidFill>
                  <a:schemeClr val="accent1"/>
                </a:solidFill>
                <a:latin typeface="Overpass ExtraLight" panose="020B0604020202020204" charset="0"/>
              </a:rPr>
              <a:t>count</a:t>
            </a:r>
            <a:r>
              <a:rPr lang="en-US" sz="1400" b="0" i="0" u="none" strike="noStrike" baseline="0" dirty="0">
                <a:solidFill>
                  <a:schemeClr val="accent1"/>
                </a:solidFill>
                <a:latin typeface="Overpass ExtraLight" panose="020B0604020202020204" charset="0"/>
              </a:rPr>
              <a:t> of serial number leaks stayed the same. </a:t>
            </a:r>
          </a:p>
          <a:p>
            <a:pPr marL="285750" indent="-285750" algn="l">
              <a:lnSpc>
                <a:spcPct val="150000"/>
              </a:lnSpc>
              <a:buClr>
                <a:schemeClr val="accent1"/>
              </a:buClr>
              <a:buFont typeface="Wingdings" panose="05000000000000000000" pitchFamily="2" charset="2"/>
              <a:buChar char="q"/>
            </a:pPr>
            <a:r>
              <a:rPr lang="en-US" sz="1400" b="0" i="0" u="none" strike="noStrike" baseline="0" dirty="0">
                <a:solidFill>
                  <a:schemeClr val="accent1"/>
                </a:solidFill>
                <a:latin typeface="Overpass ExtraLight" panose="020B0604020202020204" charset="0"/>
              </a:rPr>
              <a:t>There was an increase in the number of contacted domains (96 to 128) as well.</a:t>
            </a:r>
            <a:endParaRPr lang="en-IN" dirty="0">
              <a:solidFill>
                <a:schemeClr val="accent1"/>
              </a:solidFill>
              <a:latin typeface="Overpass ExtraLight" panose="020B0604020202020204" charset="0"/>
            </a:endParaRPr>
          </a:p>
        </p:txBody>
      </p:sp>
      <p:sp>
        <p:nvSpPr>
          <p:cNvPr id="52" name="TextBox 51">
            <a:extLst>
              <a:ext uri="{FF2B5EF4-FFF2-40B4-BE49-F238E27FC236}">
                <a16:creationId xmlns:a16="http://schemas.microsoft.com/office/drawing/2014/main" id="{3A0904A1-63A2-4BC5-8253-C983E641CC9A}"/>
              </a:ext>
            </a:extLst>
          </p:cNvPr>
          <p:cNvSpPr txBox="1"/>
          <p:nvPr/>
        </p:nvSpPr>
        <p:spPr>
          <a:xfrm>
            <a:off x="250031" y="2632367"/>
            <a:ext cx="8529637" cy="1023550"/>
          </a:xfrm>
          <a:prstGeom prst="rect">
            <a:avLst/>
          </a:prstGeom>
          <a:noFill/>
        </p:spPr>
        <p:txBody>
          <a:bodyPr wrap="square">
            <a:spAutoFit/>
          </a:bodyPr>
          <a:lstStyle/>
          <a:p>
            <a:pPr marL="285750" indent="-285750">
              <a:lnSpc>
                <a:spcPct val="150000"/>
              </a:lnSpc>
              <a:buClr>
                <a:schemeClr val="accent1"/>
              </a:buClr>
              <a:buFont typeface="Wingdings" panose="05000000000000000000" pitchFamily="2" charset="2"/>
              <a:buChar char="q"/>
            </a:pPr>
            <a:r>
              <a:rPr lang="en-US" dirty="0">
                <a:solidFill>
                  <a:schemeClr val="accent1"/>
                </a:solidFill>
                <a:latin typeface="Overpass ExtraLight" panose="020B0604020202020204" charset="0"/>
              </a:rPr>
              <a:t>Found that the number of requests to amazon -</a:t>
            </a:r>
            <a:r>
              <a:rPr lang="en-IN" b="0" i="1" u="none" strike="noStrike" baseline="0" dirty="0">
                <a:solidFill>
                  <a:schemeClr val="accent1"/>
                </a:solidFill>
                <a:latin typeface="Overpass ExtraLight" panose="020B0604020202020204" charset="0"/>
              </a:rPr>
              <a:t>adsystem.com </a:t>
            </a:r>
            <a:r>
              <a:rPr lang="en-US" b="0" i="0" u="none" strike="noStrike" baseline="0" dirty="0">
                <a:solidFill>
                  <a:schemeClr val="accent1"/>
                </a:solidFill>
                <a:latin typeface="Overpass ExtraLight" panose="020B0604020202020204" charset="0"/>
              </a:rPr>
              <a:t>decreased from 65 to just 10 channels.</a:t>
            </a:r>
          </a:p>
          <a:p>
            <a:pPr marL="285750" indent="-285750">
              <a:lnSpc>
                <a:spcPct val="150000"/>
              </a:lnSpc>
              <a:buClr>
                <a:schemeClr val="accent1"/>
              </a:buClr>
              <a:buFont typeface="Wingdings" panose="05000000000000000000" pitchFamily="2" charset="2"/>
              <a:buChar char="q"/>
            </a:pPr>
            <a:r>
              <a:rPr lang="en-US" dirty="0">
                <a:solidFill>
                  <a:schemeClr val="accent1"/>
                </a:solidFill>
                <a:latin typeface="Overpass ExtraLight" panose="020B0604020202020204" charset="0"/>
              </a:rPr>
              <a:t>Amazon seemingly reduced access to its own advertising system. </a:t>
            </a:r>
          </a:p>
          <a:p>
            <a:pPr marL="285750" indent="-285750">
              <a:lnSpc>
                <a:spcPct val="150000"/>
              </a:lnSpc>
              <a:buClr>
                <a:schemeClr val="accent1"/>
              </a:buClr>
              <a:buFont typeface="Wingdings" panose="05000000000000000000" pitchFamily="2" charset="2"/>
              <a:buChar char="q"/>
            </a:pPr>
            <a:r>
              <a:rPr lang="en-US" dirty="0">
                <a:solidFill>
                  <a:schemeClr val="accent1"/>
                </a:solidFill>
                <a:latin typeface="Overpass ExtraLight" panose="020B0604020202020204" charset="0"/>
              </a:rPr>
              <a:t>T</a:t>
            </a:r>
            <a:r>
              <a:rPr lang="en-US" b="0" i="0" u="none" strike="noStrike" baseline="0" dirty="0">
                <a:solidFill>
                  <a:schemeClr val="accent1"/>
                </a:solidFill>
                <a:latin typeface="Overpass ExtraLight" panose="020B0604020202020204" charset="0"/>
              </a:rPr>
              <a:t>he trackers collecting the AD ID reduced </a:t>
            </a:r>
            <a:r>
              <a:rPr lang="en-IN" b="0" i="0" u="none" strike="noStrike" baseline="0" dirty="0">
                <a:solidFill>
                  <a:schemeClr val="accent1"/>
                </a:solidFill>
                <a:latin typeface="Overpass ExtraLight" panose="020B0604020202020204" charset="0"/>
              </a:rPr>
              <a:t>by nearly half.</a:t>
            </a:r>
            <a:endParaRPr lang="en-IN" dirty="0">
              <a:solidFill>
                <a:schemeClr val="accent1"/>
              </a:solidFill>
              <a:latin typeface="Overpass ExtraLight" panose="020B0604020202020204" charset="0"/>
            </a:endParaRPr>
          </a:p>
        </p:txBody>
      </p:sp>
      <p:sp>
        <p:nvSpPr>
          <p:cNvPr id="54" name="TextBox 53">
            <a:extLst>
              <a:ext uri="{FF2B5EF4-FFF2-40B4-BE49-F238E27FC236}">
                <a16:creationId xmlns:a16="http://schemas.microsoft.com/office/drawing/2014/main" id="{603476D2-8D3B-4B5F-9091-7E3056348A1C}"/>
              </a:ext>
            </a:extLst>
          </p:cNvPr>
          <p:cNvSpPr txBox="1"/>
          <p:nvPr/>
        </p:nvSpPr>
        <p:spPr>
          <a:xfrm>
            <a:off x="2521743" y="3655917"/>
            <a:ext cx="4643436" cy="307777"/>
          </a:xfrm>
          <a:prstGeom prst="rect">
            <a:avLst/>
          </a:prstGeom>
          <a:noFill/>
        </p:spPr>
        <p:txBody>
          <a:bodyPr wrap="square">
            <a:spAutoFit/>
          </a:bodyPr>
          <a:lstStyle/>
          <a:p>
            <a:r>
              <a:rPr lang="en-IN" sz="1400" b="1" i="0" u="none" strike="noStrike" baseline="0" dirty="0">
                <a:solidFill>
                  <a:schemeClr val="accent1"/>
                </a:solidFill>
                <a:latin typeface="Overpass ExtraLight" panose="020B0604020202020204" charset="0"/>
              </a:rPr>
              <a:t>Pi-hole’s network-level blocking</a:t>
            </a:r>
            <a:r>
              <a:rPr lang="en-IN" sz="1400" b="0" i="0" u="none" strike="noStrike" baseline="0" dirty="0">
                <a:latin typeface="LinLibertineTB"/>
              </a:rPr>
              <a:t>.</a:t>
            </a:r>
            <a:endParaRPr lang="en-IN" dirty="0"/>
          </a:p>
        </p:txBody>
      </p:sp>
      <p:sp>
        <p:nvSpPr>
          <p:cNvPr id="56" name="TextBox 55">
            <a:extLst>
              <a:ext uri="{FF2B5EF4-FFF2-40B4-BE49-F238E27FC236}">
                <a16:creationId xmlns:a16="http://schemas.microsoft.com/office/drawing/2014/main" id="{47581A50-7439-4417-90A3-4996EE7CF75B}"/>
              </a:ext>
            </a:extLst>
          </p:cNvPr>
          <p:cNvSpPr txBox="1"/>
          <p:nvPr/>
        </p:nvSpPr>
        <p:spPr>
          <a:xfrm>
            <a:off x="250031" y="3929423"/>
            <a:ext cx="8129588" cy="1023550"/>
          </a:xfrm>
          <a:prstGeom prst="rect">
            <a:avLst/>
          </a:prstGeom>
          <a:noFill/>
        </p:spPr>
        <p:txBody>
          <a:bodyPr wrap="square">
            <a:spAutoFit/>
          </a:bodyPr>
          <a:lstStyle/>
          <a:p>
            <a:pPr marL="285750" indent="-285750">
              <a:lnSpc>
                <a:spcPct val="150000"/>
              </a:lnSpc>
              <a:buClr>
                <a:schemeClr val="accent1"/>
              </a:buClr>
              <a:buFont typeface="Wingdings" panose="05000000000000000000" pitchFamily="2" charset="2"/>
              <a:buChar char="q"/>
            </a:pPr>
            <a:r>
              <a:rPr lang="en-US" sz="1400" b="0" i="0" u="none" strike="noStrike" baseline="0" dirty="0">
                <a:solidFill>
                  <a:schemeClr val="accent1"/>
                </a:solidFill>
                <a:latin typeface="Overpass ExtraLight" panose="020B0604020202020204" charset="0"/>
              </a:rPr>
              <a:t>Pi-hole blocks DNS queries based on hostnames</a:t>
            </a:r>
          </a:p>
          <a:p>
            <a:pPr marL="285750" indent="-285750">
              <a:lnSpc>
                <a:spcPct val="150000"/>
              </a:lnSpc>
              <a:buClr>
                <a:schemeClr val="accent1"/>
              </a:buClr>
              <a:buFont typeface="Wingdings" panose="05000000000000000000" pitchFamily="2" charset="2"/>
              <a:buChar char="q"/>
            </a:pPr>
            <a:r>
              <a:rPr lang="en-US" sz="1400" b="0" i="0" u="none" strike="noStrike" baseline="0" dirty="0">
                <a:solidFill>
                  <a:schemeClr val="accent1"/>
                </a:solidFill>
                <a:latin typeface="Overpass ExtraLight" panose="020B0604020202020204" charset="0"/>
              </a:rPr>
              <a:t>Pi-hole’s installation wizard offers seven different lists that are turned on by default for blocking</a:t>
            </a:r>
          </a:p>
          <a:p>
            <a:pPr marL="285750" indent="-285750">
              <a:lnSpc>
                <a:spcPct val="150000"/>
              </a:lnSpc>
              <a:buClr>
                <a:schemeClr val="accent1"/>
              </a:buClr>
              <a:buFont typeface="Wingdings" panose="05000000000000000000" pitchFamily="2" charset="2"/>
              <a:buChar char="q"/>
            </a:pPr>
            <a:r>
              <a:rPr lang="en-US" sz="1400" b="0" i="0" u="none" strike="noStrike" baseline="0" dirty="0">
                <a:solidFill>
                  <a:schemeClr val="accent1"/>
                </a:solidFill>
                <a:latin typeface="Overpass ExtraLight" panose="020B0604020202020204" charset="0"/>
              </a:rPr>
              <a:t>26.7% of the AD ID leaks and 44.6% of the serial number leaks </a:t>
            </a:r>
            <a:r>
              <a:rPr lang="en-IN" sz="1400" b="0" i="0" u="none" strike="noStrike" baseline="0" dirty="0">
                <a:solidFill>
                  <a:schemeClr val="accent1"/>
                </a:solidFill>
                <a:latin typeface="Overpass ExtraLight" panose="020B0604020202020204" charset="0"/>
              </a:rPr>
              <a:t>are missed by Pi-hole</a:t>
            </a:r>
            <a:endParaRPr lang="en-IN" dirty="0">
              <a:solidFill>
                <a:schemeClr val="accent1"/>
              </a:solidFill>
              <a:latin typeface="Overpass ExtraLight" panose="020B0604020202020204" charset="0"/>
            </a:endParaRPr>
          </a:p>
        </p:txBody>
      </p:sp>
    </p:spTree>
    <p:extLst>
      <p:ext uri="{BB962C8B-B14F-4D97-AF65-F5344CB8AC3E}">
        <p14:creationId xmlns:p14="http://schemas.microsoft.com/office/powerpoint/2010/main" val="858149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21" name="Title 20">
            <a:extLst>
              <a:ext uri="{FF2B5EF4-FFF2-40B4-BE49-F238E27FC236}">
                <a16:creationId xmlns:a16="http://schemas.microsoft.com/office/drawing/2014/main" id="{4648DB54-1210-4407-B7B2-4F97D9D0933E}"/>
              </a:ext>
            </a:extLst>
          </p:cNvPr>
          <p:cNvSpPr>
            <a:spLocks noGrp="1"/>
          </p:cNvSpPr>
          <p:nvPr>
            <p:ph type="ctrTitle" idx="3"/>
          </p:nvPr>
        </p:nvSpPr>
        <p:spPr>
          <a:xfrm>
            <a:off x="4470505" y="298045"/>
            <a:ext cx="4594913" cy="390213"/>
          </a:xfrm>
        </p:spPr>
        <p:txBody>
          <a:bodyPr/>
          <a:lstStyle/>
          <a:p>
            <a:r>
              <a:rPr lang="en-IN" dirty="0">
                <a:effectLst>
                  <a:outerShdw blurRad="38100" dist="38100" dir="2700000" algn="tl">
                    <a:srgbClr val="000000">
                      <a:alpha val="43137"/>
                    </a:srgbClr>
                  </a:outerShdw>
                </a:effectLst>
                <a:latin typeface="Britannic Bold" panose="020B0903060703020204" pitchFamily="34" charset="0"/>
              </a:rPr>
              <a:t>Network Connection Security</a:t>
            </a:r>
          </a:p>
        </p:txBody>
      </p:sp>
      <p:grpSp>
        <p:nvGrpSpPr>
          <p:cNvPr id="30" name="Google Shape;604;p35">
            <a:extLst>
              <a:ext uri="{FF2B5EF4-FFF2-40B4-BE49-F238E27FC236}">
                <a16:creationId xmlns:a16="http://schemas.microsoft.com/office/drawing/2014/main" id="{3A342A7B-ADA0-40DF-B9B3-D02E59F20907}"/>
              </a:ext>
            </a:extLst>
          </p:cNvPr>
          <p:cNvGrpSpPr/>
          <p:nvPr/>
        </p:nvGrpSpPr>
        <p:grpSpPr>
          <a:xfrm>
            <a:off x="4073949" y="771730"/>
            <a:ext cx="3957320" cy="111011"/>
            <a:chOff x="2596116" y="2105605"/>
            <a:chExt cx="3957320" cy="337800"/>
          </a:xfrm>
        </p:grpSpPr>
        <p:cxnSp>
          <p:nvCxnSpPr>
            <p:cNvPr id="31" name="Google Shape;605;p35">
              <a:extLst>
                <a:ext uri="{FF2B5EF4-FFF2-40B4-BE49-F238E27FC236}">
                  <a16:creationId xmlns:a16="http://schemas.microsoft.com/office/drawing/2014/main" id="{D74B826A-06E5-40E1-9341-9CAD48E83463}"/>
                </a:ext>
              </a:extLst>
            </p:cNvPr>
            <p:cNvCxnSpPr/>
            <p:nvPr/>
          </p:nvCxnSpPr>
          <p:spPr>
            <a:xfrm>
              <a:off x="2762825" y="2274664"/>
              <a:ext cx="3608100" cy="0"/>
            </a:xfrm>
            <a:prstGeom prst="straightConnector1">
              <a:avLst/>
            </a:prstGeom>
            <a:noFill/>
            <a:ln w="19050" cap="flat" cmpd="sng">
              <a:solidFill>
                <a:schemeClr val="lt2"/>
              </a:solidFill>
              <a:prstDash val="solid"/>
              <a:round/>
              <a:headEnd type="none" w="med" len="med"/>
              <a:tailEnd type="none" w="med" len="med"/>
            </a:ln>
          </p:spPr>
        </p:cxnSp>
        <p:sp>
          <p:nvSpPr>
            <p:cNvPr id="32" name="Google Shape;606;p35">
              <a:extLst>
                <a:ext uri="{FF2B5EF4-FFF2-40B4-BE49-F238E27FC236}">
                  <a16:creationId xmlns:a16="http://schemas.microsoft.com/office/drawing/2014/main" id="{283ABCBC-4A4C-4566-A223-60CAE715F294}"/>
                </a:ext>
              </a:extLst>
            </p:cNvPr>
            <p:cNvSpPr/>
            <p:nvPr/>
          </p:nvSpPr>
          <p:spPr>
            <a:xfrm rot="-8100000">
              <a:off x="264558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07;p35">
              <a:extLst>
                <a:ext uri="{FF2B5EF4-FFF2-40B4-BE49-F238E27FC236}">
                  <a16:creationId xmlns:a16="http://schemas.microsoft.com/office/drawing/2014/main" id="{D02442C7-E532-4997-87CA-7E0EB191B5AB}"/>
                </a:ext>
              </a:extLst>
            </p:cNvPr>
            <p:cNvSpPr/>
            <p:nvPr/>
          </p:nvSpPr>
          <p:spPr>
            <a:xfrm rot="-8100000">
              <a:off x="445535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08;p35">
              <a:extLst>
                <a:ext uri="{FF2B5EF4-FFF2-40B4-BE49-F238E27FC236}">
                  <a16:creationId xmlns:a16="http://schemas.microsoft.com/office/drawing/2014/main" id="{AF3CFB43-FAC4-49ED-BD47-0E738CF5CF86}"/>
                </a:ext>
              </a:extLst>
            </p:cNvPr>
            <p:cNvSpPr/>
            <p:nvPr/>
          </p:nvSpPr>
          <p:spPr>
            <a:xfrm rot="-8100000">
              <a:off x="626510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TextBox 37">
            <a:extLst>
              <a:ext uri="{FF2B5EF4-FFF2-40B4-BE49-F238E27FC236}">
                <a16:creationId xmlns:a16="http://schemas.microsoft.com/office/drawing/2014/main" id="{914707E0-DE64-4B0D-AF91-179CAC34C8C5}"/>
              </a:ext>
            </a:extLst>
          </p:cNvPr>
          <p:cNvSpPr txBox="1"/>
          <p:nvPr/>
        </p:nvSpPr>
        <p:spPr>
          <a:xfrm>
            <a:off x="2770973" y="1012077"/>
            <a:ext cx="4643436" cy="369332"/>
          </a:xfrm>
          <a:prstGeom prst="rect">
            <a:avLst/>
          </a:prstGeom>
          <a:noFill/>
        </p:spPr>
        <p:txBody>
          <a:bodyPr wrap="square">
            <a:spAutoFit/>
          </a:bodyPr>
          <a:lstStyle/>
          <a:p>
            <a:r>
              <a:rPr lang="en-IN" b="1" i="0" u="none" strike="noStrike" baseline="0" dirty="0">
                <a:solidFill>
                  <a:schemeClr val="accent1"/>
                </a:solidFill>
                <a:latin typeface="Overpass ExtraLight" panose="020B0604020202020204" charset="0"/>
              </a:rPr>
              <a:t>Unencrypted Connections</a:t>
            </a:r>
            <a:r>
              <a:rPr lang="en-IN" sz="1800" b="0" i="0" u="none" strike="noStrike" baseline="0" dirty="0">
                <a:latin typeface="LinBiolinumTI"/>
              </a:rPr>
              <a:t>.</a:t>
            </a:r>
            <a:endParaRPr lang="en-IN" dirty="0"/>
          </a:p>
        </p:txBody>
      </p:sp>
      <p:sp>
        <p:nvSpPr>
          <p:cNvPr id="52" name="TextBox 51">
            <a:extLst>
              <a:ext uri="{FF2B5EF4-FFF2-40B4-BE49-F238E27FC236}">
                <a16:creationId xmlns:a16="http://schemas.microsoft.com/office/drawing/2014/main" id="{3A0904A1-63A2-4BC5-8253-C983E641CC9A}"/>
              </a:ext>
            </a:extLst>
          </p:cNvPr>
          <p:cNvSpPr txBox="1"/>
          <p:nvPr/>
        </p:nvSpPr>
        <p:spPr>
          <a:xfrm>
            <a:off x="307181" y="1463901"/>
            <a:ext cx="8529637" cy="1023550"/>
          </a:xfrm>
          <a:prstGeom prst="rect">
            <a:avLst/>
          </a:prstGeom>
          <a:noFill/>
        </p:spPr>
        <p:txBody>
          <a:bodyPr wrap="square">
            <a:spAutoFit/>
          </a:bodyPr>
          <a:lstStyle/>
          <a:p>
            <a:pPr marL="285750" indent="-285750">
              <a:lnSpc>
                <a:spcPct val="150000"/>
              </a:lnSpc>
              <a:buClr>
                <a:schemeClr val="accent1"/>
              </a:buClr>
              <a:buFont typeface="Wingdings" panose="05000000000000000000" pitchFamily="2" charset="2"/>
              <a:buChar char="q"/>
            </a:pPr>
            <a:r>
              <a:rPr lang="en-US" dirty="0">
                <a:solidFill>
                  <a:schemeClr val="accent1"/>
                </a:solidFill>
                <a:latin typeface="Overpass ExtraLight" panose="020B0604020202020204" charset="0"/>
              </a:rPr>
              <a:t>794 of the 1000 Roku channels sent at least one request in cleartext. Those channels contacted 191 distinct hosts from 123 distinct domains without encryption.</a:t>
            </a:r>
          </a:p>
          <a:p>
            <a:pPr marL="285750" indent="-285750">
              <a:lnSpc>
                <a:spcPct val="150000"/>
              </a:lnSpc>
              <a:buClr>
                <a:schemeClr val="accent1"/>
              </a:buClr>
              <a:buFont typeface="Wingdings" panose="05000000000000000000" pitchFamily="2" charset="2"/>
              <a:buChar char="q"/>
            </a:pPr>
            <a:r>
              <a:rPr lang="en-US" dirty="0">
                <a:solidFill>
                  <a:schemeClr val="accent1"/>
                </a:solidFill>
                <a:latin typeface="Overpass ExtraLight" panose="020B0604020202020204" charset="0"/>
              </a:rPr>
              <a:t>762 of the 1000 Fire TV channels sent at least one unencrypted request.</a:t>
            </a:r>
            <a:endParaRPr lang="en-IN" dirty="0">
              <a:solidFill>
                <a:schemeClr val="accent1"/>
              </a:solidFill>
              <a:latin typeface="Overpass ExtraLight" panose="020B0604020202020204" charset="0"/>
            </a:endParaRPr>
          </a:p>
        </p:txBody>
      </p:sp>
      <p:sp>
        <p:nvSpPr>
          <p:cNvPr id="54" name="TextBox 53">
            <a:extLst>
              <a:ext uri="{FF2B5EF4-FFF2-40B4-BE49-F238E27FC236}">
                <a16:creationId xmlns:a16="http://schemas.microsoft.com/office/drawing/2014/main" id="{603476D2-8D3B-4B5F-9091-7E3056348A1C}"/>
              </a:ext>
            </a:extLst>
          </p:cNvPr>
          <p:cNvSpPr txBox="1"/>
          <p:nvPr/>
        </p:nvSpPr>
        <p:spPr>
          <a:xfrm>
            <a:off x="2897464" y="2635113"/>
            <a:ext cx="4643436" cy="307777"/>
          </a:xfrm>
          <a:prstGeom prst="rect">
            <a:avLst/>
          </a:prstGeom>
          <a:noFill/>
        </p:spPr>
        <p:txBody>
          <a:bodyPr wrap="square">
            <a:spAutoFit/>
          </a:bodyPr>
          <a:lstStyle/>
          <a:p>
            <a:r>
              <a:rPr lang="en-IN" sz="1400" b="1" i="0" u="none" strike="noStrike" baseline="0" dirty="0">
                <a:solidFill>
                  <a:schemeClr val="accent1"/>
                </a:solidFill>
                <a:latin typeface="Overpass ExtraLight" panose="020B0604020202020204" charset="0"/>
              </a:rPr>
              <a:t>Certificate Validation</a:t>
            </a:r>
            <a:r>
              <a:rPr lang="en-IN" sz="1400" b="0" i="0" u="none" strike="noStrike" baseline="0" dirty="0">
                <a:latin typeface="LinLibertineTB"/>
              </a:rPr>
              <a:t>.</a:t>
            </a:r>
            <a:endParaRPr lang="en-IN" dirty="0"/>
          </a:p>
        </p:txBody>
      </p:sp>
      <p:sp>
        <p:nvSpPr>
          <p:cNvPr id="56" name="TextBox 55">
            <a:extLst>
              <a:ext uri="{FF2B5EF4-FFF2-40B4-BE49-F238E27FC236}">
                <a16:creationId xmlns:a16="http://schemas.microsoft.com/office/drawing/2014/main" id="{47581A50-7439-4417-90A3-4996EE7CF75B}"/>
              </a:ext>
            </a:extLst>
          </p:cNvPr>
          <p:cNvSpPr txBox="1"/>
          <p:nvPr/>
        </p:nvSpPr>
        <p:spPr>
          <a:xfrm>
            <a:off x="218821" y="2942890"/>
            <a:ext cx="8129588" cy="1346715"/>
          </a:xfrm>
          <a:prstGeom prst="rect">
            <a:avLst/>
          </a:prstGeom>
          <a:noFill/>
        </p:spPr>
        <p:txBody>
          <a:bodyPr wrap="square">
            <a:spAutoFit/>
          </a:bodyPr>
          <a:lstStyle/>
          <a:p>
            <a:pPr marL="285750" indent="-285750">
              <a:lnSpc>
                <a:spcPct val="150000"/>
              </a:lnSpc>
              <a:buClr>
                <a:schemeClr val="accent1"/>
              </a:buClr>
              <a:buFont typeface="Wingdings" panose="05000000000000000000" pitchFamily="2" charset="2"/>
              <a:buChar char="q"/>
            </a:pPr>
            <a:r>
              <a:rPr lang="en-US" sz="1400" b="0" i="0" u="none" strike="noStrike" baseline="0" dirty="0">
                <a:solidFill>
                  <a:schemeClr val="accent1"/>
                </a:solidFill>
                <a:latin typeface="Overpass ExtraLight" panose="020B0604020202020204" charset="0"/>
              </a:rPr>
              <a:t> Amazon Fire TV, allows to install our own cert on the device which helps us to intercept HTTPS requests on 957 of the 1000 channels in the FireTV-Top1K-MITM</a:t>
            </a:r>
            <a:r>
              <a:rPr lang="en-US" dirty="0">
                <a:solidFill>
                  <a:schemeClr val="accent1"/>
                </a:solidFill>
                <a:latin typeface="Overpass ExtraLight" panose="020B0604020202020204" charset="0"/>
              </a:rPr>
              <a:t> </a:t>
            </a:r>
            <a:r>
              <a:rPr lang="en-US" sz="1400" b="0" i="0" u="none" strike="noStrike" baseline="0" dirty="0">
                <a:solidFill>
                  <a:schemeClr val="accent1"/>
                </a:solidFill>
                <a:latin typeface="Overpass ExtraLight" panose="020B0604020202020204" charset="0"/>
              </a:rPr>
              <a:t>crawl. </a:t>
            </a:r>
          </a:p>
          <a:p>
            <a:pPr marL="285750" indent="-285750">
              <a:lnSpc>
                <a:spcPct val="150000"/>
              </a:lnSpc>
              <a:buClr>
                <a:schemeClr val="accent1"/>
              </a:buClr>
              <a:buFont typeface="Wingdings" panose="05000000000000000000" pitchFamily="2" charset="2"/>
              <a:buChar char="q"/>
            </a:pPr>
            <a:r>
              <a:rPr lang="en-US" sz="1400" b="0" i="0" u="none" strike="noStrike" baseline="0" dirty="0">
                <a:solidFill>
                  <a:schemeClr val="accent1"/>
                </a:solidFill>
                <a:latin typeface="Overpass ExtraLight" panose="020B0604020202020204" charset="0"/>
              </a:rPr>
              <a:t>On Roku, a total of 43 channels failed to properly verify the server’s certificate and allowed the smart proxy to decrypt the TLS traffic.</a:t>
            </a:r>
            <a:endParaRPr lang="en-IN" dirty="0">
              <a:solidFill>
                <a:schemeClr val="accent1"/>
              </a:solidFill>
              <a:latin typeface="Overpass ExtraLight" panose="020B0604020202020204" charset="0"/>
            </a:endParaRPr>
          </a:p>
        </p:txBody>
      </p:sp>
    </p:spTree>
    <p:extLst>
      <p:ext uri="{BB962C8B-B14F-4D97-AF65-F5344CB8AC3E}">
        <p14:creationId xmlns:p14="http://schemas.microsoft.com/office/powerpoint/2010/main" val="1287976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35"/>
          <p:cNvSpPr txBox="1">
            <a:spLocks noGrp="1"/>
          </p:cNvSpPr>
          <p:nvPr>
            <p:ph type="ctrTitle"/>
          </p:nvPr>
        </p:nvSpPr>
        <p:spPr>
          <a:xfrm>
            <a:off x="1244467" y="660342"/>
            <a:ext cx="6768900" cy="453531"/>
          </a:xfrm>
          <a:prstGeom prst="rect">
            <a:avLst/>
          </a:prstGeom>
        </p:spPr>
        <p:txBody>
          <a:bodyPr spcFirstLastPara="1" wrap="square" lIns="91425" tIns="91425" rIns="91425" bIns="91425" anchor="t" anchorCtr="0">
            <a:noAutofit/>
          </a:bodyPr>
          <a:lstStyle/>
          <a:p>
            <a:r>
              <a:rPr lang="en-IN" sz="1800" b="0" i="0" u="none" strike="noStrike" baseline="0" dirty="0">
                <a:latin typeface="Britannic Bold" panose="020B0903060703020204" pitchFamily="34" charset="0"/>
              </a:rPr>
              <a:t>Remote Control API Vulnerabilities</a:t>
            </a:r>
            <a:br>
              <a:rPr lang="en-IN" sz="1800" b="0" i="0" u="none" strike="noStrike" baseline="0" dirty="0">
                <a:latin typeface="LinLibertineTB"/>
              </a:rPr>
            </a:br>
            <a:endParaRPr dirty="0">
              <a:latin typeface="Britannic Bold" panose="020B0903060703020204" pitchFamily="34" charset="0"/>
            </a:endParaRPr>
          </a:p>
        </p:txBody>
      </p:sp>
      <p:grpSp>
        <p:nvGrpSpPr>
          <p:cNvPr id="604" name="Google Shape;604;p35"/>
          <p:cNvGrpSpPr/>
          <p:nvPr/>
        </p:nvGrpSpPr>
        <p:grpSpPr>
          <a:xfrm>
            <a:off x="2538043" y="1150144"/>
            <a:ext cx="3957320" cy="111011"/>
            <a:chOff x="2596116" y="2105605"/>
            <a:chExt cx="3957320" cy="337800"/>
          </a:xfrm>
        </p:grpSpPr>
        <p:cxnSp>
          <p:nvCxnSpPr>
            <p:cNvPr id="605" name="Google Shape;605;p35"/>
            <p:cNvCxnSpPr/>
            <p:nvPr/>
          </p:nvCxnSpPr>
          <p:spPr>
            <a:xfrm>
              <a:off x="2762825" y="2274664"/>
              <a:ext cx="3608100" cy="0"/>
            </a:xfrm>
            <a:prstGeom prst="straightConnector1">
              <a:avLst/>
            </a:prstGeom>
            <a:noFill/>
            <a:ln w="19050" cap="flat" cmpd="sng">
              <a:solidFill>
                <a:schemeClr val="lt2"/>
              </a:solidFill>
              <a:prstDash val="solid"/>
              <a:round/>
              <a:headEnd type="none" w="med" len="med"/>
              <a:tailEnd type="none" w="med" len="med"/>
            </a:ln>
          </p:spPr>
        </p:cxnSp>
        <p:sp>
          <p:nvSpPr>
            <p:cNvPr id="606" name="Google Shape;606;p35"/>
            <p:cNvSpPr/>
            <p:nvPr/>
          </p:nvSpPr>
          <p:spPr>
            <a:xfrm rot="-8100000">
              <a:off x="264558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5"/>
            <p:cNvSpPr/>
            <p:nvPr/>
          </p:nvSpPr>
          <p:spPr>
            <a:xfrm rot="-8100000">
              <a:off x="445535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rot="-8100000">
              <a:off x="626510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DB1BB6E0-A37B-4113-83FE-D76CE2050533}"/>
              </a:ext>
            </a:extLst>
          </p:cNvPr>
          <p:cNvSpPr txBox="1"/>
          <p:nvPr/>
        </p:nvSpPr>
        <p:spPr>
          <a:xfrm>
            <a:off x="910362" y="1587723"/>
            <a:ext cx="7762151" cy="3932038"/>
          </a:xfrm>
          <a:prstGeom prst="rect">
            <a:avLst/>
          </a:prstGeom>
          <a:noFill/>
        </p:spPr>
        <p:txBody>
          <a:bodyPr wrap="square" rtlCol="0">
            <a:spAutoFit/>
          </a:bodyPr>
          <a:lstStyle/>
          <a:p>
            <a:pPr algn="just">
              <a:lnSpc>
                <a:spcPct val="150000"/>
              </a:lnSpc>
              <a:buClr>
                <a:schemeClr val="accent1"/>
              </a:buClr>
            </a:pPr>
            <a:r>
              <a:rPr lang="en-US" b="1" dirty="0">
                <a:solidFill>
                  <a:schemeClr val="accent1"/>
                </a:solidFill>
                <a:latin typeface="Overpass ExtraLight" panose="020B0604020202020204" charset="0"/>
                <a:cs typeface="Times New Roman" panose="02020603050405020304" pitchFamily="18" charset="0"/>
              </a:rPr>
              <a:t>Malicious web page visited by Roku users can abuse the External Control API to:</a:t>
            </a:r>
          </a:p>
          <a:p>
            <a:pPr marL="285750" indent="-285750" algn="just">
              <a:lnSpc>
                <a:spcPct val="150000"/>
              </a:lnSpc>
              <a:buClr>
                <a:schemeClr val="accent1"/>
              </a:buClr>
              <a:buFont typeface="Wingdings" panose="05000000000000000000" pitchFamily="2" charset="2"/>
              <a:buChar char="q"/>
            </a:pPr>
            <a:r>
              <a:rPr lang="en-US" dirty="0">
                <a:solidFill>
                  <a:schemeClr val="accent1"/>
                </a:solidFill>
                <a:latin typeface="Overpass ExtraLight" panose="020B0604020202020204" charset="0"/>
                <a:cs typeface="Times New Roman" panose="02020603050405020304" pitchFamily="18" charset="0"/>
              </a:rPr>
              <a:t>Send commands to install/uninstall/launch channels and collect unique identifiers from Roku devices </a:t>
            </a:r>
          </a:p>
          <a:p>
            <a:pPr marL="285750" indent="-285750" algn="just">
              <a:lnSpc>
                <a:spcPct val="150000"/>
              </a:lnSpc>
              <a:buClr>
                <a:schemeClr val="accent1"/>
              </a:buClr>
              <a:buFont typeface="Wingdings" panose="05000000000000000000" pitchFamily="2" charset="2"/>
              <a:buChar char="q"/>
            </a:pPr>
            <a:r>
              <a:rPr lang="en-US" dirty="0">
                <a:solidFill>
                  <a:schemeClr val="accent1"/>
                </a:solidFill>
                <a:latin typeface="Overpass ExtraLight" panose="020B0604020202020204" charset="0"/>
                <a:cs typeface="Times New Roman" panose="02020603050405020304" pitchFamily="18" charset="0"/>
              </a:rPr>
              <a:t>Geolocate Roku users via the SSID of the wireless network, Wi-Fi SSID, Geolocation databases</a:t>
            </a:r>
          </a:p>
          <a:p>
            <a:pPr marL="285750" indent="-285750" algn="l">
              <a:lnSpc>
                <a:spcPct val="150000"/>
              </a:lnSpc>
              <a:buClr>
                <a:schemeClr val="accent1"/>
              </a:buClr>
              <a:buFont typeface="Wingdings" panose="05000000000000000000" pitchFamily="2" charset="2"/>
              <a:buChar char="q"/>
            </a:pPr>
            <a:r>
              <a:rPr lang="en-US" b="0" i="0" u="none" strike="noStrike" baseline="0" dirty="0">
                <a:solidFill>
                  <a:schemeClr val="accent1"/>
                </a:solidFill>
                <a:latin typeface="Overpass ExtraLight" panose="020B0604020202020204" charset="0"/>
              </a:rPr>
              <a:t>Extract MAC address, serial number, and other unique identifiers</a:t>
            </a:r>
          </a:p>
          <a:p>
            <a:pPr algn="l">
              <a:lnSpc>
                <a:spcPct val="150000"/>
              </a:lnSpc>
            </a:pPr>
            <a:r>
              <a:rPr lang="en-IN" b="0" i="0" u="none" strike="noStrike" baseline="0" dirty="0">
                <a:solidFill>
                  <a:schemeClr val="accent1"/>
                </a:solidFill>
                <a:latin typeface="Overpass ExtraLight" panose="020B0604020202020204" charset="0"/>
              </a:rPr>
              <a:t>       to track users</a:t>
            </a:r>
            <a:endParaRPr lang="en-US" b="0" i="0" u="none" strike="noStrike" baseline="0" dirty="0">
              <a:solidFill>
                <a:schemeClr val="accent1"/>
              </a:solidFill>
              <a:latin typeface="Overpass ExtraLight" panose="020B0604020202020204" charset="0"/>
              <a:cs typeface="Times New Roman" panose="02020603050405020304" pitchFamily="18" charset="0"/>
            </a:endParaRPr>
          </a:p>
          <a:p>
            <a:pPr marL="285750" indent="-285750" algn="l">
              <a:lnSpc>
                <a:spcPct val="150000"/>
              </a:lnSpc>
              <a:buClr>
                <a:schemeClr val="accent1"/>
              </a:buClr>
              <a:buFont typeface="Wingdings" panose="05000000000000000000" pitchFamily="2" charset="2"/>
              <a:buChar char="q"/>
            </a:pPr>
            <a:r>
              <a:rPr lang="en-US" dirty="0">
                <a:solidFill>
                  <a:schemeClr val="accent1"/>
                </a:solidFill>
                <a:latin typeface="Overpass ExtraLight" panose="020B0604020202020204" charset="0"/>
                <a:cs typeface="Times New Roman" panose="02020603050405020304" pitchFamily="18" charset="0"/>
              </a:rPr>
              <a:t>Get the list of installed channels and use it for profiling purposes.</a:t>
            </a:r>
          </a:p>
          <a:p>
            <a:pPr marL="285750" indent="-285750" algn="l">
              <a:lnSpc>
                <a:spcPct val="150000"/>
              </a:lnSpc>
              <a:buClr>
                <a:schemeClr val="accent1"/>
              </a:buClr>
              <a:buFont typeface="Wingdings" panose="05000000000000000000" pitchFamily="2" charset="2"/>
              <a:buChar char="q"/>
            </a:pPr>
            <a:r>
              <a:rPr lang="en-US" dirty="0">
                <a:solidFill>
                  <a:schemeClr val="accent1"/>
                </a:solidFill>
                <a:latin typeface="Overpass ExtraLight" panose="020B0604020202020204" charset="0"/>
                <a:cs typeface="Times New Roman" panose="02020603050405020304" pitchFamily="18" charset="0"/>
              </a:rPr>
              <a:t>Fire TV provides a custom remote-control API over the network which allows a user to use their phone as the remote control.</a:t>
            </a:r>
          </a:p>
          <a:p>
            <a:pPr algn="just">
              <a:lnSpc>
                <a:spcPct val="150000"/>
              </a:lnSpc>
              <a:buClr>
                <a:schemeClr val="accent1"/>
              </a:buClr>
            </a:pPr>
            <a:endParaRPr lang="en-US" b="1" dirty="0">
              <a:solidFill>
                <a:schemeClr val="accent1"/>
              </a:solidFill>
              <a:latin typeface="Overpass ExtraLight" panose="020B0604020202020204" charset="0"/>
              <a:cs typeface="Times New Roman" panose="02020603050405020304" pitchFamily="18" charset="0"/>
            </a:endParaRPr>
          </a:p>
          <a:p>
            <a:pPr algn="just">
              <a:lnSpc>
                <a:spcPct val="150000"/>
              </a:lnSpc>
              <a:buClr>
                <a:schemeClr val="accent1"/>
              </a:buClr>
            </a:pPr>
            <a:endParaRPr lang="en-US" b="1" dirty="0">
              <a:solidFill>
                <a:schemeClr val="accent1"/>
              </a:solidFill>
              <a:latin typeface="Overpass ExtraLight" panose="020B0604020202020204" charset="0"/>
              <a:cs typeface="Times New Roman" panose="02020603050405020304" pitchFamily="18" charset="0"/>
            </a:endParaRPr>
          </a:p>
          <a:p>
            <a:pPr algn="just">
              <a:lnSpc>
                <a:spcPct val="150000"/>
              </a:lnSpc>
              <a:buClr>
                <a:schemeClr val="accent1"/>
              </a:buClr>
            </a:pPr>
            <a:endParaRPr lang="en-IN" b="1" dirty="0">
              <a:solidFill>
                <a:schemeClr val="accent1"/>
              </a:solidFill>
              <a:latin typeface="Overpass ExtraLight" panose="020B0604020202020204" charset="0"/>
              <a:cs typeface="Times New Roman" panose="02020603050405020304" pitchFamily="18" charset="0"/>
            </a:endParaRPr>
          </a:p>
        </p:txBody>
      </p:sp>
    </p:spTree>
    <p:extLst>
      <p:ext uri="{BB962C8B-B14F-4D97-AF65-F5344CB8AC3E}">
        <p14:creationId xmlns:p14="http://schemas.microsoft.com/office/powerpoint/2010/main" val="2610629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4467"/>
        <p:cNvGrpSpPr/>
        <p:nvPr/>
      </p:nvGrpSpPr>
      <p:grpSpPr>
        <a:xfrm>
          <a:off x="0" y="0"/>
          <a:ext cx="0" cy="0"/>
          <a:chOff x="0" y="0"/>
          <a:chExt cx="0" cy="0"/>
        </a:xfrm>
      </p:grpSpPr>
      <p:sp>
        <p:nvSpPr>
          <p:cNvPr id="2" name="TextBox 1">
            <a:extLst>
              <a:ext uri="{FF2B5EF4-FFF2-40B4-BE49-F238E27FC236}">
                <a16:creationId xmlns:a16="http://schemas.microsoft.com/office/drawing/2014/main" id="{8602FE38-371F-4112-8ED0-CFF107943AD8}"/>
              </a:ext>
            </a:extLst>
          </p:cNvPr>
          <p:cNvSpPr txBox="1"/>
          <p:nvPr/>
        </p:nvSpPr>
        <p:spPr>
          <a:xfrm>
            <a:off x="3278982" y="164307"/>
            <a:ext cx="1326004" cy="400110"/>
          </a:xfrm>
          <a:prstGeom prst="rect">
            <a:avLst/>
          </a:prstGeom>
          <a:noFill/>
        </p:spPr>
        <p:txBody>
          <a:bodyPr wrap="none" rtlCol="0">
            <a:spAutoFit/>
          </a:bodyPr>
          <a:lstStyle/>
          <a:p>
            <a:r>
              <a:rPr lang="en-IN" sz="2000" dirty="0">
                <a:solidFill>
                  <a:schemeClr val="bg1"/>
                </a:solidFill>
                <a:latin typeface="Britannic Bold" panose="020B0903060703020204" pitchFamily="34" charset="0"/>
              </a:rPr>
              <a:t>DEFENSES</a:t>
            </a:r>
            <a:endParaRPr lang="en-IN" sz="2800" dirty="0">
              <a:solidFill>
                <a:schemeClr val="bg1"/>
              </a:solidFill>
              <a:latin typeface="Britannic Bold" panose="020B0903060703020204" pitchFamily="34" charset="0"/>
            </a:endParaRPr>
          </a:p>
        </p:txBody>
      </p:sp>
      <p:grpSp>
        <p:nvGrpSpPr>
          <p:cNvPr id="4" name="Google Shape;604;p35">
            <a:extLst>
              <a:ext uri="{FF2B5EF4-FFF2-40B4-BE49-F238E27FC236}">
                <a16:creationId xmlns:a16="http://schemas.microsoft.com/office/drawing/2014/main" id="{8B8C89A5-AE90-451F-944D-D0131C39FCAE}"/>
              </a:ext>
            </a:extLst>
          </p:cNvPr>
          <p:cNvGrpSpPr/>
          <p:nvPr/>
        </p:nvGrpSpPr>
        <p:grpSpPr>
          <a:xfrm>
            <a:off x="2047761" y="564417"/>
            <a:ext cx="3957320" cy="111011"/>
            <a:chOff x="2596116" y="2105605"/>
            <a:chExt cx="3957320" cy="337800"/>
          </a:xfrm>
        </p:grpSpPr>
        <p:cxnSp>
          <p:nvCxnSpPr>
            <p:cNvPr id="5" name="Google Shape;605;p35">
              <a:extLst>
                <a:ext uri="{FF2B5EF4-FFF2-40B4-BE49-F238E27FC236}">
                  <a16:creationId xmlns:a16="http://schemas.microsoft.com/office/drawing/2014/main" id="{858371D4-C1E9-475B-AF43-DF690A36ED55}"/>
                </a:ext>
              </a:extLst>
            </p:cNvPr>
            <p:cNvCxnSpPr/>
            <p:nvPr/>
          </p:nvCxnSpPr>
          <p:spPr>
            <a:xfrm>
              <a:off x="2762825" y="2274664"/>
              <a:ext cx="3608100" cy="0"/>
            </a:xfrm>
            <a:prstGeom prst="straightConnector1">
              <a:avLst/>
            </a:prstGeom>
            <a:noFill/>
            <a:ln w="19050" cap="flat" cmpd="sng">
              <a:solidFill>
                <a:schemeClr val="lt2"/>
              </a:solidFill>
              <a:prstDash val="solid"/>
              <a:round/>
              <a:headEnd type="none" w="med" len="med"/>
              <a:tailEnd type="none" w="med" len="med"/>
            </a:ln>
          </p:spPr>
        </p:cxnSp>
        <p:sp>
          <p:nvSpPr>
            <p:cNvPr id="6" name="Google Shape;606;p35">
              <a:extLst>
                <a:ext uri="{FF2B5EF4-FFF2-40B4-BE49-F238E27FC236}">
                  <a16:creationId xmlns:a16="http://schemas.microsoft.com/office/drawing/2014/main" id="{3A0BFE3B-532D-4CD8-9447-A6FCE9F7463B}"/>
                </a:ext>
              </a:extLst>
            </p:cNvPr>
            <p:cNvSpPr/>
            <p:nvPr/>
          </p:nvSpPr>
          <p:spPr>
            <a:xfrm rot="-8100000">
              <a:off x="264558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07;p35">
              <a:extLst>
                <a:ext uri="{FF2B5EF4-FFF2-40B4-BE49-F238E27FC236}">
                  <a16:creationId xmlns:a16="http://schemas.microsoft.com/office/drawing/2014/main" id="{FD855C84-5186-4701-8553-8AF6A9F962BA}"/>
                </a:ext>
              </a:extLst>
            </p:cNvPr>
            <p:cNvSpPr/>
            <p:nvPr/>
          </p:nvSpPr>
          <p:spPr>
            <a:xfrm rot="-8100000">
              <a:off x="445535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08;p35">
              <a:extLst>
                <a:ext uri="{FF2B5EF4-FFF2-40B4-BE49-F238E27FC236}">
                  <a16:creationId xmlns:a16="http://schemas.microsoft.com/office/drawing/2014/main" id="{6BB0C0EF-02F6-4E2F-9554-F38074442291}"/>
                </a:ext>
              </a:extLst>
            </p:cNvPr>
            <p:cNvSpPr/>
            <p:nvPr/>
          </p:nvSpPr>
          <p:spPr>
            <a:xfrm rot="-8100000">
              <a:off x="626510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a:extLst>
              <a:ext uri="{FF2B5EF4-FFF2-40B4-BE49-F238E27FC236}">
                <a16:creationId xmlns:a16="http://schemas.microsoft.com/office/drawing/2014/main" id="{509216D5-D124-4230-9366-1F2F2095DE4E}"/>
              </a:ext>
            </a:extLst>
          </p:cNvPr>
          <p:cNvSpPr txBox="1"/>
          <p:nvPr/>
        </p:nvSpPr>
        <p:spPr>
          <a:xfrm>
            <a:off x="107156" y="1015832"/>
            <a:ext cx="8601076" cy="3285708"/>
          </a:xfrm>
          <a:prstGeom prst="rect">
            <a:avLst/>
          </a:prstGeom>
          <a:noFill/>
        </p:spPr>
        <p:txBody>
          <a:bodyPr wrap="square">
            <a:spAutoFit/>
          </a:bodyPr>
          <a:lstStyle/>
          <a:p>
            <a:pPr marL="285750" indent="-285750" algn="just">
              <a:lnSpc>
                <a:spcPct val="150000"/>
              </a:lnSpc>
              <a:buClr>
                <a:schemeClr val="tx2"/>
              </a:buClr>
              <a:buFont typeface="Wingdings" panose="05000000000000000000" pitchFamily="2" charset="2"/>
              <a:buChar char="q"/>
            </a:pPr>
            <a:r>
              <a:rPr lang="en-US" sz="1400" b="0" i="0" u="none" strike="noStrike" baseline="0" dirty="0">
                <a:solidFill>
                  <a:schemeClr val="bg1"/>
                </a:solidFill>
                <a:latin typeface="Overpass ExtraLight" panose="020B0604020202020204" charset="0"/>
              </a:rPr>
              <a:t>OTT platforms should offer better privacy controls, similar to Incognito/Private Browsing Mode of modern web </a:t>
            </a:r>
            <a:r>
              <a:rPr lang="en-IN" sz="1400" b="0" i="0" u="none" strike="noStrike" baseline="0" dirty="0">
                <a:solidFill>
                  <a:schemeClr val="bg1"/>
                </a:solidFill>
                <a:latin typeface="Overpass ExtraLight" panose="020B0604020202020204" charset="0"/>
              </a:rPr>
              <a:t>browsers.</a:t>
            </a:r>
          </a:p>
          <a:p>
            <a:pPr marL="285750" indent="-285750" algn="just">
              <a:lnSpc>
                <a:spcPct val="150000"/>
              </a:lnSpc>
              <a:buClr>
                <a:schemeClr val="tx2"/>
              </a:buClr>
              <a:buFont typeface="Wingdings" panose="05000000000000000000" pitchFamily="2" charset="2"/>
              <a:buChar char="q"/>
            </a:pPr>
            <a:r>
              <a:rPr lang="en-US" dirty="0">
                <a:solidFill>
                  <a:schemeClr val="bg1"/>
                </a:solidFill>
                <a:latin typeface="Overpass ExtraLight" panose="020B0604020202020204" charset="0"/>
              </a:rPr>
              <a:t>Platforms should make it possible to monitor the content of the network traffic, similar to browsers and operating systems allowing intercepting one’s own traffic by installing a self-signed certificate in the browser.</a:t>
            </a:r>
          </a:p>
          <a:p>
            <a:pPr marL="285750" indent="-285750" algn="just">
              <a:lnSpc>
                <a:spcPct val="150000"/>
              </a:lnSpc>
              <a:buClr>
                <a:schemeClr val="tx2"/>
              </a:buClr>
              <a:buFont typeface="Wingdings" panose="05000000000000000000" pitchFamily="2" charset="2"/>
              <a:buChar char="q"/>
            </a:pPr>
            <a:r>
              <a:rPr lang="en-US" b="0" i="0" u="none" strike="noStrike" baseline="0" dirty="0">
                <a:solidFill>
                  <a:schemeClr val="bg1"/>
                </a:solidFill>
                <a:latin typeface="Overpass ExtraLight" panose="020B0604020202020204" charset="0"/>
              </a:rPr>
              <a:t>To complement limited technical protections available to users, regulators and policy makers should ensure the privacy protections available for video rental services are updated to cover emerging OTT platform.</a:t>
            </a:r>
          </a:p>
          <a:p>
            <a:pPr marL="285750" indent="-285750" algn="just">
              <a:lnSpc>
                <a:spcPct val="150000"/>
              </a:lnSpc>
              <a:buClr>
                <a:schemeClr val="tx2"/>
              </a:buClr>
              <a:buFont typeface="Wingdings" panose="05000000000000000000" pitchFamily="2" charset="2"/>
              <a:buChar char="q"/>
            </a:pPr>
            <a:r>
              <a:rPr lang="en-US" b="0" i="0" u="none" strike="noStrike" baseline="0" dirty="0">
                <a:solidFill>
                  <a:schemeClr val="bg1"/>
                </a:solidFill>
                <a:latin typeface="Overpass ExtraLight" panose="020B0604020202020204" charset="0"/>
              </a:rPr>
              <a:t>OTT platforms should introduce policies to disincentivize insecure connections, for example, by blocking clear-text </a:t>
            </a:r>
            <a:r>
              <a:rPr lang="en-IN" b="0" i="0" u="none" strike="noStrike" baseline="0" dirty="0">
                <a:solidFill>
                  <a:schemeClr val="bg1"/>
                </a:solidFill>
                <a:latin typeface="Overpass ExtraLight" panose="020B0604020202020204" charset="0"/>
              </a:rPr>
              <a:t>connections.</a:t>
            </a:r>
            <a:endParaRPr lang="en-IN" dirty="0">
              <a:solidFill>
                <a:schemeClr val="bg1"/>
              </a:solidFill>
              <a:latin typeface="Overpass ExtraLight" panose="020B0604020202020204" charset="0"/>
            </a:endParaRPr>
          </a:p>
        </p:txBody>
      </p:sp>
    </p:spTree>
    <p:extLst>
      <p:ext uri="{BB962C8B-B14F-4D97-AF65-F5344CB8AC3E}">
        <p14:creationId xmlns:p14="http://schemas.microsoft.com/office/powerpoint/2010/main" val="1653573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30"/>
          <p:cNvSpPr txBox="1">
            <a:spLocks noGrp="1"/>
          </p:cNvSpPr>
          <p:nvPr>
            <p:ph type="ctrTitle"/>
          </p:nvPr>
        </p:nvSpPr>
        <p:spPr>
          <a:xfrm>
            <a:off x="617043" y="2000646"/>
            <a:ext cx="2253900" cy="4902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INTRODUCTION</a:t>
            </a:r>
          </a:p>
        </p:txBody>
      </p:sp>
      <p:sp>
        <p:nvSpPr>
          <p:cNvPr id="518" name="Google Shape;518;p30"/>
          <p:cNvSpPr txBox="1">
            <a:spLocks noGrp="1"/>
          </p:cNvSpPr>
          <p:nvPr>
            <p:ph type="title" idx="2"/>
          </p:nvPr>
        </p:nvSpPr>
        <p:spPr>
          <a:xfrm>
            <a:off x="617043" y="1239330"/>
            <a:ext cx="22539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01</a:t>
            </a:r>
            <a:endParaRPr dirty="0">
              <a:solidFill>
                <a:schemeClr val="lt2"/>
              </a:solidFill>
            </a:endParaRPr>
          </a:p>
        </p:txBody>
      </p:sp>
      <p:sp>
        <p:nvSpPr>
          <p:cNvPr id="519" name="Google Shape;519;p30"/>
          <p:cNvSpPr txBox="1">
            <a:spLocks noGrp="1"/>
          </p:cNvSpPr>
          <p:nvPr>
            <p:ph type="ctrTitle" idx="3"/>
          </p:nvPr>
        </p:nvSpPr>
        <p:spPr>
          <a:xfrm>
            <a:off x="617043" y="3496943"/>
            <a:ext cx="2253900" cy="50538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chemeClr val="accent1"/>
                </a:solidFill>
              </a:rPr>
              <a:t>BACKGROUND</a:t>
            </a:r>
          </a:p>
        </p:txBody>
      </p:sp>
      <p:sp>
        <p:nvSpPr>
          <p:cNvPr id="521" name="Google Shape;521;p30"/>
          <p:cNvSpPr txBox="1">
            <a:spLocks noGrp="1"/>
          </p:cNvSpPr>
          <p:nvPr>
            <p:ph type="title" idx="5"/>
          </p:nvPr>
        </p:nvSpPr>
        <p:spPr>
          <a:xfrm>
            <a:off x="617043" y="2897745"/>
            <a:ext cx="22539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02</a:t>
            </a:r>
            <a:endParaRPr dirty="0">
              <a:solidFill>
                <a:schemeClr val="lt2"/>
              </a:solidFill>
            </a:endParaRPr>
          </a:p>
        </p:txBody>
      </p:sp>
      <p:sp>
        <p:nvSpPr>
          <p:cNvPr id="522" name="Google Shape;522;p30"/>
          <p:cNvSpPr txBox="1">
            <a:spLocks noGrp="1"/>
          </p:cNvSpPr>
          <p:nvPr>
            <p:ph type="ctrTitle" idx="6"/>
          </p:nvPr>
        </p:nvSpPr>
        <p:spPr>
          <a:xfrm>
            <a:off x="3445050" y="1981833"/>
            <a:ext cx="2253900" cy="49021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METHODOLOGY</a:t>
            </a:r>
          </a:p>
        </p:txBody>
      </p:sp>
      <p:sp>
        <p:nvSpPr>
          <p:cNvPr id="524" name="Google Shape;524;p30"/>
          <p:cNvSpPr txBox="1">
            <a:spLocks noGrp="1"/>
          </p:cNvSpPr>
          <p:nvPr>
            <p:ph type="title" idx="8"/>
          </p:nvPr>
        </p:nvSpPr>
        <p:spPr>
          <a:xfrm>
            <a:off x="3445050" y="1239330"/>
            <a:ext cx="22539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03</a:t>
            </a:r>
            <a:endParaRPr dirty="0">
              <a:solidFill>
                <a:schemeClr val="lt2"/>
              </a:solidFill>
            </a:endParaRPr>
          </a:p>
        </p:txBody>
      </p:sp>
      <p:sp>
        <p:nvSpPr>
          <p:cNvPr id="525" name="Google Shape;525;p30"/>
          <p:cNvSpPr txBox="1">
            <a:spLocks noGrp="1"/>
          </p:cNvSpPr>
          <p:nvPr>
            <p:ph type="ctrTitle" idx="9"/>
          </p:nvPr>
        </p:nvSpPr>
        <p:spPr>
          <a:xfrm>
            <a:off x="6165995" y="2015075"/>
            <a:ext cx="2253900" cy="42373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DEFENSES</a:t>
            </a:r>
            <a:endParaRPr dirty="0"/>
          </a:p>
        </p:txBody>
      </p:sp>
      <p:sp>
        <p:nvSpPr>
          <p:cNvPr id="527" name="Google Shape;527;p30"/>
          <p:cNvSpPr txBox="1">
            <a:spLocks noGrp="1"/>
          </p:cNvSpPr>
          <p:nvPr>
            <p:ph type="title" idx="14"/>
          </p:nvPr>
        </p:nvSpPr>
        <p:spPr>
          <a:xfrm>
            <a:off x="6165995" y="1239330"/>
            <a:ext cx="22539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05</a:t>
            </a:r>
            <a:endParaRPr dirty="0">
              <a:solidFill>
                <a:schemeClr val="lt2"/>
              </a:solidFill>
            </a:endParaRPr>
          </a:p>
        </p:txBody>
      </p:sp>
      <p:sp>
        <p:nvSpPr>
          <p:cNvPr id="14" name="Google Shape;521;p30">
            <a:extLst>
              <a:ext uri="{FF2B5EF4-FFF2-40B4-BE49-F238E27FC236}">
                <a16:creationId xmlns:a16="http://schemas.microsoft.com/office/drawing/2014/main" id="{CE9E72DE-2966-4A7A-88C4-280C0A8C5D56}"/>
              </a:ext>
            </a:extLst>
          </p:cNvPr>
          <p:cNvSpPr txBox="1">
            <a:spLocks/>
          </p:cNvSpPr>
          <p:nvPr/>
        </p:nvSpPr>
        <p:spPr>
          <a:xfrm>
            <a:off x="3506395" y="2954152"/>
            <a:ext cx="22539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4800"/>
              <a:buFont typeface="Lexend Deca"/>
              <a:buNone/>
              <a:defRPr sz="3000" b="0" i="0" u="none" strike="noStrike" cap="none">
                <a:solidFill>
                  <a:srgbClr val="FFFFFF"/>
                </a:solidFill>
                <a:latin typeface="Lexend Deca"/>
                <a:ea typeface="Lexend Deca"/>
                <a:cs typeface="Lexend Deca"/>
                <a:sym typeface="Lexend Deca"/>
              </a:defRPr>
            </a:lvl1pPr>
            <a:lvl2pPr marR="0" lvl="1" algn="l"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9pPr>
          </a:lstStyle>
          <a:p>
            <a:r>
              <a:rPr lang="en" dirty="0">
                <a:solidFill>
                  <a:schemeClr val="lt2"/>
                </a:solidFill>
              </a:rPr>
              <a:t>04</a:t>
            </a:r>
          </a:p>
        </p:txBody>
      </p:sp>
      <p:sp>
        <p:nvSpPr>
          <p:cNvPr id="15" name="Google Shape;521;p30">
            <a:extLst>
              <a:ext uri="{FF2B5EF4-FFF2-40B4-BE49-F238E27FC236}">
                <a16:creationId xmlns:a16="http://schemas.microsoft.com/office/drawing/2014/main" id="{DB756CF1-44AD-4213-A3FB-0F5FC3A63D30}"/>
              </a:ext>
            </a:extLst>
          </p:cNvPr>
          <p:cNvSpPr txBox="1">
            <a:spLocks/>
          </p:cNvSpPr>
          <p:nvPr/>
        </p:nvSpPr>
        <p:spPr>
          <a:xfrm>
            <a:off x="6242278" y="2956770"/>
            <a:ext cx="22539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4800"/>
              <a:buFont typeface="Lexend Deca"/>
              <a:buNone/>
              <a:defRPr sz="3000" b="0" i="0" u="none" strike="noStrike" cap="none">
                <a:solidFill>
                  <a:srgbClr val="FFFFFF"/>
                </a:solidFill>
                <a:latin typeface="Lexend Deca"/>
                <a:ea typeface="Lexend Deca"/>
                <a:cs typeface="Lexend Deca"/>
                <a:sym typeface="Lexend Deca"/>
              </a:defRPr>
            </a:lvl1pPr>
            <a:lvl2pPr marR="0" lvl="1" algn="l"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9pPr>
          </a:lstStyle>
          <a:p>
            <a:r>
              <a:rPr lang="en" dirty="0">
                <a:solidFill>
                  <a:schemeClr val="lt2"/>
                </a:solidFill>
              </a:rPr>
              <a:t>06</a:t>
            </a:r>
          </a:p>
        </p:txBody>
      </p:sp>
      <p:sp>
        <p:nvSpPr>
          <p:cNvPr id="16" name="Google Shape;519;p30">
            <a:extLst>
              <a:ext uri="{FF2B5EF4-FFF2-40B4-BE49-F238E27FC236}">
                <a16:creationId xmlns:a16="http://schemas.microsoft.com/office/drawing/2014/main" id="{0999B9FA-4137-4870-ADFB-E1261EAA8A57}"/>
              </a:ext>
            </a:extLst>
          </p:cNvPr>
          <p:cNvSpPr txBox="1">
            <a:spLocks/>
          </p:cNvSpPr>
          <p:nvPr/>
        </p:nvSpPr>
        <p:spPr>
          <a:xfrm>
            <a:off x="3506395" y="3585734"/>
            <a:ext cx="1523100" cy="4410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Lexend Deca"/>
              <a:buNone/>
              <a:defRPr sz="1800" b="0" i="0" u="none" strike="noStrike" cap="none">
                <a:solidFill>
                  <a:srgbClr val="FFFFFF"/>
                </a:solidFill>
                <a:latin typeface="Lexend Deca"/>
                <a:ea typeface="Lexend Deca"/>
                <a:cs typeface="Lexend Deca"/>
                <a:sym typeface="Lexend Deca"/>
              </a:defRPr>
            </a:lvl1pPr>
            <a:lvl2pPr marR="0" lvl="1" algn="l" rtl="0">
              <a:lnSpc>
                <a:spcPct val="100000"/>
              </a:lnSpc>
              <a:spcBef>
                <a:spcPts val="0"/>
              </a:spcBef>
              <a:spcAft>
                <a:spcPts val="0"/>
              </a:spcAft>
              <a:buClr>
                <a:srgbClr val="FFFFFF"/>
              </a:buClr>
              <a:buSzPts val="1200"/>
              <a:buFont typeface="Kirang Haerang"/>
              <a:buNone/>
              <a:defRPr sz="1200" b="0" i="0" u="none" strike="noStrike" cap="none">
                <a:solidFill>
                  <a:srgbClr val="FFFFFF"/>
                </a:solidFill>
                <a:latin typeface="Kirang Haerang"/>
                <a:ea typeface="Kirang Haerang"/>
                <a:cs typeface="Kirang Haerang"/>
                <a:sym typeface="Kirang Haerang"/>
              </a:defRPr>
            </a:lvl2pPr>
            <a:lvl3pPr marR="0" lvl="2" algn="l" rtl="0">
              <a:lnSpc>
                <a:spcPct val="100000"/>
              </a:lnSpc>
              <a:spcBef>
                <a:spcPts val="0"/>
              </a:spcBef>
              <a:spcAft>
                <a:spcPts val="0"/>
              </a:spcAft>
              <a:buClr>
                <a:srgbClr val="FFFFFF"/>
              </a:buClr>
              <a:buSzPts val="1200"/>
              <a:buFont typeface="Kirang Haerang"/>
              <a:buNone/>
              <a:defRPr sz="1200" b="0" i="0" u="none" strike="noStrike" cap="none">
                <a:solidFill>
                  <a:srgbClr val="FFFFFF"/>
                </a:solidFill>
                <a:latin typeface="Kirang Haerang"/>
                <a:ea typeface="Kirang Haerang"/>
                <a:cs typeface="Kirang Haerang"/>
                <a:sym typeface="Kirang Haerang"/>
              </a:defRPr>
            </a:lvl3pPr>
            <a:lvl4pPr marR="0" lvl="3" algn="l" rtl="0">
              <a:lnSpc>
                <a:spcPct val="100000"/>
              </a:lnSpc>
              <a:spcBef>
                <a:spcPts val="0"/>
              </a:spcBef>
              <a:spcAft>
                <a:spcPts val="0"/>
              </a:spcAft>
              <a:buClr>
                <a:srgbClr val="FFFFFF"/>
              </a:buClr>
              <a:buSzPts val="1200"/>
              <a:buFont typeface="Kirang Haerang"/>
              <a:buNone/>
              <a:defRPr sz="1200" b="0" i="0" u="none" strike="noStrike" cap="none">
                <a:solidFill>
                  <a:srgbClr val="FFFFFF"/>
                </a:solidFill>
                <a:latin typeface="Kirang Haerang"/>
                <a:ea typeface="Kirang Haerang"/>
                <a:cs typeface="Kirang Haerang"/>
                <a:sym typeface="Kirang Haerang"/>
              </a:defRPr>
            </a:lvl4pPr>
            <a:lvl5pPr marR="0" lvl="4" algn="l" rtl="0">
              <a:lnSpc>
                <a:spcPct val="100000"/>
              </a:lnSpc>
              <a:spcBef>
                <a:spcPts val="0"/>
              </a:spcBef>
              <a:spcAft>
                <a:spcPts val="0"/>
              </a:spcAft>
              <a:buClr>
                <a:srgbClr val="FFFFFF"/>
              </a:buClr>
              <a:buSzPts val="1200"/>
              <a:buFont typeface="Kirang Haerang"/>
              <a:buNone/>
              <a:defRPr sz="1200" b="0" i="0" u="none" strike="noStrike" cap="none">
                <a:solidFill>
                  <a:srgbClr val="FFFFFF"/>
                </a:solidFill>
                <a:latin typeface="Kirang Haerang"/>
                <a:ea typeface="Kirang Haerang"/>
                <a:cs typeface="Kirang Haerang"/>
                <a:sym typeface="Kirang Haerang"/>
              </a:defRPr>
            </a:lvl5pPr>
            <a:lvl6pPr marR="0" lvl="5" algn="l" rtl="0">
              <a:lnSpc>
                <a:spcPct val="100000"/>
              </a:lnSpc>
              <a:spcBef>
                <a:spcPts val="0"/>
              </a:spcBef>
              <a:spcAft>
                <a:spcPts val="0"/>
              </a:spcAft>
              <a:buClr>
                <a:srgbClr val="FFFFFF"/>
              </a:buClr>
              <a:buSzPts val="1200"/>
              <a:buFont typeface="Kirang Haerang"/>
              <a:buNone/>
              <a:defRPr sz="1200" b="0" i="0" u="none" strike="noStrike" cap="none">
                <a:solidFill>
                  <a:srgbClr val="FFFFFF"/>
                </a:solidFill>
                <a:latin typeface="Kirang Haerang"/>
                <a:ea typeface="Kirang Haerang"/>
                <a:cs typeface="Kirang Haerang"/>
                <a:sym typeface="Kirang Haerang"/>
              </a:defRPr>
            </a:lvl6pPr>
            <a:lvl7pPr marR="0" lvl="6" algn="l" rtl="0">
              <a:lnSpc>
                <a:spcPct val="100000"/>
              </a:lnSpc>
              <a:spcBef>
                <a:spcPts val="0"/>
              </a:spcBef>
              <a:spcAft>
                <a:spcPts val="0"/>
              </a:spcAft>
              <a:buClr>
                <a:srgbClr val="FFFFFF"/>
              </a:buClr>
              <a:buSzPts val="1200"/>
              <a:buFont typeface="Kirang Haerang"/>
              <a:buNone/>
              <a:defRPr sz="1200" b="0" i="0" u="none" strike="noStrike" cap="none">
                <a:solidFill>
                  <a:srgbClr val="FFFFFF"/>
                </a:solidFill>
                <a:latin typeface="Kirang Haerang"/>
                <a:ea typeface="Kirang Haerang"/>
                <a:cs typeface="Kirang Haerang"/>
                <a:sym typeface="Kirang Haerang"/>
              </a:defRPr>
            </a:lvl7pPr>
            <a:lvl8pPr marR="0" lvl="7" algn="l" rtl="0">
              <a:lnSpc>
                <a:spcPct val="100000"/>
              </a:lnSpc>
              <a:spcBef>
                <a:spcPts val="0"/>
              </a:spcBef>
              <a:spcAft>
                <a:spcPts val="0"/>
              </a:spcAft>
              <a:buClr>
                <a:srgbClr val="FFFFFF"/>
              </a:buClr>
              <a:buSzPts val="1200"/>
              <a:buFont typeface="Kirang Haerang"/>
              <a:buNone/>
              <a:defRPr sz="1200" b="0" i="0" u="none" strike="noStrike" cap="none">
                <a:solidFill>
                  <a:srgbClr val="FFFFFF"/>
                </a:solidFill>
                <a:latin typeface="Kirang Haerang"/>
                <a:ea typeface="Kirang Haerang"/>
                <a:cs typeface="Kirang Haerang"/>
                <a:sym typeface="Kirang Haerang"/>
              </a:defRPr>
            </a:lvl8pPr>
            <a:lvl9pPr marR="0" lvl="8" algn="l" rtl="0">
              <a:lnSpc>
                <a:spcPct val="100000"/>
              </a:lnSpc>
              <a:spcBef>
                <a:spcPts val="0"/>
              </a:spcBef>
              <a:spcAft>
                <a:spcPts val="0"/>
              </a:spcAft>
              <a:buClr>
                <a:srgbClr val="FFFFFF"/>
              </a:buClr>
              <a:buSzPts val="1200"/>
              <a:buFont typeface="Kirang Haerang"/>
              <a:buNone/>
              <a:defRPr sz="1200" b="0" i="0" u="none" strike="noStrike" cap="none">
                <a:solidFill>
                  <a:srgbClr val="FFFFFF"/>
                </a:solidFill>
                <a:latin typeface="Kirang Haerang"/>
                <a:ea typeface="Kirang Haerang"/>
                <a:cs typeface="Kirang Haerang"/>
                <a:sym typeface="Kirang Haerang"/>
              </a:defRPr>
            </a:lvl9pPr>
          </a:lstStyle>
          <a:p>
            <a:r>
              <a:rPr lang="en-IN" dirty="0"/>
              <a:t>FINDINGS</a:t>
            </a:r>
          </a:p>
        </p:txBody>
      </p:sp>
      <p:sp>
        <p:nvSpPr>
          <p:cNvPr id="17" name="Google Shape;519;p30">
            <a:extLst>
              <a:ext uri="{FF2B5EF4-FFF2-40B4-BE49-F238E27FC236}">
                <a16:creationId xmlns:a16="http://schemas.microsoft.com/office/drawing/2014/main" id="{5946976A-CF10-40A2-B534-42E96A60074F}"/>
              </a:ext>
            </a:extLst>
          </p:cNvPr>
          <p:cNvSpPr txBox="1">
            <a:spLocks/>
          </p:cNvSpPr>
          <p:nvPr/>
        </p:nvSpPr>
        <p:spPr>
          <a:xfrm>
            <a:off x="6242278" y="3585734"/>
            <a:ext cx="1937317" cy="4410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Lexend Deca"/>
              <a:buNone/>
              <a:defRPr sz="1800" b="0" i="0" u="none" strike="noStrike" cap="none">
                <a:solidFill>
                  <a:srgbClr val="FFFFFF"/>
                </a:solidFill>
                <a:latin typeface="Lexend Deca"/>
                <a:ea typeface="Lexend Deca"/>
                <a:cs typeface="Lexend Deca"/>
                <a:sym typeface="Lexend Deca"/>
              </a:defRPr>
            </a:lvl1pPr>
            <a:lvl2pPr marR="0" lvl="1" algn="l" rtl="0">
              <a:lnSpc>
                <a:spcPct val="100000"/>
              </a:lnSpc>
              <a:spcBef>
                <a:spcPts val="0"/>
              </a:spcBef>
              <a:spcAft>
                <a:spcPts val="0"/>
              </a:spcAft>
              <a:buClr>
                <a:srgbClr val="FFFFFF"/>
              </a:buClr>
              <a:buSzPts val="1200"/>
              <a:buFont typeface="Kirang Haerang"/>
              <a:buNone/>
              <a:defRPr sz="1200" b="0" i="0" u="none" strike="noStrike" cap="none">
                <a:solidFill>
                  <a:srgbClr val="FFFFFF"/>
                </a:solidFill>
                <a:latin typeface="Kirang Haerang"/>
                <a:ea typeface="Kirang Haerang"/>
                <a:cs typeface="Kirang Haerang"/>
                <a:sym typeface="Kirang Haerang"/>
              </a:defRPr>
            </a:lvl2pPr>
            <a:lvl3pPr marR="0" lvl="2" algn="l" rtl="0">
              <a:lnSpc>
                <a:spcPct val="100000"/>
              </a:lnSpc>
              <a:spcBef>
                <a:spcPts val="0"/>
              </a:spcBef>
              <a:spcAft>
                <a:spcPts val="0"/>
              </a:spcAft>
              <a:buClr>
                <a:srgbClr val="FFFFFF"/>
              </a:buClr>
              <a:buSzPts val="1200"/>
              <a:buFont typeface="Kirang Haerang"/>
              <a:buNone/>
              <a:defRPr sz="1200" b="0" i="0" u="none" strike="noStrike" cap="none">
                <a:solidFill>
                  <a:srgbClr val="FFFFFF"/>
                </a:solidFill>
                <a:latin typeface="Kirang Haerang"/>
                <a:ea typeface="Kirang Haerang"/>
                <a:cs typeface="Kirang Haerang"/>
                <a:sym typeface="Kirang Haerang"/>
              </a:defRPr>
            </a:lvl3pPr>
            <a:lvl4pPr marR="0" lvl="3" algn="l" rtl="0">
              <a:lnSpc>
                <a:spcPct val="100000"/>
              </a:lnSpc>
              <a:spcBef>
                <a:spcPts val="0"/>
              </a:spcBef>
              <a:spcAft>
                <a:spcPts val="0"/>
              </a:spcAft>
              <a:buClr>
                <a:srgbClr val="FFFFFF"/>
              </a:buClr>
              <a:buSzPts val="1200"/>
              <a:buFont typeface="Kirang Haerang"/>
              <a:buNone/>
              <a:defRPr sz="1200" b="0" i="0" u="none" strike="noStrike" cap="none">
                <a:solidFill>
                  <a:srgbClr val="FFFFFF"/>
                </a:solidFill>
                <a:latin typeface="Kirang Haerang"/>
                <a:ea typeface="Kirang Haerang"/>
                <a:cs typeface="Kirang Haerang"/>
                <a:sym typeface="Kirang Haerang"/>
              </a:defRPr>
            </a:lvl4pPr>
            <a:lvl5pPr marR="0" lvl="4" algn="l" rtl="0">
              <a:lnSpc>
                <a:spcPct val="100000"/>
              </a:lnSpc>
              <a:spcBef>
                <a:spcPts val="0"/>
              </a:spcBef>
              <a:spcAft>
                <a:spcPts val="0"/>
              </a:spcAft>
              <a:buClr>
                <a:srgbClr val="FFFFFF"/>
              </a:buClr>
              <a:buSzPts val="1200"/>
              <a:buFont typeface="Kirang Haerang"/>
              <a:buNone/>
              <a:defRPr sz="1200" b="0" i="0" u="none" strike="noStrike" cap="none">
                <a:solidFill>
                  <a:srgbClr val="FFFFFF"/>
                </a:solidFill>
                <a:latin typeface="Kirang Haerang"/>
                <a:ea typeface="Kirang Haerang"/>
                <a:cs typeface="Kirang Haerang"/>
                <a:sym typeface="Kirang Haerang"/>
              </a:defRPr>
            </a:lvl5pPr>
            <a:lvl6pPr marR="0" lvl="5" algn="l" rtl="0">
              <a:lnSpc>
                <a:spcPct val="100000"/>
              </a:lnSpc>
              <a:spcBef>
                <a:spcPts val="0"/>
              </a:spcBef>
              <a:spcAft>
                <a:spcPts val="0"/>
              </a:spcAft>
              <a:buClr>
                <a:srgbClr val="FFFFFF"/>
              </a:buClr>
              <a:buSzPts val="1200"/>
              <a:buFont typeface="Kirang Haerang"/>
              <a:buNone/>
              <a:defRPr sz="1200" b="0" i="0" u="none" strike="noStrike" cap="none">
                <a:solidFill>
                  <a:srgbClr val="FFFFFF"/>
                </a:solidFill>
                <a:latin typeface="Kirang Haerang"/>
                <a:ea typeface="Kirang Haerang"/>
                <a:cs typeface="Kirang Haerang"/>
                <a:sym typeface="Kirang Haerang"/>
              </a:defRPr>
            </a:lvl6pPr>
            <a:lvl7pPr marR="0" lvl="6" algn="l" rtl="0">
              <a:lnSpc>
                <a:spcPct val="100000"/>
              </a:lnSpc>
              <a:spcBef>
                <a:spcPts val="0"/>
              </a:spcBef>
              <a:spcAft>
                <a:spcPts val="0"/>
              </a:spcAft>
              <a:buClr>
                <a:srgbClr val="FFFFFF"/>
              </a:buClr>
              <a:buSzPts val="1200"/>
              <a:buFont typeface="Kirang Haerang"/>
              <a:buNone/>
              <a:defRPr sz="1200" b="0" i="0" u="none" strike="noStrike" cap="none">
                <a:solidFill>
                  <a:srgbClr val="FFFFFF"/>
                </a:solidFill>
                <a:latin typeface="Kirang Haerang"/>
                <a:ea typeface="Kirang Haerang"/>
                <a:cs typeface="Kirang Haerang"/>
                <a:sym typeface="Kirang Haerang"/>
              </a:defRPr>
            </a:lvl7pPr>
            <a:lvl8pPr marR="0" lvl="7" algn="l" rtl="0">
              <a:lnSpc>
                <a:spcPct val="100000"/>
              </a:lnSpc>
              <a:spcBef>
                <a:spcPts val="0"/>
              </a:spcBef>
              <a:spcAft>
                <a:spcPts val="0"/>
              </a:spcAft>
              <a:buClr>
                <a:srgbClr val="FFFFFF"/>
              </a:buClr>
              <a:buSzPts val="1200"/>
              <a:buFont typeface="Kirang Haerang"/>
              <a:buNone/>
              <a:defRPr sz="1200" b="0" i="0" u="none" strike="noStrike" cap="none">
                <a:solidFill>
                  <a:srgbClr val="FFFFFF"/>
                </a:solidFill>
                <a:latin typeface="Kirang Haerang"/>
                <a:ea typeface="Kirang Haerang"/>
                <a:cs typeface="Kirang Haerang"/>
                <a:sym typeface="Kirang Haerang"/>
              </a:defRPr>
            </a:lvl8pPr>
            <a:lvl9pPr marR="0" lvl="8" algn="l" rtl="0">
              <a:lnSpc>
                <a:spcPct val="100000"/>
              </a:lnSpc>
              <a:spcBef>
                <a:spcPts val="0"/>
              </a:spcBef>
              <a:spcAft>
                <a:spcPts val="0"/>
              </a:spcAft>
              <a:buClr>
                <a:srgbClr val="FFFFFF"/>
              </a:buClr>
              <a:buSzPts val="1200"/>
              <a:buFont typeface="Kirang Haerang"/>
              <a:buNone/>
              <a:defRPr sz="1200" b="0" i="0" u="none" strike="noStrike" cap="none">
                <a:solidFill>
                  <a:srgbClr val="FFFFFF"/>
                </a:solidFill>
                <a:latin typeface="Kirang Haerang"/>
                <a:ea typeface="Kirang Haerang"/>
                <a:cs typeface="Kirang Haerang"/>
                <a:sym typeface="Kirang Haerang"/>
              </a:defRPr>
            </a:lvl9pPr>
          </a:lstStyle>
          <a:p>
            <a:r>
              <a:rPr lang="en-IN" dirty="0"/>
              <a:t>CONCLUSION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4467"/>
        <p:cNvGrpSpPr/>
        <p:nvPr/>
      </p:nvGrpSpPr>
      <p:grpSpPr>
        <a:xfrm>
          <a:off x="0" y="0"/>
          <a:ext cx="0" cy="0"/>
          <a:chOff x="0" y="0"/>
          <a:chExt cx="0" cy="0"/>
        </a:xfrm>
      </p:grpSpPr>
      <p:sp>
        <p:nvSpPr>
          <p:cNvPr id="2" name="TextBox 1">
            <a:extLst>
              <a:ext uri="{FF2B5EF4-FFF2-40B4-BE49-F238E27FC236}">
                <a16:creationId xmlns:a16="http://schemas.microsoft.com/office/drawing/2014/main" id="{8602FE38-371F-4112-8ED0-CFF107943AD8}"/>
              </a:ext>
            </a:extLst>
          </p:cNvPr>
          <p:cNvSpPr txBox="1"/>
          <p:nvPr/>
        </p:nvSpPr>
        <p:spPr>
          <a:xfrm>
            <a:off x="2399838" y="221992"/>
            <a:ext cx="3422732" cy="400110"/>
          </a:xfrm>
          <a:prstGeom prst="rect">
            <a:avLst/>
          </a:prstGeom>
          <a:noFill/>
        </p:spPr>
        <p:txBody>
          <a:bodyPr wrap="none" rtlCol="0">
            <a:spAutoFit/>
          </a:bodyPr>
          <a:lstStyle/>
          <a:p>
            <a:r>
              <a:rPr lang="en-IN" sz="2000" dirty="0">
                <a:solidFill>
                  <a:schemeClr val="bg1"/>
                </a:solidFill>
                <a:latin typeface="Britannic Bold" panose="020B0903060703020204" pitchFamily="34" charset="0"/>
              </a:rPr>
              <a:t>Limitations and Future Work</a:t>
            </a:r>
            <a:endParaRPr lang="en-IN" sz="2800" dirty="0">
              <a:solidFill>
                <a:schemeClr val="bg1"/>
              </a:solidFill>
              <a:latin typeface="Britannic Bold" panose="020B0903060703020204" pitchFamily="34" charset="0"/>
            </a:endParaRPr>
          </a:p>
        </p:txBody>
      </p:sp>
      <p:grpSp>
        <p:nvGrpSpPr>
          <p:cNvPr id="4" name="Google Shape;604;p35">
            <a:extLst>
              <a:ext uri="{FF2B5EF4-FFF2-40B4-BE49-F238E27FC236}">
                <a16:creationId xmlns:a16="http://schemas.microsoft.com/office/drawing/2014/main" id="{8B8C89A5-AE90-451F-944D-D0131C39FCAE}"/>
              </a:ext>
            </a:extLst>
          </p:cNvPr>
          <p:cNvGrpSpPr/>
          <p:nvPr/>
        </p:nvGrpSpPr>
        <p:grpSpPr>
          <a:xfrm>
            <a:off x="2047761" y="564417"/>
            <a:ext cx="3957320" cy="111011"/>
            <a:chOff x="2596116" y="2105605"/>
            <a:chExt cx="3957320" cy="337800"/>
          </a:xfrm>
        </p:grpSpPr>
        <p:cxnSp>
          <p:nvCxnSpPr>
            <p:cNvPr id="5" name="Google Shape;605;p35">
              <a:extLst>
                <a:ext uri="{FF2B5EF4-FFF2-40B4-BE49-F238E27FC236}">
                  <a16:creationId xmlns:a16="http://schemas.microsoft.com/office/drawing/2014/main" id="{858371D4-C1E9-475B-AF43-DF690A36ED55}"/>
                </a:ext>
              </a:extLst>
            </p:cNvPr>
            <p:cNvCxnSpPr/>
            <p:nvPr/>
          </p:nvCxnSpPr>
          <p:spPr>
            <a:xfrm>
              <a:off x="2762825" y="2274664"/>
              <a:ext cx="3608100" cy="0"/>
            </a:xfrm>
            <a:prstGeom prst="straightConnector1">
              <a:avLst/>
            </a:prstGeom>
            <a:noFill/>
            <a:ln w="19050" cap="flat" cmpd="sng">
              <a:solidFill>
                <a:schemeClr val="lt2"/>
              </a:solidFill>
              <a:prstDash val="solid"/>
              <a:round/>
              <a:headEnd type="none" w="med" len="med"/>
              <a:tailEnd type="none" w="med" len="med"/>
            </a:ln>
          </p:spPr>
        </p:cxnSp>
        <p:sp>
          <p:nvSpPr>
            <p:cNvPr id="6" name="Google Shape;606;p35">
              <a:extLst>
                <a:ext uri="{FF2B5EF4-FFF2-40B4-BE49-F238E27FC236}">
                  <a16:creationId xmlns:a16="http://schemas.microsoft.com/office/drawing/2014/main" id="{3A0BFE3B-532D-4CD8-9447-A6FCE9F7463B}"/>
                </a:ext>
              </a:extLst>
            </p:cNvPr>
            <p:cNvSpPr/>
            <p:nvPr/>
          </p:nvSpPr>
          <p:spPr>
            <a:xfrm rot="-8100000">
              <a:off x="264558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07;p35">
              <a:extLst>
                <a:ext uri="{FF2B5EF4-FFF2-40B4-BE49-F238E27FC236}">
                  <a16:creationId xmlns:a16="http://schemas.microsoft.com/office/drawing/2014/main" id="{FD855C84-5186-4701-8553-8AF6A9F962BA}"/>
                </a:ext>
              </a:extLst>
            </p:cNvPr>
            <p:cNvSpPr/>
            <p:nvPr/>
          </p:nvSpPr>
          <p:spPr>
            <a:xfrm rot="-8100000">
              <a:off x="445535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08;p35">
              <a:extLst>
                <a:ext uri="{FF2B5EF4-FFF2-40B4-BE49-F238E27FC236}">
                  <a16:creationId xmlns:a16="http://schemas.microsoft.com/office/drawing/2014/main" id="{6BB0C0EF-02F6-4E2F-9554-F38074442291}"/>
                </a:ext>
              </a:extLst>
            </p:cNvPr>
            <p:cNvSpPr/>
            <p:nvPr/>
          </p:nvSpPr>
          <p:spPr>
            <a:xfrm rot="-8100000">
              <a:off x="626510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a:extLst>
              <a:ext uri="{FF2B5EF4-FFF2-40B4-BE49-F238E27FC236}">
                <a16:creationId xmlns:a16="http://schemas.microsoft.com/office/drawing/2014/main" id="{509216D5-D124-4230-9366-1F2F2095DE4E}"/>
              </a:ext>
            </a:extLst>
          </p:cNvPr>
          <p:cNvSpPr txBox="1"/>
          <p:nvPr/>
        </p:nvSpPr>
        <p:spPr>
          <a:xfrm>
            <a:off x="107156" y="1015832"/>
            <a:ext cx="8601076" cy="3474221"/>
          </a:xfrm>
          <a:prstGeom prst="rect">
            <a:avLst/>
          </a:prstGeom>
          <a:noFill/>
        </p:spPr>
        <p:txBody>
          <a:bodyPr wrap="square">
            <a:spAutoFit/>
          </a:bodyPr>
          <a:lstStyle/>
          <a:p>
            <a:pPr marL="285750" indent="-285750" algn="just">
              <a:lnSpc>
                <a:spcPct val="200000"/>
              </a:lnSpc>
              <a:buClr>
                <a:schemeClr val="tx2"/>
              </a:buClr>
              <a:buFont typeface="Wingdings" panose="05000000000000000000" pitchFamily="2" charset="2"/>
              <a:buChar char="q"/>
            </a:pPr>
            <a:r>
              <a:rPr lang="en-IN" b="1" i="0" u="none" strike="noStrike" baseline="0" dirty="0">
                <a:solidFill>
                  <a:schemeClr val="bg1"/>
                </a:solidFill>
                <a:latin typeface="Overpass ExtraLight" panose="020B0604020202020204" charset="0"/>
              </a:rPr>
              <a:t>Channel Login- </a:t>
            </a:r>
          </a:p>
          <a:p>
            <a:pPr algn="just">
              <a:lnSpc>
                <a:spcPct val="200000"/>
              </a:lnSpc>
              <a:buClr>
                <a:schemeClr val="tx2"/>
              </a:buClr>
            </a:pPr>
            <a:r>
              <a:rPr lang="en-US" dirty="0">
                <a:solidFill>
                  <a:schemeClr val="bg1"/>
                </a:solidFill>
                <a:latin typeface="Overpass ExtraLight" panose="020B0604020202020204" charset="0"/>
              </a:rPr>
              <a:t>The c</a:t>
            </a:r>
            <a:r>
              <a:rPr lang="en-US" b="0" i="0" u="none" strike="noStrike" baseline="0" dirty="0">
                <a:solidFill>
                  <a:schemeClr val="bg1"/>
                </a:solidFill>
                <a:latin typeface="Overpass ExtraLight" panose="020B0604020202020204" charset="0"/>
              </a:rPr>
              <a:t>rawler cannot go beyond login or signup pages. This limitation, which is common among similar automation tools, prevents from reaching video playback on some channels.</a:t>
            </a:r>
            <a:endParaRPr lang="en-IN" b="0" i="0" u="none" strike="noStrike" baseline="0" dirty="0">
              <a:solidFill>
                <a:schemeClr val="bg1"/>
              </a:solidFill>
              <a:latin typeface="Overpass ExtraLight" panose="020B0604020202020204" charset="0"/>
            </a:endParaRPr>
          </a:p>
          <a:p>
            <a:pPr marL="285750" indent="-285750" algn="l">
              <a:lnSpc>
                <a:spcPct val="200000"/>
              </a:lnSpc>
              <a:buClr>
                <a:schemeClr val="tx2"/>
              </a:buClr>
              <a:buFont typeface="Wingdings" panose="05000000000000000000" pitchFamily="2" charset="2"/>
              <a:buChar char="q"/>
            </a:pPr>
            <a:r>
              <a:rPr lang="en-IN" b="1" i="0" u="none" strike="noStrike" baseline="0" dirty="0">
                <a:solidFill>
                  <a:schemeClr val="bg1"/>
                </a:solidFill>
                <a:latin typeface="Overpass ExtraLight" panose="020B0604020202020204" charset="0"/>
              </a:rPr>
              <a:t>Background Traffic-</a:t>
            </a:r>
            <a:r>
              <a:rPr lang="en-US" b="1" i="0" u="none" strike="noStrike" baseline="0" dirty="0">
                <a:solidFill>
                  <a:schemeClr val="bg1"/>
                </a:solidFill>
                <a:latin typeface="Overpass ExtraLight" panose="020B0604020202020204" charset="0"/>
              </a:rPr>
              <a:t> </a:t>
            </a:r>
          </a:p>
          <a:p>
            <a:pPr algn="l">
              <a:lnSpc>
                <a:spcPct val="200000"/>
              </a:lnSpc>
              <a:buClr>
                <a:schemeClr val="tx2"/>
              </a:buClr>
            </a:pPr>
            <a:r>
              <a:rPr lang="en-US" b="1" i="0" u="none" strike="noStrike" baseline="0" dirty="0">
                <a:solidFill>
                  <a:schemeClr val="bg1"/>
                </a:solidFill>
                <a:latin typeface="Overpass ExtraLight" panose="020B0604020202020204" charset="0"/>
              </a:rPr>
              <a:t> </a:t>
            </a:r>
            <a:r>
              <a:rPr lang="en-US" b="0" i="0" u="none" strike="noStrike" baseline="0" dirty="0">
                <a:solidFill>
                  <a:schemeClr val="bg1"/>
                </a:solidFill>
                <a:latin typeface="Overpass ExtraLight" panose="020B0604020202020204" charset="0"/>
              </a:rPr>
              <a:t>The traffic captures may contain background traffic from Roku and Amazon platforms.</a:t>
            </a:r>
            <a:endParaRPr lang="en-IN" dirty="0">
              <a:solidFill>
                <a:schemeClr val="bg1"/>
              </a:solidFill>
              <a:latin typeface="Overpass ExtraLight" panose="020B0604020202020204" charset="0"/>
            </a:endParaRPr>
          </a:p>
          <a:p>
            <a:pPr marL="285750" indent="-285750" algn="l">
              <a:lnSpc>
                <a:spcPct val="200000"/>
              </a:lnSpc>
              <a:buClr>
                <a:schemeClr val="tx2"/>
              </a:buClr>
              <a:buFont typeface="Wingdings" panose="05000000000000000000" pitchFamily="2" charset="2"/>
              <a:buChar char="q"/>
            </a:pPr>
            <a:r>
              <a:rPr lang="en-IN" b="1" i="0" u="none" strike="noStrike" baseline="0" dirty="0">
                <a:solidFill>
                  <a:schemeClr val="bg1"/>
                </a:solidFill>
                <a:latin typeface="Overpass ExtraLight" panose="020B0604020202020204" charset="0"/>
              </a:rPr>
              <a:t>Smart TV Platforms- </a:t>
            </a:r>
          </a:p>
          <a:p>
            <a:pPr algn="l">
              <a:lnSpc>
                <a:spcPct val="200000"/>
              </a:lnSpc>
              <a:buClr>
                <a:schemeClr val="tx2"/>
              </a:buClr>
            </a:pPr>
            <a:r>
              <a:rPr lang="en-IN" b="0" i="0" u="none" strike="noStrike" baseline="0" dirty="0">
                <a:solidFill>
                  <a:schemeClr val="bg1"/>
                </a:solidFill>
                <a:latin typeface="Overpass ExtraLight" panose="020B0604020202020204" charset="0"/>
              </a:rPr>
              <a:t>They have studied </a:t>
            </a:r>
            <a:r>
              <a:rPr lang="en-US" b="0" i="0" u="none" strike="noStrike" baseline="0" dirty="0">
                <a:solidFill>
                  <a:schemeClr val="bg1"/>
                </a:solidFill>
                <a:latin typeface="Overpass ExtraLight" panose="020B0604020202020204" charset="0"/>
              </a:rPr>
              <a:t>two of the most popular OTT streaming devices, leaving out the smart TV platforms such as </a:t>
            </a:r>
            <a:r>
              <a:rPr lang="en-IN" b="0" i="0" u="none" strike="noStrike" baseline="0" dirty="0">
                <a:solidFill>
                  <a:schemeClr val="bg1"/>
                </a:solidFill>
                <a:latin typeface="Overpass ExtraLight" panose="020B0604020202020204" charset="0"/>
              </a:rPr>
              <a:t>Samsung, Vizio and Apple TV.</a:t>
            </a:r>
            <a:endParaRPr lang="en-IN" dirty="0">
              <a:solidFill>
                <a:schemeClr val="bg1"/>
              </a:solidFill>
              <a:latin typeface="Overpass ExtraLight" panose="020B0604020202020204" charset="0"/>
            </a:endParaRPr>
          </a:p>
        </p:txBody>
      </p:sp>
    </p:spTree>
    <p:extLst>
      <p:ext uri="{BB962C8B-B14F-4D97-AF65-F5344CB8AC3E}">
        <p14:creationId xmlns:p14="http://schemas.microsoft.com/office/powerpoint/2010/main" val="2806642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31"/>
          <p:cNvSpPr txBox="1">
            <a:spLocks noGrp="1"/>
          </p:cNvSpPr>
          <p:nvPr>
            <p:ph type="ctrTitle"/>
          </p:nvPr>
        </p:nvSpPr>
        <p:spPr>
          <a:xfrm>
            <a:off x="788494" y="1978150"/>
            <a:ext cx="3987000" cy="9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latin typeface="Britannic Bold" panose="020B0903060703020204" pitchFamily="34" charset="0"/>
              </a:rPr>
              <a:t>Introduction</a:t>
            </a:r>
            <a:endParaRPr sz="4400" dirty="0">
              <a:latin typeface="Britannic Bold" panose="020B0903060703020204" pitchFamily="34" charset="0"/>
            </a:endParaRPr>
          </a:p>
        </p:txBody>
      </p:sp>
      <p:pic>
        <p:nvPicPr>
          <p:cNvPr id="534" name="Google Shape;534;p31"/>
          <p:cNvPicPr preferRelativeResize="0"/>
          <p:nvPr/>
        </p:nvPicPr>
        <p:blipFill rotWithShape="1">
          <a:blip r:embed="rId3">
            <a:alphaModFix/>
          </a:blip>
          <a:srcRect l="3396" t="685" r="55884"/>
          <a:stretch/>
        </p:blipFill>
        <p:spPr>
          <a:xfrm>
            <a:off x="5980400" y="0"/>
            <a:ext cx="3163605"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53" name="Google Shape;553;p33"/>
          <p:cNvGrpSpPr/>
          <p:nvPr/>
        </p:nvGrpSpPr>
        <p:grpSpPr>
          <a:xfrm rot="5400000">
            <a:off x="6124127" y="-796345"/>
            <a:ext cx="77367" cy="2963750"/>
            <a:chOff x="4504100" y="1381725"/>
            <a:chExt cx="144000" cy="2591400"/>
          </a:xfrm>
        </p:grpSpPr>
        <p:cxnSp>
          <p:nvCxnSpPr>
            <p:cNvPr id="554" name="Google Shape;554;p33"/>
            <p:cNvCxnSpPr/>
            <p:nvPr/>
          </p:nvCxnSpPr>
          <p:spPr>
            <a:xfrm>
              <a:off x="4576050" y="1467775"/>
              <a:ext cx="0" cy="2430000"/>
            </a:xfrm>
            <a:prstGeom prst="straightConnector1">
              <a:avLst/>
            </a:prstGeom>
            <a:noFill/>
            <a:ln w="19050" cap="flat" cmpd="sng">
              <a:solidFill>
                <a:schemeClr val="lt2"/>
              </a:solidFill>
              <a:prstDash val="solid"/>
              <a:round/>
              <a:headEnd type="none" w="med" len="med"/>
              <a:tailEnd type="none" w="med" len="med"/>
            </a:ln>
          </p:spPr>
        </p:cxnSp>
        <p:sp>
          <p:nvSpPr>
            <p:cNvPr id="555" name="Google Shape;555;p33"/>
            <p:cNvSpPr/>
            <p:nvPr/>
          </p:nvSpPr>
          <p:spPr>
            <a:xfrm>
              <a:off x="4504100" y="1381725"/>
              <a:ext cx="144000" cy="144000"/>
            </a:xfrm>
            <a:prstGeom prst="rect">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4504100" y="2605425"/>
              <a:ext cx="144000" cy="144000"/>
            </a:xfrm>
            <a:prstGeom prst="rect">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4504100" y="3829125"/>
              <a:ext cx="144000" cy="144000"/>
            </a:xfrm>
            <a:prstGeom prst="rect">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539;p32">
            <a:extLst>
              <a:ext uri="{FF2B5EF4-FFF2-40B4-BE49-F238E27FC236}">
                <a16:creationId xmlns:a16="http://schemas.microsoft.com/office/drawing/2014/main" id="{A701604C-41E5-4A73-9410-3C5BCB529B9B}"/>
              </a:ext>
            </a:extLst>
          </p:cNvPr>
          <p:cNvSpPr txBox="1">
            <a:spLocks noGrp="1"/>
          </p:cNvSpPr>
          <p:nvPr>
            <p:ph type="subTitle" idx="1"/>
          </p:nvPr>
        </p:nvSpPr>
        <p:spPr>
          <a:xfrm flipH="1">
            <a:off x="3181622" y="713091"/>
            <a:ext cx="5962377" cy="4180378"/>
          </a:xfrm>
          <a:prstGeom prst="rect">
            <a:avLst/>
          </a:prstGeom>
        </p:spPr>
        <p:txBody>
          <a:bodyPr spcFirstLastPara="1" wrap="square" lIns="91425" tIns="91425" rIns="91425" bIns="91425" anchor="t" anchorCtr="0">
            <a:noAutofit/>
          </a:bodyPr>
          <a:lstStyle/>
          <a:p>
            <a:pPr marL="285750" lvl="0" indent="-285750" algn="just" rtl="0">
              <a:lnSpc>
                <a:spcPct val="150000"/>
              </a:lnSpc>
              <a:spcBef>
                <a:spcPts val="0"/>
              </a:spcBef>
              <a:spcAft>
                <a:spcPts val="1600"/>
              </a:spcAft>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Privacy practices of OTT(Over-the-top) streaming devices like Roku TV and Amazon Fire TV</a:t>
            </a:r>
          </a:p>
          <a:p>
            <a:pPr marL="285750" lvl="0" indent="-285750" algn="just" rtl="0">
              <a:lnSpc>
                <a:spcPct val="150000"/>
              </a:lnSpc>
              <a:spcBef>
                <a:spcPts val="0"/>
              </a:spcBef>
              <a:spcAft>
                <a:spcPts val="1600"/>
              </a:spcAft>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Developed  a system called Smart Crawler, that can automatically download OTT apps and intercept the network traffic</a:t>
            </a:r>
          </a:p>
          <a:p>
            <a:pPr marL="285750" lvl="0" indent="-285750" algn="just" rtl="0">
              <a:lnSpc>
                <a:spcPct val="150000"/>
              </a:lnSpc>
              <a:spcBef>
                <a:spcPts val="0"/>
              </a:spcBef>
              <a:spcAft>
                <a:spcPts val="1600"/>
              </a:spcAft>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Discovered how unique identifiers like Device IDs, serial numbers, Wi-Fi MAC address and SSID are collected and transmitted, sometimes even over unencrypted connections</a:t>
            </a:r>
          </a:p>
          <a:p>
            <a:pPr marL="285750" lvl="0" indent="-285750" algn="just" rtl="0">
              <a:lnSpc>
                <a:spcPct val="150000"/>
              </a:lnSpc>
              <a:spcBef>
                <a:spcPts val="0"/>
              </a:spcBef>
              <a:spcAft>
                <a:spcPts val="1600"/>
              </a:spcAft>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Proved why countermeasures such as limiting ad tracking and adblocking are practically ineffective</a:t>
            </a:r>
          </a:p>
          <a:p>
            <a:pPr marL="285750" lvl="0" indent="-285750" algn="l" rtl="0">
              <a:spcBef>
                <a:spcPts val="0"/>
              </a:spcBef>
              <a:spcAft>
                <a:spcPts val="1600"/>
              </a:spcAft>
              <a:buFont typeface="Wingdings" panose="05000000000000000000" pitchFamily="2" charset="2"/>
              <a:buChar char="q"/>
            </a:pPr>
            <a:endParaRPr dirty="0"/>
          </a:p>
        </p:txBody>
      </p:sp>
      <p:sp>
        <p:nvSpPr>
          <p:cNvPr id="16" name="TextBox 15">
            <a:extLst>
              <a:ext uri="{FF2B5EF4-FFF2-40B4-BE49-F238E27FC236}">
                <a16:creationId xmlns:a16="http://schemas.microsoft.com/office/drawing/2014/main" id="{ABD53609-10E0-4296-B461-C62F91EC7A6F}"/>
              </a:ext>
            </a:extLst>
          </p:cNvPr>
          <p:cNvSpPr txBox="1"/>
          <p:nvPr/>
        </p:nvSpPr>
        <p:spPr>
          <a:xfrm>
            <a:off x="5500688" y="159666"/>
            <a:ext cx="1568058" cy="461665"/>
          </a:xfrm>
          <a:prstGeom prst="rect">
            <a:avLst/>
          </a:prstGeom>
          <a:noFill/>
        </p:spPr>
        <p:txBody>
          <a:bodyPr wrap="none" rtlCol="0">
            <a:spAutoFit/>
          </a:bodyPr>
          <a:lstStyle/>
          <a:p>
            <a:r>
              <a:rPr lang="en-IN" sz="2400" dirty="0">
                <a:solidFill>
                  <a:schemeClr val="accent1"/>
                </a:solidFill>
                <a:latin typeface="Britannic Bold" panose="020B0903060703020204" pitchFamily="34" charset="0"/>
                <a:cs typeface="Times New Roman" panose="02020603050405020304" pitchFamily="18" charset="0"/>
              </a:rPr>
              <a:t>OVERVIEW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14" name="TextBox 13">
            <a:extLst>
              <a:ext uri="{FF2B5EF4-FFF2-40B4-BE49-F238E27FC236}">
                <a16:creationId xmlns:a16="http://schemas.microsoft.com/office/drawing/2014/main" id="{91BB8926-772B-4A81-9655-2D5967BEF3D8}"/>
              </a:ext>
            </a:extLst>
          </p:cNvPr>
          <p:cNvSpPr txBox="1"/>
          <p:nvPr/>
        </p:nvSpPr>
        <p:spPr>
          <a:xfrm>
            <a:off x="2600324" y="214698"/>
            <a:ext cx="3134191" cy="461665"/>
          </a:xfrm>
          <a:prstGeom prst="rect">
            <a:avLst/>
          </a:prstGeom>
          <a:noFill/>
        </p:spPr>
        <p:txBody>
          <a:bodyPr wrap="none" rtlCol="0">
            <a:spAutoFit/>
          </a:bodyPr>
          <a:lstStyle/>
          <a:p>
            <a:r>
              <a:rPr lang="en-IN" sz="2400" dirty="0">
                <a:solidFill>
                  <a:schemeClr val="accent1"/>
                </a:solidFill>
                <a:latin typeface="Britannic Bold" panose="020B0903060703020204" pitchFamily="34" charset="0"/>
                <a:cs typeface="Times New Roman" panose="02020603050405020304" pitchFamily="18" charset="0"/>
              </a:rPr>
              <a:t>Key Challenges Faced</a:t>
            </a:r>
          </a:p>
        </p:txBody>
      </p:sp>
      <p:sp>
        <p:nvSpPr>
          <p:cNvPr id="15" name="TextBox 14">
            <a:extLst>
              <a:ext uri="{FF2B5EF4-FFF2-40B4-BE49-F238E27FC236}">
                <a16:creationId xmlns:a16="http://schemas.microsoft.com/office/drawing/2014/main" id="{8D50AC34-41F8-49C8-A30F-9B00BC4B56C1}"/>
              </a:ext>
            </a:extLst>
          </p:cNvPr>
          <p:cNvSpPr txBox="1"/>
          <p:nvPr/>
        </p:nvSpPr>
        <p:spPr>
          <a:xfrm>
            <a:off x="221455" y="676363"/>
            <a:ext cx="8001000" cy="4335354"/>
          </a:xfrm>
          <a:prstGeom prst="rect">
            <a:avLst/>
          </a:prstGeom>
          <a:noFill/>
        </p:spPr>
        <p:txBody>
          <a:bodyPr wrap="square" rtlCol="0">
            <a:spAutoFit/>
          </a:bodyPr>
          <a:lstStyle/>
          <a:p>
            <a:pPr marL="285750" indent="-285750" algn="just">
              <a:lnSpc>
                <a:spcPct val="200000"/>
              </a:lnSpc>
              <a:buClr>
                <a:schemeClr val="accent1"/>
              </a:buClr>
              <a:buFont typeface="Wingdings" panose="05000000000000000000" pitchFamily="2" charset="2"/>
              <a:buChar char="q"/>
            </a:pPr>
            <a:r>
              <a:rPr lang="en-IN" dirty="0">
                <a:solidFill>
                  <a:schemeClr val="accent1"/>
                </a:solidFill>
                <a:latin typeface="Times New Roman" panose="02020603050405020304" pitchFamily="18" charset="0"/>
                <a:cs typeface="Times New Roman" panose="02020603050405020304" pitchFamily="18" charset="0"/>
              </a:rPr>
              <a:t>Automated Interaction: There is a lack of fine-grained feedback such as what text is shown on the TV screen , is it a video clip or video ad that is being played on TV, makes it difficult to execute commands.</a:t>
            </a:r>
          </a:p>
          <a:p>
            <a:pPr marL="285750" indent="-285750" algn="just">
              <a:lnSpc>
                <a:spcPct val="200000"/>
              </a:lnSpc>
              <a:buClr>
                <a:schemeClr val="accent1"/>
              </a:buClr>
              <a:buFont typeface="Wingdings" panose="05000000000000000000" pitchFamily="2" charset="2"/>
              <a:buChar char="q"/>
            </a:pPr>
            <a:r>
              <a:rPr lang="en-IN" dirty="0">
                <a:solidFill>
                  <a:schemeClr val="accent1"/>
                </a:solidFill>
                <a:latin typeface="Times New Roman" panose="02020603050405020304" pitchFamily="18" charset="0"/>
                <a:cs typeface="Times New Roman" panose="02020603050405020304" pitchFamily="18" charset="0"/>
              </a:rPr>
              <a:t>Mitigation: To overcome this lack of feedback, a system was developed which uses audio and  pixel content to infer the state of the video playback on TV.</a:t>
            </a:r>
          </a:p>
          <a:p>
            <a:pPr marL="285750" indent="-285750" algn="just">
              <a:lnSpc>
                <a:spcPct val="200000"/>
              </a:lnSpc>
              <a:buClr>
                <a:schemeClr val="accent1"/>
              </a:buClr>
              <a:buFont typeface="Wingdings" panose="05000000000000000000" pitchFamily="2" charset="2"/>
              <a:buChar char="q"/>
            </a:pPr>
            <a:r>
              <a:rPr lang="en-IN" dirty="0">
                <a:solidFill>
                  <a:schemeClr val="accent1"/>
                </a:solidFill>
                <a:latin typeface="Times New Roman" panose="02020603050405020304" pitchFamily="18" charset="0"/>
                <a:cs typeface="Times New Roman" panose="02020603050405020304" pitchFamily="18" charset="0"/>
              </a:rPr>
              <a:t>Intercepting Traffic: Unlike web browsers and mobile devices where HTTPS traffic can be intercepted by installing root certificates, OTT streaming devices are largely closed and proprietary. This makes it harder to intercept the encrypted traffic.</a:t>
            </a:r>
          </a:p>
          <a:p>
            <a:pPr marL="285750" indent="-285750" algn="just">
              <a:lnSpc>
                <a:spcPct val="200000"/>
              </a:lnSpc>
              <a:buClr>
                <a:schemeClr val="accent1"/>
              </a:buClr>
              <a:buFont typeface="Wingdings" panose="05000000000000000000" pitchFamily="2" charset="2"/>
              <a:buChar char="q"/>
            </a:pPr>
            <a:r>
              <a:rPr lang="en-IN" dirty="0">
                <a:solidFill>
                  <a:schemeClr val="accent1"/>
                </a:solidFill>
                <a:latin typeface="Times New Roman" panose="02020603050405020304" pitchFamily="18" charset="0"/>
                <a:cs typeface="Times New Roman" panose="02020603050405020304" pitchFamily="18" charset="0"/>
              </a:rPr>
              <a:t>Mitigation: Modifying </a:t>
            </a:r>
            <a:r>
              <a:rPr lang="en-IN" dirty="0" err="1">
                <a:solidFill>
                  <a:schemeClr val="accent1"/>
                </a:solidFill>
                <a:latin typeface="Times New Roman" panose="02020603050405020304" pitchFamily="18" charset="0"/>
                <a:cs typeface="Times New Roman" panose="02020603050405020304" pitchFamily="18" charset="0"/>
              </a:rPr>
              <a:t>mitmproxy</a:t>
            </a:r>
            <a:r>
              <a:rPr lang="en-IN" dirty="0">
                <a:solidFill>
                  <a:schemeClr val="accent1"/>
                </a:solidFill>
                <a:latin typeface="Times New Roman" panose="02020603050405020304" pitchFamily="18" charset="0"/>
                <a:cs typeface="Times New Roman" panose="02020603050405020304" pitchFamily="18" charset="0"/>
              </a:rPr>
              <a:t> to intercept and decrypt HTTPS traffic via best effort. </a:t>
            </a:r>
          </a:p>
          <a:p>
            <a:pPr algn="just">
              <a:lnSpc>
                <a:spcPct val="200000"/>
              </a:lnSpc>
              <a:buClr>
                <a:schemeClr val="accent1"/>
              </a:buClr>
            </a:pPr>
            <a:r>
              <a:rPr lang="en-IN" dirty="0">
                <a:solidFill>
                  <a:schemeClr val="accent1"/>
                </a:solidFill>
                <a:latin typeface="Times New Roman" panose="02020603050405020304" pitchFamily="18" charset="0"/>
                <a:cs typeface="Times New Roman" panose="02020603050405020304" pitchFamily="18" charset="0"/>
              </a:rPr>
              <a:t>       Deploying their own TLS certificate to the device and use of external of external toolkits help to</a:t>
            </a:r>
          </a:p>
          <a:p>
            <a:pPr algn="just">
              <a:lnSpc>
                <a:spcPct val="200000"/>
              </a:lnSpc>
              <a:buClr>
                <a:schemeClr val="accent1"/>
              </a:buClr>
            </a:pPr>
            <a:r>
              <a:rPr lang="en-IN" dirty="0">
                <a:solidFill>
                  <a:schemeClr val="accent1"/>
                </a:solidFill>
                <a:latin typeface="Times New Roman" panose="02020603050405020304" pitchFamily="18" charset="0"/>
                <a:cs typeface="Times New Roman" panose="02020603050405020304" pitchFamily="18" charset="0"/>
              </a:rPr>
              <a:t>       bypass certificate pinning.</a:t>
            </a:r>
            <a:endParaRPr lang="en-IN" dirty="0">
              <a:solidFill>
                <a:schemeClr val="accent1"/>
              </a:solidFill>
            </a:endParaRPr>
          </a:p>
        </p:txBody>
      </p:sp>
      <p:grpSp>
        <p:nvGrpSpPr>
          <p:cNvPr id="54" name="Google Shape;604;p35">
            <a:extLst>
              <a:ext uri="{FF2B5EF4-FFF2-40B4-BE49-F238E27FC236}">
                <a16:creationId xmlns:a16="http://schemas.microsoft.com/office/drawing/2014/main" id="{5153EB2A-3A3E-4F78-A394-9A7502A9E5C9}"/>
              </a:ext>
            </a:extLst>
          </p:cNvPr>
          <p:cNvGrpSpPr/>
          <p:nvPr/>
        </p:nvGrpSpPr>
        <p:grpSpPr>
          <a:xfrm>
            <a:off x="2071846" y="676363"/>
            <a:ext cx="3957320" cy="99514"/>
            <a:chOff x="2596116" y="2105605"/>
            <a:chExt cx="3957320" cy="337800"/>
          </a:xfrm>
        </p:grpSpPr>
        <p:cxnSp>
          <p:nvCxnSpPr>
            <p:cNvPr id="55" name="Google Shape;605;p35">
              <a:extLst>
                <a:ext uri="{FF2B5EF4-FFF2-40B4-BE49-F238E27FC236}">
                  <a16:creationId xmlns:a16="http://schemas.microsoft.com/office/drawing/2014/main" id="{7741B532-8A60-4AEF-BA1F-E020F97B9CB2}"/>
                </a:ext>
              </a:extLst>
            </p:cNvPr>
            <p:cNvCxnSpPr/>
            <p:nvPr/>
          </p:nvCxnSpPr>
          <p:spPr>
            <a:xfrm>
              <a:off x="2762825" y="2274664"/>
              <a:ext cx="3608100" cy="0"/>
            </a:xfrm>
            <a:prstGeom prst="straightConnector1">
              <a:avLst/>
            </a:prstGeom>
            <a:noFill/>
            <a:ln w="19050" cap="flat" cmpd="sng">
              <a:solidFill>
                <a:schemeClr val="lt2"/>
              </a:solidFill>
              <a:prstDash val="solid"/>
              <a:round/>
              <a:headEnd type="none" w="med" len="med"/>
              <a:tailEnd type="none" w="med" len="med"/>
            </a:ln>
          </p:spPr>
        </p:cxnSp>
        <p:sp>
          <p:nvSpPr>
            <p:cNvPr id="56" name="Google Shape;606;p35">
              <a:extLst>
                <a:ext uri="{FF2B5EF4-FFF2-40B4-BE49-F238E27FC236}">
                  <a16:creationId xmlns:a16="http://schemas.microsoft.com/office/drawing/2014/main" id="{E10175D2-CF50-4B5D-AB81-FF1FED890B83}"/>
                </a:ext>
              </a:extLst>
            </p:cNvPr>
            <p:cNvSpPr/>
            <p:nvPr/>
          </p:nvSpPr>
          <p:spPr>
            <a:xfrm rot="-8100000">
              <a:off x="264558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07;p35">
              <a:extLst>
                <a:ext uri="{FF2B5EF4-FFF2-40B4-BE49-F238E27FC236}">
                  <a16:creationId xmlns:a16="http://schemas.microsoft.com/office/drawing/2014/main" id="{AF3D6DDE-1537-4D26-BE6A-300026213AA7}"/>
                </a:ext>
              </a:extLst>
            </p:cNvPr>
            <p:cNvSpPr/>
            <p:nvPr/>
          </p:nvSpPr>
          <p:spPr>
            <a:xfrm rot="-8100000">
              <a:off x="445535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08;p35">
              <a:extLst>
                <a:ext uri="{FF2B5EF4-FFF2-40B4-BE49-F238E27FC236}">
                  <a16:creationId xmlns:a16="http://schemas.microsoft.com/office/drawing/2014/main" id="{B02A2873-16AF-4AB7-9A3F-130879B0C965}"/>
                </a:ext>
              </a:extLst>
            </p:cNvPr>
            <p:cNvSpPr/>
            <p:nvPr/>
          </p:nvSpPr>
          <p:spPr>
            <a:xfrm rot="-8100000">
              <a:off x="626510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35"/>
          <p:cNvSpPr txBox="1">
            <a:spLocks noGrp="1"/>
          </p:cNvSpPr>
          <p:nvPr>
            <p:ph type="ctrTitle"/>
          </p:nvPr>
        </p:nvSpPr>
        <p:spPr>
          <a:xfrm>
            <a:off x="1187550" y="280714"/>
            <a:ext cx="67689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latin typeface="Britannic Bold" panose="020B0903060703020204" pitchFamily="34" charset="0"/>
              </a:rPr>
              <a:t>Significant Contributions</a:t>
            </a:r>
          </a:p>
        </p:txBody>
      </p:sp>
      <p:grpSp>
        <p:nvGrpSpPr>
          <p:cNvPr id="604" name="Google Shape;604;p35"/>
          <p:cNvGrpSpPr/>
          <p:nvPr/>
        </p:nvGrpSpPr>
        <p:grpSpPr>
          <a:xfrm>
            <a:off x="2593340" y="872036"/>
            <a:ext cx="3957320" cy="99514"/>
            <a:chOff x="2596116" y="2105605"/>
            <a:chExt cx="3957320" cy="337800"/>
          </a:xfrm>
        </p:grpSpPr>
        <p:cxnSp>
          <p:nvCxnSpPr>
            <p:cNvPr id="605" name="Google Shape;605;p35"/>
            <p:cNvCxnSpPr/>
            <p:nvPr/>
          </p:nvCxnSpPr>
          <p:spPr>
            <a:xfrm>
              <a:off x="2762825" y="2274664"/>
              <a:ext cx="3608100" cy="0"/>
            </a:xfrm>
            <a:prstGeom prst="straightConnector1">
              <a:avLst/>
            </a:prstGeom>
            <a:noFill/>
            <a:ln w="19050" cap="flat" cmpd="sng">
              <a:solidFill>
                <a:schemeClr val="lt2"/>
              </a:solidFill>
              <a:prstDash val="solid"/>
              <a:round/>
              <a:headEnd type="none" w="med" len="med"/>
              <a:tailEnd type="none" w="med" len="med"/>
            </a:ln>
          </p:spPr>
        </p:cxnSp>
        <p:sp>
          <p:nvSpPr>
            <p:cNvPr id="606" name="Google Shape;606;p35"/>
            <p:cNvSpPr/>
            <p:nvPr/>
          </p:nvSpPr>
          <p:spPr>
            <a:xfrm rot="-8100000">
              <a:off x="264558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5"/>
            <p:cNvSpPr/>
            <p:nvPr/>
          </p:nvSpPr>
          <p:spPr>
            <a:xfrm rot="-8100000">
              <a:off x="445535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rot="-8100000">
              <a:off x="626510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4818B88A-F3A4-4F6B-B037-FB089124F805}"/>
              </a:ext>
            </a:extLst>
          </p:cNvPr>
          <p:cNvSpPr txBox="1"/>
          <p:nvPr/>
        </p:nvSpPr>
        <p:spPr>
          <a:xfrm>
            <a:off x="1077949" y="1226914"/>
            <a:ext cx="6972300" cy="3372077"/>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q"/>
            </a:pPr>
            <a:r>
              <a:rPr lang="en-IN" sz="1600" dirty="0">
                <a:solidFill>
                  <a:schemeClr val="accent1"/>
                </a:solidFill>
                <a:latin typeface="Times New Roman" panose="02020603050405020304" pitchFamily="18" charset="0"/>
                <a:cs typeface="Times New Roman" panose="02020603050405020304" pitchFamily="18" charset="0"/>
              </a:rPr>
              <a:t>First large-scale study of privacy practices in OTT streaming channels using an automated crawler</a:t>
            </a:r>
          </a:p>
          <a:p>
            <a:pPr marL="285750" indent="-285750">
              <a:lnSpc>
                <a:spcPct val="150000"/>
              </a:lnSpc>
              <a:buClr>
                <a:schemeClr val="accent1"/>
              </a:buClr>
              <a:buFont typeface="Wingdings" panose="05000000000000000000" pitchFamily="2" charset="2"/>
              <a:buChar char="q"/>
            </a:pPr>
            <a:r>
              <a:rPr lang="en-IN" sz="1600" dirty="0">
                <a:solidFill>
                  <a:schemeClr val="accent1"/>
                </a:solidFill>
                <a:latin typeface="Times New Roman" panose="02020603050405020304" pitchFamily="18" charset="0"/>
                <a:cs typeface="Times New Roman" panose="02020603050405020304" pitchFamily="18" charset="0"/>
              </a:rPr>
              <a:t>First system that can automate the interaction of OTT channels and interception of OTT network activities</a:t>
            </a:r>
          </a:p>
          <a:p>
            <a:pPr marL="285750" indent="-285750">
              <a:lnSpc>
                <a:spcPct val="150000"/>
              </a:lnSpc>
              <a:buClr>
                <a:schemeClr val="accent1"/>
              </a:buClr>
              <a:buFont typeface="Wingdings" panose="05000000000000000000" pitchFamily="2" charset="2"/>
              <a:buChar char="q"/>
            </a:pPr>
            <a:r>
              <a:rPr lang="en-IN" sz="1600" dirty="0">
                <a:solidFill>
                  <a:schemeClr val="accent1"/>
                </a:solidFill>
                <a:latin typeface="Times New Roman" panose="02020603050405020304" pitchFamily="18" charset="0"/>
                <a:cs typeface="Times New Roman" panose="02020603050405020304" pitchFamily="18" charset="0"/>
              </a:rPr>
              <a:t>Discovered collection of persistent identifiers for tracking over unencrypted connections.</a:t>
            </a:r>
          </a:p>
          <a:p>
            <a:pPr marL="285750" indent="-285750">
              <a:lnSpc>
                <a:spcPct val="150000"/>
              </a:lnSpc>
              <a:buClr>
                <a:schemeClr val="accent1"/>
              </a:buClr>
              <a:buFont typeface="Wingdings" panose="05000000000000000000" pitchFamily="2" charset="2"/>
              <a:buChar char="q"/>
            </a:pPr>
            <a:r>
              <a:rPr lang="en-IN" sz="1600" dirty="0">
                <a:solidFill>
                  <a:schemeClr val="accent1"/>
                </a:solidFill>
                <a:latin typeface="Times New Roman" panose="02020603050405020304" pitchFamily="18" charset="0"/>
                <a:cs typeface="Times New Roman" panose="02020603050405020304" pitchFamily="18" charset="0"/>
              </a:rPr>
              <a:t>Discovered vulnerabilities in remote control APIs of OTT device which allows extraction of Roku user’s location, retrieval of installed channels, install new channels and access device identifiers</a:t>
            </a:r>
            <a:r>
              <a:rPr lang="en-IN" dirty="0">
                <a:solidFill>
                  <a:schemeClr val="accent1"/>
                </a:solidFill>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31"/>
          <p:cNvSpPr txBox="1">
            <a:spLocks noGrp="1"/>
          </p:cNvSpPr>
          <p:nvPr>
            <p:ph type="ctrTitle"/>
          </p:nvPr>
        </p:nvSpPr>
        <p:spPr>
          <a:xfrm>
            <a:off x="524175" y="2098650"/>
            <a:ext cx="3987000" cy="9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4400" dirty="0">
                <a:latin typeface="Britannic Bold" panose="020B0903060703020204" pitchFamily="34" charset="0"/>
              </a:rPr>
              <a:t>Background</a:t>
            </a:r>
          </a:p>
        </p:txBody>
      </p:sp>
      <p:pic>
        <p:nvPicPr>
          <p:cNvPr id="534" name="Google Shape;534;p31"/>
          <p:cNvPicPr preferRelativeResize="0"/>
          <p:nvPr/>
        </p:nvPicPr>
        <p:blipFill rotWithShape="1">
          <a:blip r:embed="rId3">
            <a:alphaModFix/>
          </a:blip>
          <a:srcRect l="3396" t="685" r="55884"/>
          <a:stretch/>
        </p:blipFill>
        <p:spPr>
          <a:xfrm>
            <a:off x="5980400" y="0"/>
            <a:ext cx="3163605" cy="5143500"/>
          </a:xfrm>
          <a:prstGeom prst="rect">
            <a:avLst/>
          </a:prstGeom>
          <a:noFill/>
          <a:ln>
            <a:noFill/>
          </a:ln>
        </p:spPr>
      </p:pic>
    </p:spTree>
    <p:extLst>
      <p:ext uri="{BB962C8B-B14F-4D97-AF65-F5344CB8AC3E}">
        <p14:creationId xmlns:p14="http://schemas.microsoft.com/office/powerpoint/2010/main" val="3577607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35"/>
          <p:cNvSpPr txBox="1">
            <a:spLocks noGrp="1"/>
          </p:cNvSpPr>
          <p:nvPr>
            <p:ph type="ctrTitle"/>
          </p:nvPr>
        </p:nvSpPr>
        <p:spPr>
          <a:xfrm>
            <a:off x="1013103" y="207037"/>
            <a:ext cx="6768900" cy="6784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latin typeface="Britannic Bold" panose="020B0903060703020204" pitchFamily="34" charset="0"/>
              </a:rPr>
              <a:t>Background</a:t>
            </a:r>
            <a:endParaRPr dirty="0">
              <a:latin typeface="Britannic Bold" panose="020B0903060703020204" pitchFamily="34" charset="0"/>
            </a:endParaRPr>
          </a:p>
        </p:txBody>
      </p:sp>
      <p:grpSp>
        <p:nvGrpSpPr>
          <p:cNvPr id="604" name="Google Shape;604;p35"/>
          <p:cNvGrpSpPr/>
          <p:nvPr/>
        </p:nvGrpSpPr>
        <p:grpSpPr>
          <a:xfrm>
            <a:off x="2395169" y="934787"/>
            <a:ext cx="3957320" cy="111011"/>
            <a:chOff x="2596116" y="2105605"/>
            <a:chExt cx="3957320" cy="337800"/>
          </a:xfrm>
        </p:grpSpPr>
        <p:cxnSp>
          <p:nvCxnSpPr>
            <p:cNvPr id="605" name="Google Shape;605;p35"/>
            <p:cNvCxnSpPr/>
            <p:nvPr/>
          </p:nvCxnSpPr>
          <p:spPr>
            <a:xfrm>
              <a:off x="2762825" y="2274664"/>
              <a:ext cx="3608100" cy="0"/>
            </a:xfrm>
            <a:prstGeom prst="straightConnector1">
              <a:avLst/>
            </a:prstGeom>
            <a:noFill/>
            <a:ln w="19050" cap="flat" cmpd="sng">
              <a:solidFill>
                <a:schemeClr val="lt2"/>
              </a:solidFill>
              <a:prstDash val="solid"/>
              <a:round/>
              <a:headEnd type="none" w="med" len="med"/>
              <a:tailEnd type="none" w="med" len="med"/>
            </a:ln>
          </p:spPr>
        </p:cxnSp>
        <p:sp>
          <p:nvSpPr>
            <p:cNvPr id="606" name="Google Shape;606;p35"/>
            <p:cNvSpPr/>
            <p:nvPr/>
          </p:nvSpPr>
          <p:spPr>
            <a:xfrm rot="-8100000">
              <a:off x="264558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5"/>
            <p:cNvSpPr/>
            <p:nvPr/>
          </p:nvSpPr>
          <p:spPr>
            <a:xfrm rot="-8100000">
              <a:off x="445535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rot="-8100000">
              <a:off x="6265106" y="2155075"/>
              <a:ext cx="238861" cy="238861"/>
            </a:xfrm>
            <a:prstGeom prst="diamond">
              <a:avLst/>
            </a:pr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DB1BB6E0-A37B-4113-83FE-D76CE2050533}"/>
              </a:ext>
            </a:extLst>
          </p:cNvPr>
          <p:cNvSpPr txBox="1"/>
          <p:nvPr/>
        </p:nvSpPr>
        <p:spPr>
          <a:xfrm>
            <a:off x="1013103" y="1495045"/>
            <a:ext cx="7403538" cy="3970318"/>
          </a:xfrm>
          <a:prstGeom prst="rect">
            <a:avLst/>
          </a:prstGeom>
          <a:noFill/>
        </p:spPr>
        <p:txBody>
          <a:bodyPr wrap="square" rtlCol="0">
            <a:spAutoFit/>
          </a:bodyPr>
          <a:lstStyle/>
          <a:p>
            <a:pPr algn="just">
              <a:lnSpc>
                <a:spcPct val="150000"/>
              </a:lnSpc>
              <a:buClr>
                <a:schemeClr val="accent1"/>
              </a:buClr>
            </a:pPr>
            <a:r>
              <a:rPr lang="en-IN" i="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Web Tracking: Techniques and Measurement</a:t>
            </a:r>
          </a:p>
          <a:p>
            <a:pPr marL="285750" indent="-285750" algn="just">
              <a:lnSpc>
                <a:spcPct val="150000"/>
              </a:lnSpc>
              <a:buClr>
                <a:schemeClr val="accent1"/>
              </a:buClr>
              <a:buFont typeface="Wingdings" panose="05000000000000000000" pitchFamily="2" charset="2"/>
              <a:buChar char="q"/>
            </a:pPr>
            <a:r>
              <a:rPr lang="en-IN" dirty="0">
                <a:solidFill>
                  <a:schemeClr val="accent1"/>
                </a:solidFill>
                <a:latin typeface="Times New Roman" panose="02020603050405020304" pitchFamily="18" charset="0"/>
                <a:cs typeface="Times New Roman" panose="02020603050405020304" pitchFamily="18" charset="0"/>
              </a:rPr>
              <a:t>Identification of third-party JavaScript  on Alexa top 10,000 websites and new ways to compromise websites like registering stale domains from where victim websites load scripts.</a:t>
            </a:r>
          </a:p>
          <a:p>
            <a:pPr marL="285750" indent="-285750" algn="just">
              <a:lnSpc>
                <a:spcPct val="150000"/>
              </a:lnSpc>
              <a:buClr>
                <a:schemeClr val="accent1"/>
              </a:buClr>
              <a:buFont typeface="Wingdings" panose="05000000000000000000" pitchFamily="2" charset="2"/>
              <a:buChar char="q"/>
            </a:pPr>
            <a:r>
              <a:rPr lang="en-IN" dirty="0">
                <a:solidFill>
                  <a:schemeClr val="accent1"/>
                </a:solidFill>
                <a:latin typeface="Times New Roman" panose="02020603050405020304" pitchFamily="18" charset="0"/>
                <a:cs typeface="Times New Roman" panose="02020603050405020304" pitchFamily="18" charset="0"/>
              </a:rPr>
              <a:t>Discovery that websites which leak user data contact an average of nine different third parties.</a:t>
            </a:r>
          </a:p>
          <a:p>
            <a:pPr marL="285750" indent="-285750" algn="just">
              <a:lnSpc>
                <a:spcPct val="150000"/>
              </a:lnSpc>
              <a:buClr>
                <a:schemeClr val="accent1"/>
              </a:buClr>
              <a:buFont typeface="Wingdings" panose="05000000000000000000" pitchFamily="2" charset="2"/>
              <a:buChar char="q"/>
            </a:pPr>
            <a:r>
              <a:rPr lang="en-IN" dirty="0">
                <a:solidFill>
                  <a:schemeClr val="accent1"/>
                </a:solidFill>
                <a:latin typeface="Times New Roman" panose="02020603050405020304" pitchFamily="18" charset="0"/>
                <a:cs typeface="Times New Roman" panose="02020603050405020304" pitchFamily="18" charset="0"/>
              </a:rPr>
              <a:t>FPDetective was built to measure the prevalence of various fingerprinting techniques on the web over Alexa top 1 million websites. </a:t>
            </a:r>
          </a:p>
          <a:p>
            <a:pPr marL="285750" indent="-285750" algn="just">
              <a:lnSpc>
                <a:spcPct val="150000"/>
              </a:lnSpc>
              <a:buClr>
                <a:schemeClr val="accent1"/>
              </a:buClr>
              <a:buFont typeface="Wingdings" panose="05000000000000000000" pitchFamily="2" charset="2"/>
              <a:buChar char="q"/>
            </a:pPr>
            <a:r>
              <a:rPr lang="en-IN" dirty="0">
                <a:solidFill>
                  <a:schemeClr val="accent1"/>
                </a:solidFill>
                <a:latin typeface="Times New Roman" panose="02020603050405020304" pitchFamily="18" charset="0"/>
                <a:cs typeface="Times New Roman" panose="02020603050405020304" pitchFamily="18" charset="0"/>
              </a:rPr>
              <a:t>OpenWPM- an instrumented web crawler was developed based on Selenium to measure the various kinds of browser fingerprinting on Alexa top 1 million pages.</a:t>
            </a:r>
          </a:p>
          <a:p>
            <a:pPr marL="285750" indent="-285750" algn="just">
              <a:lnSpc>
                <a:spcPct val="150000"/>
              </a:lnSpc>
              <a:buClr>
                <a:schemeClr val="accent1"/>
              </a:buClr>
              <a:buFont typeface="Wingdings" panose="05000000000000000000" pitchFamily="2" charset="2"/>
              <a:buChar char="q"/>
            </a:pPr>
            <a:r>
              <a:rPr lang="en-IN" dirty="0">
                <a:solidFill>
                  <a:schemeClr val="accent1"/>
                </a:solidFill>
                <a:latin typeface="Times New Roman" panose="02020603050405020304" pitchFamily="18" charset="0"/>
                <a:cs typeface="Times New Roman" panose="02020603050405020304" pitchFamily="18" charset="0"/>
              </a:rPr>
              <a:t>Discovered that several third parties in top 100K Alexa website use sensor APIs –such as motion, orientation proximity and light-available in mobile browsers for tracking.</a:t>
            </a:r>
          </a:p>
          <a:p>
            <a:pPr>
              <a:buClr>
                <a:schemeClr val="accent1"/>
              </a:buClr>
            </a:pPr>
            <a:endParaRPr lang="en-IN" dirty="0">
              <a:solidFill>
                <a:schemeClr val="accent1"/>
              </a:solidFill>
              <a:latin typeface="Times New Roman" panose="02020603050405020304" pitchFamily="18" charset="0"/>
              <a:cs typeface="Times New Roman" panose="02020603050405020304" pitchFamily="18" charset="0"/>
            </a:endParaRPr>
          </a:p>
          <a:p>
            <a:pPr>
              <a:buClr>
                <a:schemeClr val="accent1"/>
              </a:buClr>
            </a:pPr>
            <a:endParaRPr lang="en-IN" dirty="0">
              <a:solidFill>
                <a:schemeClr val="accent1"/>
              </a:solidFill>
              <a:latin typeface="Times New Roman" panose="02020603050405020304" pitchFamily="18" charset="0"/>
              <a:cs typeface="Times New Roman" panose="02020603050405020304" pitchFamily="18" charset="0"/>
            </a:endParaRPr>
          </a:p>
          <a:p>
            <a:pPr>
              <a:buClr>
                <a:schemeClr val="accent1"/>
              </a:buClr>
            </a:pPr>
            <a:r>
              <a:rPr lang="en-IN" dirty="0">
                <a:solidFill>
                  <a:schemeClr val="accent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38665783"/>
      </p:ext>
    </p:extLst>
  </p:cSld>
  <p:clrMapOvr>
    <a:masterClrMapping/>
  </p:clrMapOvr>
</p:sld>
</file>

<file path=ppt/theme/theme1.xml><?xml version="1.0" encoding="utf-8"?>
<a:theme xmlns:a="http://schemas.openxmlformats.org/drawingml/2006/main" name="Civil Services Prep Academy by Slidesgo">
  <a:themeElements>
    <a:clrScheme name="Simple Light">
      <a:dk1>
        <a:srgbClr val="000000"/>
      </a:dk1>
      <a:lt1>
        <a:srgbClr val="012539"/>
      </a:lt1>
      <a:dk2>
        <a:srgbClr val="0F6768"/>
      </a:dk2>
      <a:lt2>
        <a:srgbClr val="2BD2B8"/>
      </a:lt2>
      <a:accent1>
        <a:srgbClr val="FFFFFF"/>
      </a:accent1>
      <a:accent2>
        <a:srgbClr val="000000"/>
      </a:accent2>
      <a:accent3>
        <a:srgbClr val="012539"/>
      </a:accent3>
      <a:accent4>
        <a:srgbClr val="0F6768"/>
      </a:accent4>
      <a:accent5>
        <a:srgbClr val="2BD2B8"/>
      </a:accent5>
      <a:accent6>
        <a:srgbClr val="0F676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1823</TotalTime>
  <Words>2753</Words>
  <Application>Microsoft Office PowerPoint</Application>
  <PresentationFormat>On-screen Show (16:9)</PresentationFormat>
  <Paragraphs>220</Paragraphs>
  <Slides>30</Slides>
  <Notes>30</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30</vt:i4>
      </vt:variant>
    </vt:vector>
  </HeadingPairs>
  <TitlesOfParts>
    <vt:vector size="49" baseType="lpstr">
      <vt:lpstr>LinBiolinumTI</vt:lpstr>
      <vt:lpstr>Abadi Extra Light</vt:lpstr>
      <vt:lpstr>Lexend Deca</vt:lpstr>
      <vt:lpstr>Britannic Bold</vt:lpstr>
      <vt:lpstr>Fira Sans Extra Condensed Medium</vt:lpstr>
      <vt:lpstr>Wingdings</vt:lpstr>
      <vt:lpstr>Proxima Nova Semibold</vt:lpstr>
      <vt:lpstr>Kirang Haerang</vt:lpstr>
      <vt:lpstr>Arial Narrow</vt:lpstr>
      <vt:lpstr>Overpass ExtraLight</vt:lpstr>
      <vt:lpstr>Arial</vt:lpstr>
      <vt:lpstr>Times New Roman</vt:lpstr>
      <vt:lpstr>Algerian</vt:lpstr>
      <vt:lpstr>LinLibertineTB</vt:lpstr>
      <vt:lpstr>Proxima Nova</vt:lpstr>
      <vt:lpstr>Abadi</vt:lpstr>
      <vt:lpstr>Roboto Condensed Light</vt:lpstr>
      <vt:lpstr>Civil Services Prep Academy by Slidesgo</vt:lpstr>
      <vt:lpstr>Slidesgo Final Pages</vt:lpstr>
      <vt:lpstr>PowerPoint Presentation</vt:lpstr>
      <vt:lpstr>Paper Title and Authors</vt:lpstr>
      <vt:lpstr>INTRODUCTION</vt:lpstr>
      <vt:lpstr>Introduction</vt:lpstr>
      <vt:lpstr>PowerPoint Presentation</vt:lpstr>
      <vt:lpstr>PowerPoint Presentation</vt:lpstr>
      <vt:lpstr>Significant Contributions</vt:lpstr>
      <vt:lpstr>Background</vt:lpstr>
      <vt:lpstr>Background</vt:lpstr>
      <vt:lpstr>Background</vt:lpstr>
      <vt:lpstr>Methodology</vt:lpstr>
      <vt:lpstr>Methodology : Platforms and Channel Stores</vt:lpstr>
      <vt:lpstr>Amazon Fire TV</vt:lpstr>
      <vt:lpstr>PowerPoint Presentation</vt:lpstr>
      <vt:lpstr>PowerPoint Presentation</vt:lpstr>
      <vt:lpstr>PowerPoint Presentation</vt:lpstr>
      <vt:lpstr>PowerPoint Presentation</vt:lpstr>
      <vt:lpstr>Smart Crawls</vt:lpstr>
      <vt:lpstr>Manual Crawls</vt:lpstr>
      <vt:lpstr>PowerPoint Presentation</vt:lpstr>
      <vt:lpstr>Findings</vt:lpstr>
      <vt:lpstr>PowerPoint Presentation</vt:lpstr>
      <vt:lpstr>PowerPoint Presentation</vt:lpstr>
      <vt:lpstr>FINDINGS</vt:lpstr>
      <vt:lpstr>FINDINGS</vt:lpstr>
      <vt:lpstr>Effect of Countermeasures</vt:lpstr>
      <vt:lpstr>Network Connection Security</vt:lpstr>
      <vt:lpstr>Remote Control API Vulnerabilities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Civil Services Prep Academy</dc:title>
  <dc:creator>lav j</dc:creator>
  <cp:lastModifiedBy>lav</cp:lastModifiedBy>
  <cp:revision>64</cp:revision>
  <dcterms:modified xsi:type="dcterms:W3CDTF">2020-11-09T21:03:08Z</dcterms:modified>
</cp:coreProperties>
</file>