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3A485-AE5C-4833-A967-AA6E2EDB5131}" v="7" dt="2023-01-13T21:50:20.629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45" d="100"/>
          <a:sy n="45" d="100"/>
        </p:scale>
        <p:origin x="197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L" userId="d5e45410f2c662b3" providerId="LiveId" clId="{36D3A485-AE5C-4833-A967-AA6E2EDB5131}"/>
    <pc:docChg chg="custSel modSld">
      <pc:chgData name="Josh L" userId="d5e45410f2c662b3" providerId="LiveId" clId="{36D3A485-AE5C-4833-A967-AA6E2EDB5131}" dt="2023-01-13T23:05:19.915" v="3114" actId="20577"/>
      <pc:docMkLst>
        <pc:docMk/>
      </pc:docMkLst>
      <pc:sldChg chg="modSp mod">
        <pc:chgData name="Josh L" userId="d5e45410f2c662b3" providerId="LiveId" clId="{36D3A485-AE5C-4833-A967-AA6E2EDB5131}" dt="2023-01-13T20:56:03.866" v="373" actId="1076"/>
        <pc:sldMkLst>
          <pc:docMk/>
          <pc:sldMk cId="3237914124" sldId="256"/>
        </pc:sldMkLst>
        <pc:spChg chg="mod">
          <ac:chgData name="Josh L" userId="d5e45410f2c662b3" providerId="LiveId" clId="{36D3A485-AE5C-4833-A967-AA6E2EDB5131}" dt="2023-01-13T20:55:57.688" v="372" actId="2057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Josh L" userId="d5e45410f2c662b3" providerId="LiveId" clId="{36D3A485-AE5C-4833-A967-AA6E2EDB5131}" dt="2023-01-13T20:56:03.866" v="373" actId="1076"/>
          <ac:spMkLst>
            <pc:docMk/>
            <pc:sldMk cId="3237914124" sldId="256"/>
            <ac:spMk id="3" creationId="{93383873-F31C-4E31-B4BA-B40D502705CE}"/>
          </ac:spMkLst>
        </pc:spChg>
      </pc:sldChg>
      <pc:sldChg chg="modSp mod">
        <pc:chgData name="Josh L" userId="d5e45410f2c662b3" providerId="LiveId" clId="{36D3A485-AE5C-4833-A967-AA6E2EDB5131}" dt="2023-01-13T22:38:36.704" v="1630" actId="20577"/>
        <pc:sldMkLst>
          <pc:docMk/>
          <pc:sldMk cId="3083623366" sldId="260"/>
        </pc:sldMkLst>
        <pc:spChg chg="mod">
          <ac:chgData name="Josh L" userId="d5e45410f2c662b3" providerId="LiveId" clId="{36D3A485-AE5C-4833-A967-AA6E2EDB5131}" dt="2023-01-13T22:38:36.704" v="1630" actId="20577"/>
          <ac:spMkLst>
            <pc:docMk/>
            <pc:sldMk cId="3083623366" sldId="260"/>
            <ac:spMk id="3" creationId="{902FD5C4-FE5F-46D2-ABC9-49FA4BB8442F}"/>
          </ac:spMkLst>
        </pc:spChg>
      </pc:sldChg>
      <pc:sldChg chg="modSp mod">
        <pc:chgData name="Josh L" userId="d5e45410f2c662b3" providerId="LiveId" clId="{36D3A485-AE5C-4833-A967-AA6E2EDB5131}" dt="2023-01-13T23:05:19.915" v="3114" actId="20577"/>
        <pc:sldMkLst>
          <pc:docMk/>
          <pc:sldMk cId="710623681" sldId="261"/>
        </pc:sldMkLst>
        <pc:spChg chg="mod">
          <ac:chgData name="Josh L" userId="d5e45410f2c662b3" providerId="LiveId" clId="{36D3A485-AE5C-4833-A967-AA6E2EDB5131}" dt="2023-01-13T23:05:19.915" v="3114" actId="20577"/>
          <ac:spMkLst>
            <pc:docMk/>
            <pc:sldMk cId="710623681" sldId="261"/>
            <ac:spMk id="5" creationId="{DC710A13-9821-054D-8648-FB592F1CDDDF}"/>
          </ac:spMkLst>
        </pc:spChg>
      </pc:sldChg>
      <pc:sldChg chg="modSp mod">
        <pc:chgData name="Josh L" userId="d5e45410f2c662b3" providerId="LiveId" clId="{36D3A485-AE5C-4833-A967-AA6E2EDB5131}" dt="2023-01-13T21:10:04.280" v="565" actId="403"/>
        <pc:sldMkLst>
          <pc:docMk/>
          <pc:sldMk cId="452859177" sldId="262"/>
        </pc:sldMkLst>
        <pc:spChg chg="mod">
          <ac:chgData name="Josh L" userId="d5e45410f2c662b3" providerId="LiveId" clId="{36D3A485-AE5C-4833-A967-AA6E2EDB5131}" dt="2023-01-13T21:10:04.280" v="565" actId="403"/>
          <ac:spMkLst>
            <pc:docMk/>
            <pc:sldMk cId="452859177" sldId="262"/>
            <ac:spMk id="3" creationId="{902FD5C4-FE5F-46D2-ABC9-49FA4BB8442F}"/>
          </ac:spMkLst>
        </pc:spChg>
      </pc:sldChg>
      <pc:sldChg chg="addSp modSp mod">
        <pc:chgData name="Josh L" userId="d5e45410f2c662b3" providerId="LiveId" clId="{36D3A485-AE5C-4833-A967-AA6E2EDB5131}" dt="2023-01-13T21:24:06.283" v="706" actId="1076"/>
        <pc:sldMkLst>
          <pc:docMk/>
          <pc:sldMk cId="1464666480" sldId="263"/>
        </pc:sldMkLst>
        <pc:spChg chg="add mod">
          <ac:chgData name="Josh L" userId="d5e45410f2c662b3" providerId="LiveId" clId="{36D3A485-AE5C-4833-A967-AA6E2EDB5131}" dt="2023-01-13T21:24:01.401" v="705" actId="20577"/>
          <ac:spMkLst>
            <pc:docMk/>
            <pc:sldMk cId="1464666480" sldId="263"/>
            <ac:spMk id="6" creationId="{384D311C-76DF-1BF5-94CE-F87524E8DD15}"/>
          </ac:spMkLst>
        </pc:spChg>
        <pc:picChg chg="add mod">
          <ac:chgData name="Josh L" userId="d5e45410f2c662b3" providerId="LiveId" clId="{36D3A485-AE5C-4833-A967-AA6E2EDB5131}" dt="2023-01-13T21:24:06.283" v="706" actId="1076"/>
          <ac:picMkLst>
            <pc:docMk/>
            <pc:sldMk cId="1464666480" sldId="263"/>
            <ac:picMk id="5" creationId="{042F9D0E-5FF9-CC17-C109-AFE0A145CEAB}"/>
          </ac:picMkLst>
        </pc:picChg>
      </pc:sldChg>
      <pc:sldChg chg="modSp mod">
        <pc:chgData name="Josh L" userId="d5e45410f2c662b3" providerId="LiveId" clId="{36D3A485-AE5C-4833-A967-AA6E2EDB5131}" dt="2023-01-13T21:47:55.106" v="1378" actId="20577"/>
        <pc:sldMkLst>
          <pc:docMk/>
          <pc:sldMk cId="545569246" sldId="264"/>
        </pc:sldMkLst>
        <pc:spChg chg="mod">
          <ac:chgData name="Josh L" userId="d5e45410f2c662b3" providerId="LiveId" clId="{36D3A485-AE5C-4833-A967-AA6E2EDB5131}" dt="2023-01-13T18:52:48.293" v="113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Josh L" userId="d5e45410f2c662b3" providerId="LiveId" clId="{36D3A485-AE5C-4833-A967-AA6E2EDB5131}" dt="2023-01-13T21:47:55.106" v="1378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 mod">
        <pc:chgData name="Josh L" userId="d5e45410f2c662b3" providerId="LiveId" clId="{36D3A485-AE5C-4833-A967-AA6E2EDB5131}" dt="2023-01-13T19:00:13.294" v="288"/>
        <pc:sldMkLst>
          <pc:docMk/>
          <pc:sldMk cId="9691683" sldId="267"/>
        </pc:sldMkLst>
        <pc:spChg chg="mod">
          <ac:chgData name="Josh L" userId="d5e45410f2c662b3" providerId="LiveId" clId="{36D3A485-AE5C-4833-A967-AA6E2EDB5131}" dt="2023-01-13T19:00:13.294" v="288"/>
          <ac:spMkLst>
            <pc:docMk/>
            <pc:sldMk cId="9691683" sldId="267"/>
            <ac:spMk id="3" creationId="{902FD5C4-FE5F-46D2-ABC9-49FA4BB8442F}"/>
          </ac:spMkLst>
        </pc:spChg>
      </pc:sldChg>
      <pc:sldChg chg="addSp delSp modSp mod">
        <pc:chgData name="Josh L" userId="d5e45410f2c662b3" providerId="LiveId" clId="{36D3A485-AE5C-4833-A967-AA6E2EDB5131}" dt="2023-01-13T18:44:50.375" v="41" actId="14100"/>
        <pc:sldMkLst>
          <pc:docMk/>
          <pc:sldMk cId="916853615" sldId="268"/>
        </pc:sldMkLst>
        <pc:picChg chg="del">
          <ac:chgData name="Josh L" userId="d5e45410f2c662b3" providerId="LiveId" clId="{36D3A485-AE5C-4833-A967-AA6E2EDB5131}" dt="2023-01-13T18:44:00.650" v="30" actId="478"/>
          <ac:picMkLst>
            <pc:docMk/>
            <pc:sldMk cId="916853615" sldId="268"/>
            <ac:picMk id="4" creationId="{32E3C62A-4242-DD7B-70B7-5A5FB57661CE}"/>
          </ac:picMkLst>
        </pc:picChg>
        <pc:picChg chg="add mod">
          <ac:chgData name="Josh L" userId="d5e45410f2c662b3" providerId="LiveId" clId="{36D3A485-AE5C-4833-A967-AA6E2EDB5131}" dt="2023-01-13T18:44:50.375" v="41" actId="14100"/>
          <ac:picMkLst>
            <pc:docMk/>
            <pc:sldMk cId="916853615" sldId="268"/>
            <ac:picMk id="6" creationId="{FCBD47EF-BAE6-E375-5201-25992A10F82A}"/>
          </ac:picMkLst>
        </pc:picChg>
      </pc:sldChg>
      <pc:sldChg chg="addSp delSp modSp mod">
        <pc:chgData name="Josh L" userId="d5e45410f2c662b3" providerId="LiveId" clId="{36D3A485-AE5C-4833-A967-AA6E2EDB5131}" dt="2023-01-13T18:58:53.089" v="287" actId="478"/>
        <pc:sldMkLst>
          <pc:docMk/>
          <pc:sldMk cId="3266127139" sldId="269"/>
        </pc:sldMkLst>
        <pc:spChg chg="add del mod">
          <ac:chgData name="Josh L" userId="d5e45410f2c662b3" providerId="LiveId" clId="{36D3A485-AE5C-4833-A967-AA6E2EDB5131}" dt="2023-01-13T18:58:53.089" v="287" actId="478"/>
          <ac:spMkLst>
            <pc:docMk/>
            <pc:sldMk cId="3266127139" sldId="269"/>
            <ac:spMk id="6" creationId="{8B69DA52-1C40-B843-445D-FDC914D770DB}"/>
          </ac:spMkLst>
        </pc:spChg>
        <pc:picChg chg="del">
          <ac:chgData name="Josh L" userId="d5e45410f2c662b3" providerId="LiveId" clId="{36D3A485-AE5C-4833-A967-AA6E2EDB5131}" dt="2023-01-13T18:58:24.879" v="277" actId="478"/>
          <ac:picMkLst>
            <pc:docMk/>
            <pc:sldMk cId="3266127139" sldId="269"/>
            <ac:picMk id="4" creationId="{EDCB5232-B6A1-8FE6-6B56-ABE3E6390316}"/>
          </ac:picMkLst>
        </pc:picChg>
        <pc:picChg chg="add mod">
          <ac:chgData name="Josh L" userId="d5e45410f2c662b3" providerId="LiveId" clId="{36D3A485-AE5C-4833-A967-AA6E2EDB5131}" dt="2023-01-13T18:58:49.056" v="286" actId="14100"/>
          <ac:picMkLst>
            <pc:docMk/>
            <pc:sldMk cId="3266127139" sldId="269"/>
            <ac:picMk id="9" creationId="{9DC24730-1DAD-7BDC-08E5-1B3FAF171C87}"/>
          </ac:picMkLst>
        </pc:picChg>
      </pc:sldChg>
      <pc:sldChg chg="modSp mod">
        <pc:chgData name="Josh L" userId="d5e45410f2c662b3" providerId="LiveId" clId="{36D3A485-AE5C-4833-A967-AA6E2EDB5131}" dt="2023-01-13T22:53:06.890" v="2366" actId="20577"/>
        <pc:sldMkLst>
          <pc:docMk/>
          <pc:sldMk cId="2161130591" sldId="272"/>
        </pc:sldMkLst>
        <pc:spChg chg="mod">
          <ac:chgData name="Josh L" userId="d5e45410f2c662b3" providerId="LiveId" clId="{36D3A485-AE5C-4833-A967-AA6E2EDB5131}" dt="2023-01-13T22:53:06.890" v="2366" actId="20577"/>
          <ac:spMkLst>
            <pc:docMk/>
            <pc:sldMk cId="2161130591" sldId="272"/>
            <ac:spMk id="5" creationId="{28684E62-A9F8-4E7A-AB01-78893062A1B4}"/>
          </ac:spMkLst>
        </pc:spChg>
      </pc:sldChg>
      <pc:sldChg chg="modSp mod">
        <pc:chgData name="Josh L" userId="d5e45410f2c662b3" providerId="LiveId" clId="{36D3A485-AE5C-4833-A967-AA6E2EDB5131}" dt="2023-01-13T22:58:43.458" v="2981" actId="20577"/>
        <pc:sldMkLst>
          <pc:docMk/>
          <pc:sldMk cId="647271476" sldId="273"/>
        </pc:sldMkLst>
        <pc:spChg chg="mod">
          <ac:chgData name="Josh L" userId="d5e45410f2c662b3" providerId="LiveId" clId="{36D3A485-AE5C-4833-A967-AA6E2EDB5131}" dt="2023-01-13T22:57:05.479" v="2705" actId="20577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Josh L" userId="d5e45410f2c662b3" providerId="LiveId" clId="{36D3A485-AE5C-4833-A967-AA6E2EDB5131}" dt="2023-01-13T22:58:43.458" v="2981" actId="20577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Josh L" userId="d5e45410f2c662b3" providerId="LiveId" clId="{36D3A485-AE5C-4833-A967-AA6E2EDB5131}" dt="2023-01-13T22:56:15.411" v="2672" actId="20577"/>
        <pc:sldMkLst>
          <pc:docMk/>
          <pc:sldMk cId="1630123617" sldId="274"/>
        </pc:sldMkLst>
        <pc:spChg chg="mod">
          <ac:chgData name="Josh L" userId="d5e45410f2c662b3" providerId="LiveId" clId="{36D3A485-AE5C-4833-A967-AA6E2EDB5131}" dt="2023-01-13T22:56:15.411" v="2672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addSp delSp modSp mod">
        <pc:chgData name="Josh L" userId="d5e45410f2c662b3" providerId="LiveId" clId="{36D3A485-AE5C-4833-A967-AA6E2EDB5131}" dt="2023-01-13T21:50:22.201" v="1382" actId="1076"/>
        <pc:sldMkLst>
          <pc:docMk/>
          <pc:sldMk cId="3410008520" sldId="275"/>
        </pc:sldMkLst>
        <pc:spChg chg="del mod">
          <ac:chgData name="Josh L" userId="d5e45410f2c662b3" providerId="LiveId" clId="{36D3A485-AE5C-4833-A967-AA6E2EDB5131}" dt="2023-01-13T19:41:26.182" v="306" actId="478"/>
          <ac:spMkLst>
            <pc:docMk/>
            <pc:sldMk cId="3410008520" sldId="275"/>
            <ac:spMk id="5" creationId="{28684E62-A9F8-4E7A-AB01-78893062A1B4}"/>
          </ac:spMkLst>
        </pc:spChg>
        <pc:spChg chg="add del mod">
          <ac:chgData name="Josh L" userId="d5e45410f2c662b3" providerId="LiveId" clId="{36D3A485-AE5C-4833-A967-AA6E2EDB5131}" dt="2023-01-13T19:41:27.045" v="307" actId="478"/>
          <ac:spMkLst>
            <pc:docMk/>
            <pc:sldMk cId="3410008520" sldId="275"/>
            <ac:spMk id="8" creationId="{071066D3-158F-46ED-4028-989A33B9A9B2}"/>
          </ac:spMkLst>
        </pc:spChg>
        <pc:graphicFrameChg chg="add mod">
          <ac:chgData name="Josh L" userId="d5e45410f2c662b3" providerId="LiveId" clId="{36D3A485-AE5C-4833-A967-AA6E2EDB5131}" dt="2023-01-13T21:50:22.201" v="1382" actId="1076"/>
          <ac:graphicFrameMkLst>
            <pc:docMk/>
            <pc:sldMk cId="3410008520" sldId="275"/>
            <ac:graphicFrameMk id="12" creationId="{BCB25DD5-EB6E-B2AC-6E8B-FBC6C29DC809}"/>
          </ac:graphicFrameMkLst>
        </pc:graphicFrameChg>
        <pc:picChg chg="del">
          <ac:chgData name="Josh L" userId="d5e45410f2c662b3" providerId="LiveId" clId="{36D3A485-AE5C-4833-A967-AA6E2EDB5131}" dt="2023-01-13T19:41:23.615" v="305" actId="478"/>
          <ac:picMkLst>
            <pc:docMk/>
            <pc:sldMk cId="3410008520" sldId="275"/>
            <ac:picMk id="4" creationId="{D5D63823-FC2E-4AC2-93D5-3C2B6F315436}"/>
          </ac:picMkLst>
        </pc:picChg>
        <pc:picChg chg="add mod">
          <ac:chgData name="Josh L" userId="d5e45410f2c662b3" providerId="LiveId" clId="{36D3A485-AE5C-4833-A967-AA6E2EDB5131}" dt="2023-01-13T21:50:17.178" v="1379" actId="1076"/>
          <ac:picMkLst>
            <pc:docMk/>
            <pc:sldMk cId="3410008520" sldId="275"/>
            <ac:picMk id="6" creationId="{25CB1BFE-9F11-93E3-BE50-E56FBAA3D7F0}"/>
          </ac:picMkLst>
        </pc:picChg>
        <pc:picChg chg="add del mod">
          <ac:chgData name="Josh L" userId="d5e45410f2c662b3" providerId="LiveId" clId="{36D3A485-AE5C-4833-A967-AA6E2EDB5131}" dt="2023-01-13T20:20:32.596" v="312" actId="478"/>
          <ac:picMkLst>
            <pc:docMk/>
            <pc:sldMk cId="3410008520" sldId="275"/>
            <ac:picMk id="10" creationId="{8974CDAA-1A46-1BC2-7608-93974E05A3B7}"/>
          </ac:picMkLst>
        </pc:picChg>
        <pc:picChg chg="add mod">
          <ac:chgData name="Josh L" userId="d5e45410f2c662b3" providerId="LiveId" clId="{36D3A485-AE5C-4833-A967-AA6E2EDB5131}" dt="2023-01-13T21:27:40.595" v="709" actId="1076"/>
          <ac:picMkLst>
            <pc:docMk/>
            <pc:sldMk cId="3410008520" sldId="275"/>
            <ac:picMk id="11" creationId="{25CB4178-9AEA-FEC8-A71C-9DB84DE32CD6}"/>
          </ac:picMkLst>
        </pc:picChg>
      </pc:sldChg>
      <pc:sldChg chg="addSp delSp modSp mod">
        <pc:chgData name="Josh L" userId="d5e45410f2c662b3" providerId="LiveId" clId="{36D3A485-AE5C-4833-A967-AA6E2EDB5131}" dt="2023-01-13T19:31:46.329" v="301" actId="14100"/>
        <pc:sldMkLst>
          <pc:docMk/>
          <pc:sldMk cId="3078551498" sldId="276"/>
        </pc:sldMkLst>
        <pc:spChg chg="del mod">
          <ac:chgData name="Josh L" userId="d5e45410f2c662b3" providerId="LiveId" clId="{36D3A485-AE5C-4833-A967-AA6E2EDB5131}" dt="2023-01-13T19:31:39.593" v="299"/>
          <ac:spMkLst>
            <pc:docMk/>
            <pc:sldMk cId="3078551498" sldId="276"/>
            <ac:spMk id="3" creationId="{902FD5C4-FE5F-46D2-ABC9-49FA4BB8442F}"/>
          </ac:spMkLst>
        </pc:spChg>
        <pc:graphicFrameChg chg="add mod">
          <ac:chgData name="Josh L" userId="d5e45410f2c662b3" providerId="LiveId" clId="{36D3A485-AE5C-4833-A967-AA6E2EDB5131}" dt="2023-01-13T19:31:46.329" v="301" actId="14100"/>
          <ac:graphicFrameMkLst>
            <pc:docMk/>
            <pc:sldMk cId="3078551498" sldId="276"/>
            <ac:graphicFrameMk id="4" creationId="{66254EC2-0B36-EF25-8BFA-2D8DDACFFFC4}"/>
          </ac:graphicFrameMkLst>
        </pc:graphicFrameChg>
      </pc:sldChg>
      <pc:sldChg chg="addSp delSp modSp mod">
        <pc:chgData name="Josh L" userId="d5e45410f2c662b3" providerId="LiveId" clId="{36D3A485-AE5C-4833-A967-AA6E2EDB5131}" dt="2023-01-13T19:29:03.857" v="296" actId="14100"/>
        <pc:sldMkLst>
          <pc:docMk/>
          <pc:sldMk cId="1817399028" sldId="277"/>
        </pc:sldMkLst>
        <pc:spChg chg="del">
          <ac:chgData name="Josh L" userId="d5e45410f2c662b3" providerId="LiveId" clId="{36D3A485-AE5C-4833-A967-AA6E2EDB5131}" dt="2023-01-13T19:28:50.174" v="292" actId="478"/>
          <ac:spMkLst>
            <pc:docMk/>
            <pc:sldMk cId="1817399028" sldId="277"/>
            <ac:spMk id="3" creationId="{902FD5C4-FE5F-46D2-ABC9-49FA4BB8442F}"/>
          </ac:spMkLst>
        </pc:spChg>
        <pc:spChg chg="add del mod">
          <ac:chgData name="Josh L" userId="d5e45410f2c662b3" providerId="LiveId" clId="{36D3A485-AE5C-4833-A967-AA6E2EDB5131}" dt="2023-01-13T19:28:53.851" v="293" actId="478"/>
          <ac:spMkLst>
            <pc:docMk/>
            <pc:sldMk cId="1817399028" sldId="277"/>
            <ac:spMk id="6" creationId="{2FFB36F8-C2F1-EBE9-235D-2826BE5DB239}"/>
          </ac:spMkLst>
        </pc:spChg>
        <pc:graphicFrameChg chg="add mod">
          <ac:chgData name="Josh L" userId="d5e45410f2c662b3" providerId="LiveId" clId="{36D3A485-AE5C-4833-A967-AA6E2EDB5131}" dt="2023-01-13T19:29:03.857" v="296" actId="14100"/>
          <ac:graphicFrameMkLst>
            <pc:docMk/>
            <pc:sldMk cId="1817399028" sldId="277"/>
            <ac:graphicFrameMk id="4" creationId="{5886F20A-2A11-244F-3162-BBB10B86B604}"/>
          </ac:graphicFrameMkLst>
        </pc:graphicFrameChg>
      </pc:sldChg>
      <pc:sldChg chg="addSp modSp mod">
        <pc:chgData name="Josh L" userId="d5e45410f2c662b3" providerId="LiveId" clId="{36D3A485-AE5C-4833-A967-AA6E2EDB5131}" dt="2023-01-13T18:39:57.624" v="13" actId="1076"/>
        <pc:sldMkLst>
          <pc:docMk/>
          <pc:sldMk cId="1074638838" sldId="278"/>
        </pc:sldMkLst>
        <pc:spChg chg="mod">
          <ac:chgData name="Josh L" userId="d5e45410f2c662b3" providerId="LiveId" clId="{36D3A485-AE5C-4833-A967-AA6E2EDB5131}" dt="2023-01-13T18:37:28.398" v="3" actId="20577"/>
          <ac:spMkLst>
            <pc:docMk/>
            <pc:sldMk cId="1074638838" sldId="278"/>
            <ac:spMk id="8" creationId="{D13C2F43-A283-4FD4-9C0D-BFF93C50AC01}"/>
          </ac:spMkLst>
        </pc:spChg>
        <pc:spChg chg="mod">
          <ac:chgData name="Josh L" userId="d5e45410f2c662b3" providerId="LiveId" clId="{36D3A485-AE5C-4833-A967-AA6E2EDB5131}" dt="2023-01-13T18:37:19.871" v="0" actId="20577"/>
          <ac:spMkLst>
            <pc:docMk/>
            <pc:sldMk cId="1074638838" sldId="278"/>
            <ac:spMk id="10" creationId="{AE706D50-7D14-4DB8-BE17-5497AA1715EE}"/>
          </ac:spMkLst>
        </pc:spChg>
        <pc:picChg chg="add mod">
          <ac:chgData name="Josh L" userId="d5e45410f2c662b3" providerId="LiveId" clId="{36D3A485-AE5C-4833-A967-AA6E2EDB5131}" dt="2023-01-13T18:37:38.551" v="7" actId="1076"/>
          <ac:picMkLst>
            <pc:docMk/>
            <pc:sldMk cId="1074638838" sldId="278"/>
            <ac:picMk id="6" creationId="{2C60B867-50B8-177A-E787-7341EC2E40E6}"/>
          </ac:picMkLst>
        </pc:picChg>
        <pc:picChg chg="add mod">
          <ac:chgData name="Josh L" userId="d5e45410f2c662b3" providerId="LiveId" clId="{36D3A485-AE5C-4833-A967-AA6E2EDB5131}" dt="2023-01-13T18:39:57.624" v="13" actId="1076"/>
          <ac:picMkLst>
            <pc:docMk/>
            <pc:sldMk cId="1074638838" sldId="278"/>
            <ac:picMk id="9" creationId="{DF47A380-FE46-829C-B309-2A01E6356FAC}"/>
          </ac:picMkLst>
        </pc:picChg>
      </pc:sldChg>
      <pc:sldChg chg="modSp mod">
        <pc:chgData name="Josh L" userId="d5e45410f2c662b3" providerId="LiveId" clId="{36D3A485-AE5C-4833-A967-AA6E2EDB5131}" dt="2023-01-13T21:54:14.475" v="1503" actId="20577"/>
        <pc:sldMkLst>
          <pc:docMk/>
          <pc:sldMk cId="2659604895" sldId="279"/>
        </pc:sldMkLst>
        <pc:spChg chg="mod">
          <ac:chgData name="Josh L" userId="d5e45410f2c662b3" providerId="LiveId" clId="{36D3A485-AE5C-4833-A967-AA6E2EDB5131}" dt="2023-01-13T20:21:14.377" v="313" actId="1076"/>
          <ac:spMkLst>
            <pc:docMk/>
            <pc:sldMk cId="2659604895" sldId="279"/>
            <ac:spMk id="2" creationId="{65C3525F-7CB4-4C06-B037-C81D2DED9B80}"/>
          </ac:spMkLst>
        </pc:spChg>
        <pc:spChg chg="mod">
          <ac:chgData name="Josh L" userId="d5e45410f2c662b3" providerId="LiveId" clId="{36D3A485-AE5C-4833-A967-AA6E2EDB5131}" dt="2023-01-13T21:54:14.475" v="1503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Josh L" userId="d5e45410f2c662b3" providerId="LiveId" clId="{36D3A485-AE5C-4833-A967-AA6E2EDB5131}" dt="2023-01-13T21:44:50.675" v="1132" actId="33524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l\Downloads\m2_survey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l\Downloads\job-posting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l\Downloads\languageSalar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Career Satisfaction</a:t>
            </a:r>
          </a:p>
        </c:rich>
      </c:tx>
      <c:layout>
        <c:manualLayout>
          <c:xMode val="edge"/>
          <c:yMode val="edge"/>
          <c:x val="0.40115966754155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E4-4015-B5A5-2C32D8EB497F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E4-4015-B5A5-2C32D8EB497F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E4-4015-B5A5-2C32D8EB497F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E4-4015-B5A5-2C32D8EB497F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E4-4015-B5A5-2C32D8EB49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m2_survey_data!$T$25:$T$29</c:f>
              <c:strCache>
                <c:ptCount val="5"/>
                <c:pt idx="0">
                  <c:v>Very satisfied</c:v>
                </c:pt>
                <c:pt idx="1">
                  <c:v>Slightly satisfied</c:v>
                </c:pt>
                <c:pt idx="2">
                  <c:v>Neither satisfied nor dissatisfied</c:v>
                </c:pt>
                <c:pt idx="3">
                  <c:v>Slightly dissatisfied</c:v>
                </c:pt>
                <c:pt idx="4">
                  <c:v>Very dissatisfied</c:v>
                </c:pt>
              </c:strCache>
            </c:strRef>
          </c:cat>
          <c:val>
            <c:numRef>
              <c:f>m2_survey_data!$U$25:$U$29</c:f>
              <c:numCache>
                <c:formatCode>General</c:formatCode>
                <c:ptCount val="5"/>
                <c:pt idx="0">
                  <c:v>4777</c:v>
                </c:pt>
                <c:pt idx="1">
                  <c:v>4061</c:v>
                </c:pt>
                <c:pt idx="2">
                  <c:v>934</c:v>
                </c:pt>
                <c:pt idx="3">
                  <c:v>1122</c:v>
                </c:pt>
                <c:pt idx="4">
                  <c:v>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E4-4015-B5A5-2C32D8EB497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Jobs by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Sheet!$A$2:$A$14</c:f>
              <c:strCache>
                <c:ptCount val="13"/>
                <c:pt idx="0">
                  <c:v>Philadelphia</c:v>
                </c:pt>
                <c:pt idx="1">
                  <c:v>Austin</c:v>
                </c:pt>
                <c:pt idx="2">
                  <c:v>San Francisco</c:v>
                </c:pt>
                <c:pt idx="3">
                  <c:v>Los Angeles</c:v>
                </c:pt>
                <c:pt idx="4">
                  <c:v>New Orleons</c:v>
                </c:pt>
                <c:pt idx="5">
                  <c:v>Dallas</c:v>
                </c:pt>
                <c:pt idx="6">
                  <c:v>Baltimore</c:v>
                </c:pt>
                <c:pt idx="7">
                  <c:v>Boston</c:v>
                </c:pt>
                <c:pt idx="8">
                  <c:v>New York</c:v>
                </c:pt>
                <c:pt idx="9">
                  <c:v>Houston</c:v>
                </c:pt>
                <c:pt idx="10">
                  <c:v>Seattle</c:v>
                </c:pt>
                <c:pt idx="11">
                  <c:v>Detroit</c:v>
                </c:pt>
                <c:pt idx="12">
                  <c:v>Washington DC</c:v>
                </c:pt>
              </c:strCache>
            </c:strRef>
          </c:cat>
          <c:val>
            <c:numRef>
              <c:f>Sheet!$B$2:$B$14</c:f>
              <c:numCache>
                <c:formatCode>General</c:formatCode>
                <c:ptCount val="13"/>
                <c:pt idx="0">
                  <c:v>41</c:v>
                </c:pt>
                <c:pt idx="1">
                  <c:v>434</c:v>
                </c:pt>
                <c:pt idx="2">
                  <c:v>435</c:v>
                </c:pt>
                <c:pt idx="3">
                  <c:v>640</c:v>
                </c:pt>
                <c:pt idx="4">
                  <c:v>817</c:v>
                </c:pt>
                <c:pt idx="5">
                  <c:v>1208</c:v>
                </c:pt>
                <c:pt idx="6">
                  <c:v>1263</c:v>
                </c:pt>
                <c:pt idx="7">
                  <c:v>2966</c:v>
                </c:pt>
                <c:pt idx="8">
                  <c:v>3226</c:v>
                </c:pt>
                <c:pt idx="9">
                  <c:v>3339</c:v>
                </c:pt>
                <c:pt idx="10">
                  <c:v>3375</c:v>
                </c:pt>
                <c:pt idx="11">
                  <c:v>3945</c:v>
                </c:pt>
                <c:pt idx="12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E1-43D0-B01C-A75556EA31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24149615"/>
        <c:axId val="924149199"/>
      </c:barChart>
      <c:catAx>
        <c:axId val="9241496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149199"/>
        <c:crosses val="autoZero"/>
        <c:auto val="1"/>
        <c:lblAlgn val="ctr"/>
        <c:lblOffset val="100"/>
        <c:noMultiLvlLbl val="0"/>
      </c:catAx>
      <c:valAx>
        <c:axId val="924149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 Openings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149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Annual Salary by Language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languageSalaries!$A$13</c:f>
              <c:strCache>
                <c:ptCount val="1"/>
                <c:pt idx="0">
                  <c:v>Average Annual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languageSalaries!$B$12:$K$12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languageSalaries!$B$13:$K$13</c:f>
              <c:numCache>
                <c:formatCode>"$"#,##0_);[Red]\("$"#,##0\)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E9-4BF5-BDD9-0C472F150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8319407"/>
        <c:axId val="918326063"/>
      </c:barChart>
      <c:catAx>
        <c:axId val="9183194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Language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326063"/>
        <c:crosses val="autoZero"/>
        <c:auto val="1"/>
        <c:lblAlgn val="ctr"/>
        <c:lblOffset val="100"/>
        <c:noMultiLvlLbl val="0"/>
      </c:catAx>
      <c:valAx>
        <c:axId val="918326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319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345719"/>
            <a:ext cx="4285212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Industry Trends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3928516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Josh Lavin</a:t>
            </a:r>
          </a:p>
          <a:p>
            <a:pPr marL="0" indent="0">
              <a:buNone/>
            </a:pPr>
            <a:r>
              <a:rPr lang="en-US" dirty="0"/>
              <a:t>January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246791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is the new immerging favorite</a:t>
            </a:r>
          </a:p>
          <a:p>
            <a:r>
              <a:rPr lang="en-US" dirty="0"/>
              <a:t>MySQL is becoming significantly less desired</a:t>
            </a:r>
          </a:p>
          <a:p>
            <a:r>
              <a:rPr lang="en-US" dirty="0"/>
              <a:t>Increase in non-SQL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desire for an object-relational database</a:t>
            </a:r>
          </a:p>
          <a:p>
            <a:r>
              <a:rPr lang="en-US" dirty="0"/>
              <a:t>MySQL is strictly relational which is limiting </a:t>
            </a:r>
          </a:p>
          <a:p>
            <a:r>
              <a:rPr lang="en-US" dirty="0"/>
              <a:t>There are several different database types emerging in response to more complex datasets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https://dataplatform.cloud.ibm.com/dashboards/69e4f1d1-0c59-4039-a994-3085a23286a6/view/463da422159c68f672f7b5e407cd2c527f65770be1bbd503d2d47b495b617497f3691591c82a1a5dd2130437f6e8435f9f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D47EF-BAE6-E375-5201-25992A10F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15" y="1411095"/>
            <a:ext cx="8322161" cy="49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24730-1DAD-7BDC-08E5-1B3FAF17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3" y="1363166"/>
            <a:ext cx="8477200" cy="485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A0E9AE-99DA-2B36-F6B1-9FD7051E3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466" y="1387254"/>
            <a:ext cx="8416078" cy="4654772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Move towards Databases that can handle more complex datasets</a:t>
            </a:r>
          </a:p>
          <a:p>
            <a:r>
              <a:rPr lang="en-US" dirty="0"/>
              <a:t>Increase distribution amongst survey participants/field in general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Languages stay consistent</a:t>
            </a:r>
          </a:p>
          <a:p>
            <a:r>
              <a:rPr lang="en-US" dirty="0"/>
              <a:t>Databases are changing</a:t>
            </a:r>
          </a:p>
          <a:p>
            <a:r>
              <a:rPr lang="en-US" dirty="0"/>
              <a:t>Demographics are concentrated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Web-based languages will continue to be utilized</a:t>
            </a:r>
          </a:p>
          <a:p>
            <a:r>
              <a:rPr lang="en-US" dirty="0"/>
              <a:t>Shift away from strictly relational databases. Increase in cloud-based services</a:t>
            </a:r>
          </a:p>
          <a:p>
            <a:r>
              <a:rPr lang="en-US" dirty="0"/>
              <a:t>Need to advocate for jobs in technology to </a:t>
            </a:r>
            <a:r>
              <a:rPr lang="en-US"/>
              <a:t>all demographics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Continue to teach HTML/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Add Python support</a:t>
            </a:r>
          </a:p>
          <a:p>
            <a:r>
              <a:rPr lang="en-US" dirty="0"/>
              <a:t>Move from MySQL to more advanced databases</a:t>
            </a:r>
          </a:p>
          <a:p>
            <a:r>
              <a:rPr lang="en-US" dirty="0"/>
              <a:t>Reference machine learning to compare trends in salaries by language and jobs available by location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B1BFE-9F11-93E3-BE50-E56FBAA3D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004" y="1385794"/>
            <a:ext cx="5789967" cy="2193813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25CB4178-9AEA-FEC8-A71C-9DB84DE32C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38737" y="1849823"/>
            <a:ext cx="3194581" cy="3194581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CB25DD5-EB6E-B2AC-6E8B-FBC6C29DC8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050976"/>
              </p:ext>
            </p:extLst>
          </p:nvPr>
        </p:nvGraphicFramePr>
        <p:xfrm>
          <a:off x="5692588" y="357960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254EC2-0B36-EF25-8BFA-2D8DDACFFF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4403726"/>
              </p:ext>
            </p:extLst>
          </p:nvPr>
        </p:nvGraphicFramePr>
        <p:xfrm>
          <a:off x="914400" y="1538344"/>
          <a:ext cx="10488613" cy="450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886F20A-2A11-244F-3162-BBB10B86B6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532760"/>
              </p:ext>
            </p:extLst>
          </p:nvPr>
        </p:nvGraphicFramePr>
        <p:xfrm>
          <a:off x="538247" y="1567926"/>
          <a:ext cx="10714251" cy="4477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Demographic from Survey</a:t>
            </a:r>
          </a:p>
          <a:p>
            <a:pPr lvl="1"/>
            <a:r>
              <a:rPr lang="en-US" sz="1800" dirty="0"/>
              <a:t>Primarily Male</a:t>
            </a:r>
          </a:p>
          <a:p>
            <a:pPr lvl="1"/>
            <a:r>
              <a:rPr lang="en-US" sz="1800" dirty="0"/>
              <a:t>College Educated</a:t>
            </a:r>
          </a:p>
          <a:p>
            <a:pPr lvl="1"/>
            <a:r>
              <a:rPr lang="en-US" sz="1800" dirty="0"/>
              <a:t>From Developed Countries</a:t>
            </a:r>
          </a:p>
          <a:p>
            <a:r>
              <a:rPr lang="en-US" sz="2200" dirty="0"/>
              <a:t>Trends in Programming Languages</a:t>
            </a:r>
          </a:p>
          <a:p>
            <a:r>
              <a:rPr lang="en-US" sz="2200" dirty="0"/>
              <a:t>Trends in Databases Utilized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  <a:p>
            <a:r>
              <a:rPr lang="en-US" sz="2200" dirty="0"/>
              <a:t>Over 11,000 developers were surveyed on what languages/databases they use most and what they would want to move to in the future</a:t>
            </a:r>
          </a:p>
          <a:p>
            <a:r>
              <a:rPr lang="en-US" sz="2200" dirty="0"/>
              <a:t>Web-based languages will remain the most popular</a:t>
            </a:r>
          </a:p>
          <a:p>
            <a:r>
              <a:rPr lang="en-US" sz="2200" dirty="0"/>
              <a:t>Python is becoming more desired</a:t>
            </a:r>
          </a:p>
          <a:p>
            <a:r>
              <a:rPr lang="en-US" sz="2200" dirty="0"/>
              <a:t>There is a want to move away from relational databases into ones that can handle more complex datasets</a:t>
            </a:r>
          </a:p>
          <a:p>
            <a:r>
              <a:rPr lang="en-US" sz="2200" dirty="0"/>
              <a:t>Audience Tech Companies &amp; Schools/Programs selecting </a:t>
            </a:r>
            <a:r>
              <a:rPr lang="en-US" sz="2200"/>
              <a:t>course material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Data Collection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Stack Overflow Developer Survey</a:t>
            </a:r>
          </a:p>
          <a:p>
            <a:r>
              <a:rPr lang="en-US" sz="3200" dirty="0"/>
              <a:t>Preprocessing</a:t>
            </a:r>
          </a:p>
          <a:p>
            <a:r>
              <a:rPr lang="en-US" sz="3200" dirty="0"/>
              <a:t>Data Visualization</a:t>
            </a:r>
          </a:p>
          <a:p>
            <a:r>
              <a:rPr lang="en-US" sz="32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F9D0E-5FF9-CC17-C109-AFE0A145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13" y="2016020"/>
            <a:ext cx="7728214" cy="4113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4D311C-76DF-1BF5-94CE-F87524E8DD15}"/>
              </a:ext>
            </a:extLst>
          </p:cNvPr>
          <p:cNvSpPr txBox="1"/>
          <p:nvPr/>
        </p:nvSpPr>
        <p:spPr>
          <a:xfrm>
            <a:off x="838200" y="1409252"/>
            <a:ext cx="944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section of data table extracted from </a:t>
            </a:r>
            <a:r>
              <a:rPr lang="en-US" dirty="0" err="1"/>
              <a:t>StackOverflow</a:t>
            </a:r>
            <a:r>
              <a:rPr lang="en-US" dirty="0"/>
              <a:t> survey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9E4851-4AF9-97D6-2D87-878AB252B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44" y="2327564"/>
            <a:ext cx="5192093" cy="3072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F40B25-C917-C3BC-8E36-FFFEB094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27564"/>
            <a:ext cx="5572093" cy="30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 keep the top</a:t>
            </a:r>
          </a:p>
          <a:p>
            <a:r>
              <a:rPr lang="en-US" dirty="0"/>
              <a:t>Python makes large jump</a:t>
            </a:r>
          </a:p>
          <a:p>
            <a:r>
              <a:rPr lang="en-US" dirty="0"/>
              <a:t>Bash fell 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Web-based programming remains the most popular</a:t>
            </a:r>
          </a:p>
          <a:p>
            <a:r>
              <a:rPr lang="en-US" dirty="0"/>
              <a:t>There is increasing desire to move towards general purpose high-level programming</a:t>
            </a:r>
          </a:p>
          <a:p>
            <a:r>
              <a:rPr lang="en-US" dirty="0"/>
              <a:t>There is desire to move away from command-based languages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0B867-50B8-177A-E787-7341EC2E4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9" y="2445096"/>
            <a:ext cx="5573562" cy="3082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7A380-FE46-829C-B309-2A01E6356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6661"/>
            <a:ext cx="5677274" cy="30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396</Words>
  <Application>Microsoft Office PowerPoint</Application>
  <PresentationFormat>Widescreen</PresentationFormat>
  <Paragraphs>107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Industry Trends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Josh L</cp:lastModifiedBy>
  <cp:revision>18</cp:revision>
  <dcterms:created xsi:type="dcterms:W3CDTF">2020-10-28T18:29:43Z</dcterms:created>
  <dcterms:modified xsi:type="dcterms:W3CDTF">2023-01-13T23:05:25Z</dcterms:modified>
</cp:coreProperties>
</file>