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2" r:id="rId4"/>
  </p:sldMasterIdLst>
  <p:notesMasterIdLst>
    <p:notesMasterId r:id="rId20"/>
  </p:notesMasterIdLst>
  <p:handoutMasterIdLst>
    <p:handoutMasterId r:id="rId21"/>
  </p:handoutMasterIdLst>
  <p:sldIdLst>
    <p:sldId id="257" r:id="rId5"/>
    <p:sldId id="393" r:id="rId6"/>
    <p:sldId id="405" r:id="rId7"/>
    <p:sldId id="389" r:id="rId8"/>
    <p:sldId id="277" r:id="rId9"/>
    <p:sldId id="398" r:id="rId10"/>
    <p:sldId id="395" r:id="rId11"/>
    <p:sldId id="396" r:id="rId12"/>
    <p:sldId id="403" r:id="rId13"/>
    <p:sldId id="399" r:id="rId14"/>
    <p:sldId id="400" r:id="rId15"/>
    <p:sldId id="401" r:id="rId16"/>
    <p:sldId id="404" r:id="rId17"/>
    <p:sldId id="408" r:id="rId18"/>
    <p:sldId id="40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88E46-A845-4400-A816-A51AD85220C5}" v="27" dt="2023-11-17T02:00:38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3447" autoAdjust="0"/>
  </p:normalViewPr>
  <p:slideViewPr>
    <p:cSldViewPr snapToGrid="0">
      <p:cViewPr>
        <p:scale>
          <a:sx n="59" d="100"/>
          <a:sy n="59" d="100"/>
        </p:scale>
        <p:origin x="236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Nagle" userId="45174d24d0de05e8" providerId="LiveId" clId="{63588E46-A845-4400-A816-A51AD85220C5}"/>
    <pc:docChg chg="custSel addSld delSld modSld sldOrd">
      <pc:chgData name="Brian Nagle" userId="45174d24d0de05e8" providerId="LiveId" clId="{63588E46-A845-4400-A816-A51AD85220C5}" dt="2023-11-17T02:15:07.586" v="2723"/>
      <pc:docMkLst>
        <pc:docMk/>
      </pc:docMkLst>
      <pc:sldChg chg="addSp delSp modSp mod">
        <pc:chgData name="Brian Nagle" userId="45174d24d0de05e8" providerId="LiveId" clId="{63588E46-A845-4400-A816-A51AD85220C5}" dt="2023-11-17T01:59:25.260" v="2442" actId="478"/>
        <pc:sldMkLst>
          <pc:docMk/>
          <pc:sldMk cId="752814286" sldId="257"/>
        </pc:sldMkLst>
        <pc:spChg chg="mod">
          <ac:chgData name="Brian Nagle" userId="45174d24d0de05e8" providerId="LiveId" clId="{63588E46-A845-4400-A816-A51AD85220C5}" dt="2023-11-16T23:59:23.223" v="548" actId="27636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Brian Nagle" userId="45174d24d0de05e8" providerId="LiveId" clId="{63588E46-A845-4400-A816-A51AD85220C5}" dt="2023-11-16T23:48:04.670" v="294" actId="20577"/>
          <ac:spMkLst>
            <pc:docMk/>
            <pc:sldMk cId="752814286" sldId="257"/>
            <ac:spMk id="3" creationId="{D9A11267-FC52-4990-8D98-010AFABA5544}"/>
          </ac:spMkLst>
        </pc:spChg>
        <pc:graphicFrameChg chg="add del mod modGraphic">
          <ac:chgData name="Brian Nagle" userId="45174d24d0de05e8" providerId="LiveId" clId="{63588E46-A845-4400-A816-A51AD85220C5}" dt="2023-11-17T01:59:25.260" v="2442" actId="478"/>
          <ac:graphicFrameMkLst>
            <pc:docMk/>
            <pc:sldMk cId="752814286" sldId="257"/>
            <ac:graphicFrameMk id="5" creationId="{15C9641E-DB18-1ED4-2FC5-331F38478D8F}"/>
          </ac:graphicFrameMkLst>
        </pc:graphicFrameChg>
      </pc:sldChg>
      <pc:sldChg chg="addSp delSp modSp mod">
        <pc:chgData name="Brian Nagle" userId="45174d24d0de05e8" providerId="LiveId" clId="{63588E46-A845-4400-A816-A51AD85220C5}" dt="2023-11-17T00:46:54.084" v="1061" actId="478"/>
        <pc:sldMkLst>
          <pc:docMk/>
          <pc:sldMk cId="3740286033" sldId="277"/>
        </pc:sldMkLst>
        <pc:spChg chg="add mod">
          <ac:chgData name="Brian Nagle" userId="45174d24d0de05e8" providerId="LiveId" clId="{63588E46-A845-4400-A816-A51AD85220C5}" dt="2023-11-17T00:00:41.115" v="607" actId="20577"/>
          <ac:spMkLst>
            <pc:docMk/>
            <pc:sldMk cId="3740286033" sldId="277"/>
            <ac:spMk id="3" creationId="{6D6748EE-6BC3-2851-5B6D-CDB5952E1256}"/>
          </ac:spMkLst>
        </pc:spChg>
        <pc:spChg chg="del mod">
          <ac:chgData name="Brian Nagle" userId="45174d24d0de05e8" providerId="LiveId" clId="{63588E46-A845-4400-A816-A51AD85220C5}" dt="2023-11-17T00:46:54.084" v="1061" actId="478"/>
          <ac:spMkLst>
            <pc:docMk/>
            <pc:sldMk cId="3740286033" sldId="277"/>
            <ac:spMk id="4" creationId="{E39EF484-38C8-4EDC-ACF5-695CFB216839}"/>
          </ac:spMkLst>
        </pc:spChg>
        <pc:spChg chg="del mod">
          <ac:chgData name="Brian Nagle" userId="45174d24d0de05e8" providerId="LiveId" clId="{63588E46-A845-4400-A816-A51AD85220C5}" dt="2023-11-17T00:46:49.988" v="1059" actId="478"/>
          <ac:spMkLst>
            <pc:docMk/>
            <pc:sldMk cId="3740286033" sldId="277"/>
            <ac:spMk id="5" creationId="{AFD183D7-B16E-4A9D-BC4B-D1EC347BF97E}"/>
          </ac:spMkLst>
        </pc:spChg>
        <pc:spChg chg="del mod">
          <ac:chgData name="Brian Nagle" userId="45174d24d0de05e8" providerId="LiveId" clId="{63588E46-A845-4400-A816-A51AD85220C5}" dt="2023-11-17T00:00:11.560" v="551" actId="478"/>
          <ac:spMkLst>
            <pc:docMk/>
            <pc:sldMk cId="3740286033" sldId="277"/>
            <ac:spMk id="16" creationId="{36933AAF-0A83-B90F-E395-3F205432DCBD}"/>
          </ac:spMkLst>
        </pc:spChg>
        <pc:picChg chg="mod">
          <ac:chgData name="Brian Nagle" userId="45174d24d0de05e8" providerId="LiveId" clId="{63588E46-A845-4400-A816-A51AD85220C5}" dt="2023-11-16T23:59:56.029" v="549"/>
          <ac:picMkLst>
            <pc:docMk/>
            <pc:sldMk cId="3740286033" sldId="277"/>
            <ac:picMk id="2056" creationId="{3AE2609B-A298-2176-DE01-17DE5A86EC54}"/>
          </ac:picMkLst>
        </pc:picChg>
      </pc:sldChg>
      <pc:sldChg chg="modSp mod">
        <pc:chgData name="Brian Nagle" userId="45174d24d0de05e8" providerId="LiveId" clId="{63588E46-A845-4400-A816-A51AD85220C5}" dt="2023-11-17T00:57:06.112" v="1336" actId="313"/>
        <pc:sldMkLst>
          <pc:docMk/>
          <pc:sldMk cId="2313234867" sldId="389"/>
        </pc:sldMkLst>
        <pc:spChg chg="mod">
          <ac:chgData name="Brian Nagle" userId="45174d24d0de05e8" providerId="LiveId" clId="{63588E46-A845-4400-A816-A51AD85220C5}" dt="2023-11-17T00:57:06.112" v="1336" actId="313"/>
          <ac:spMkLst>
            <pc:docMk/>
            <pc:sldMk cId="2313234867" sldId="389"/>
            <ac:spMk id="3" creationId="{D3B60D6F-4D0F-4D33-B2A7-159C8583FF00}"/>
          </ac:spMkLst>
        </pc:spChg>
        <pc:spChg chg="mod">
          <ac:chgData name="Brian Nagle" userId="45174d24d0de05e8" providerId="LiveId" clId="{63588E46-A845-4400-A816-A51AD85220C5}" dt="2023-11-16T23:59:56.029" v="549"/>
          <ac:spMkLst>
            <pc:docMk/>
            <pc:sldMk cId="2313234867" sldId="389"/>
            <ac:spMk id="15" creationId="{3B199C97-F175-437D-8311-DB662925C063}"/>
          </ac:spMkLst>
        </pc:spChg>
        <pc:picChg chg="mod">
          <ac:chgData name="Brian Nagle" userId="45174d24d0de05e8" providerId="LiveId" clId="{63588E46-A845-4400-A816-A51AD85220C5}" dt="2023-11-16T23:59:56.029" v="549"/>
          <ac:picMkLst>
            <pc:docMk/>
            <pc:sldMk cId="2313234867" sldId="389"/>
            <ac:picMk id="1026" creationId="{BD4C750A-B033-EDE1-F648-841506CDD61D}"/>
          </ac:picMkLst>
        </pc:picChg>
        <pc:picChg chg="mod">
          <ac:chgData name="Brian Nagle" userId="45174d24d0de05e8" providerId="LiveId" clId="{63588E46-A845-4400-A816-A51AD85220C5}" dt="2023-11-16T23:59:56.029" v="549"/>
          <ac:picMkLst>
            <pc:docMk/>
            <pc:sldMk cId="2313234867" sldId="389"/>
            <ac:picMk id="1028" creationId="{74DF6AA7-FC6C-59D2-1446-BBBDCA57B118}"/>
          </ac:picMkLst>
        </pc:picChg>
        <pc:picChg chg="mod">
          <ac:chgData name="Brian Nagle" userId="45174d24d0de05e8" providerId="LiveId" clId="{63588E46-A845-4400-A816-A51AD85220C5}" dt="2023-11-16T23:59:56.029" v="549"/>
          <ac:picMkLst>
            <pc:docMk/>
            <pc:sldMk cId="2313234867" sldId="389"/>
            <ac:picMk id="1030" creationId="{445FDEB2-29F0-836E-1785-610DCDBED646}"/>
          </ac:picMkLst>
        </pc:picChg>
      </pc:sldChg>
      <pc:sldChg chg="modSp del">
        <pc:chgData name="Brian Nagle" userId="45174d24d0de05e8" providerId="LiveId" clId="{63588E46-A845-4400-A816-A51AD85220C5}" dt="2023-11-17T00:33:55.030" v="856" actId="2696"/>
        <pc:sldMkLst>
          <pc:docMk/>
          <pc:sldMk cId="3247798845" sldId="391"/>
        </pc:sldMkLst>
        <pc:spChg chg="mod">
          <ac:chgData name="Brian Nagle" userId="45174d24d0de05e8" providerId="LiveId" clId="{63588E46-A845-4400-A816-A51AD85220C5}" dt="2023-11-16T23:59:56.029" v="549"/>
          <ac:spMkLst>
            <pc:docMk/>
            <pc:sldMk cId="3247798845" sldId="391"/>
            <ac:spMk id="4" creationId="{7823E305-6365-4345-8BD1-4A31C61D96CB}"/>
          </ac:spMkLst>
        </pc:spChg>
        <pc:spChg chg="mod">
          <ac:chgData name="Brian Nagle" userId="45174d24d0de05e8" providerId="LiveId" clId="{63588E46-A845-4400-A816-A51AD85220C5}" dt="2023-11-16T23:59:56.029" v="549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Brian Nagle" userId="45174d24d0de05e8" providerId="LiveId" clId="{63588E46-A845-4400-A816-A51AD85220C5}" dt="2023-11-16T23:59:56.029" v="549"/>
          <ac:spMkLst>
            <pc:docMk/>
            <pc:sldMk cId="3247798845" sldId="391"/>
            <ac:spMk id="6" creationId="{36E60F23-FB58-4EF8-82FD-E86CED25FDD4}"/>
          </ac:spMkLst>
        </pc:spChg>
        <pc:spChg chg="mod">
          <ac:chgData name="Brian Nagle" userId="45174d24d0de05e8" providerId="LiveId" clId="{63588E46-A845-4400-A816-A51AD85220C5}" dt="2023-11-16T23:59:56.029" v="549"/>
          <ac:spMkLst>
            <pc:docMk/>
            <pc:sldMk cId="3247798845" sldId="391"/>
            <ac:spMk id="22" creationId="{F8FAEED9-1ECD-45F9-87A0-9394BAEABB79}"/>
          </ac:spMkLst>
        </pc:spChg>
        <pc:spChg chg="mod">
          <ac:chgData name="Brian Nagle" userId="45174d24d0de05e8" providerId="LiveId" clId="{63588E46-A845-4400-A816-A51AD85220C5}" dt="2023-11-16T23:59:56.029" v="549"/>
          <ac:spMkLst>
            <pc:docMk/>
            <pc:sldMk cId="3247798845" sldId="391"/>
            <ac:spMk id="23" creationId="{8E5E4638-9BCB-4C2E-914F-CC868E2020D5}"/>
          </ac:spMkLst>
        </pc:spChg>
        <pc:picChg chg="mod">
          <ac:chgData name="Brian Nagle" userId="45174d24d0de05e8" providerId="LiveId" clId="{63588E46-A845-4400-A816-A51AD85220C5}" dt="2023-11-16T23:59:56.029" v="549"/>
          <ac:picMkLst>
            <pc:docMk/>
            <pc:sldMk cId="3247798845" sldId="391"/>
            <ac:picMk id="27" creationId="{9E660784-34E2-4CDA-926A-DDD6AAF35046}"/>
          </ac:picMkLst>
        </pc:picChg>
        <pc:picChg chg="mod">
          <ac:chgData name="Brian Nagle" userId="45174d24d0de05e8" providerId="LiveId" clId="{63588E46-A845-4400-A816-A51AD85220C5}" dt="2023-11-16T23:59:56.029" v="549"/>
          <ac:picMkLst>
            <pc:docMk/>
            <pc:sldMk cId="3247798845" sldId="391"/>
            <ac:picMk id="33" creationId="{48106962-23C6-4DFE-BB3A-E5FFF03F38CE}"/>
          </ac:picMkLst>
        </pc:picChg>
      </pc:sldChg>
      <pc:sldChg chg="modSp del">
        <pc:chgData name="Brian Nagle" userId="45174d24d0de05e8" providerId="LiveId" clId="{63588E46-A845-4400-A816-A51AD85220C5}" dt="2023-11-17T00:18:56.558" v="634" actId="2696"/>
        <pc:sldMkLst>
          <pc:docMk/>
          <pc:sldMk cId="1838671018" sldId="392"/>
        </pc:sldMkLst>
        <pc:spChg chg="mod">
          <ac:chgData name="Brian Nagle" userId="45174d24d0de05e8" providerId="LiveId" clId="{63588E46-A845-4400-A816-A51AD85220C5}" dt="2023-11-16T23:59:56.029" v="549"/>
          <ac:spMkLst>
            <pc:docMk/>
            <pc:sldMk cId="1838671018" sldId="392"/>
            <ac:spMk id="4" creationId="{9B56FA82-149D-C531-8045-79E2BF1D0C61}"/>
          </ac:spMkLst>
        </pc:spChg>
        <pc:spChg chg="mod">
          <ac:chgData name="Brian Nagle" userId="45174d24d0de05e8" providerId="LiveId" clId="{63588E46-A845-4400-A816-A51AD85220C5}" dt="2023-11-16T23:59:56.029" v="549"/>
          <ac:spMkLst>
            <pc:docMk/>
            <pc:sldMk cId="1838671018" sldId="392"/>
            <ac:spMk id="5" creationId="{C4F1ADD7-9AA4-1324-1562-E1A73A1F4352}"/>
          </ac:spMkLst>
        </pc:spChg>
        <pc:spChg chg="mod">
          <ac:chgData name="Brian Nagle" userId="45174d24d0de05e8" providerId="LiveId" clId="{63588E46-A845-4400-A816-A51AD85220C5}" dt="2023-11-16T23:59:56.029" v="549"/>
          <ac:spMkLst>
            <pc:docMk/>
            <pc:sldMk cId="1838671018" sldId="392"/>
            <ac:spMk id="6" creationId="{80AD9A4F-2A63-DC3E-5895-40DFC9A0109A}"/>
          </ac:spMkLst>
        </pc:spChg>
      </pc:sldChg>
      <pc:sldChg chg="modSp mod ord">
        <pc:chgData name="Brian Nagle" userId="45174d24d0de05e8" providerId="LiveId" clId="{63588E46-A845-4400-A816-A51AD85220C5}" dt="2023-11-17T01:01:53.135" v="1366" actId="5793"/>
        <pc:sldMkLst>
          <pc:docMk/>
          <pc:sldMk cId="218052090" sldId="393"/>
        </pc:sldMkLst>
        <pc:spChg chg="mod">
          <ac:chgData name="Brian Nagle" userId="45174d24d0de05e8" providerId="LiveId" clId="{63588E46-A845-4400-A816-A51AD85220C5}" dt="2023-11-16T23:59:56.209" v="550" actId="27636"/>
          <ac:spMkLst>
            <pc:docMk/>
            <pc:sldMk cId="218052090" sldId="393"/>
            <ac:spMk id="2" creationId="{6E6F0CD2-7842-532A-7134-E918EEBB80E8}"/>
          </ac:spMkLst>
        </pc:spChg>
        <pc:spChg chg="mod">
          <ac:chgData name="Brian Nagle" userId="45174d24d0de05e8" providerId="LiveId" clId="{63588E46-A845-4400-A816-A51AD85220C5}" dt="2023-11-17T01:01:53.135" v="1366" actId="5793"/>
          <ac:spMkLst>
            <pc:docMk/>
            <pc:sldMk cId="218052090" sldId="393"/>
            <ac:spMk id="3" creationId="{9A100ECC-A01C-D8CA-3336-135DDA2519FE}"/>
          </ac:spMkLst>
        </pc:spChg>
        <pc:spChg chg="mod">
          <ac:chgData name="Brian Nagle" userId="45174d24d0de05e8" providerId="LiveId" clId="{63588E46-A845-4400-A816-A51AD85220C5}" dt="2023-11-16T23:59:56.029" v="549"/>
          <ac:spMkLst>
            <pc:docMk/>
            <pc:sldMk cId="218052090" sldId="393"/>
            <ac:spMk id="6" creationId="{5B70DBC3-1150-A5D2-3504-4236C09EEE44}"/>
          </ac:spMkLst>
        </pc:spChg>
      </pc:sldChg>
      <pc:sldChg chg="addSp delSp modSp mod">
        <pc:chgData name="Brian Nagle" userId="45174d24d0de05e8" providerId="LiveId" clId="{63588E46-A845-4400-A816-A51AD85220C5}" dt="2023-11-17T00:46:33.728" v="1057" actId="478"/>
        <pc:sldMkLst>
          <pc:docMk/>
          <pc:sldMk cId="3636379339" sldId="395"/>
        </pc:sldMkLst>
        <pc:spChg chg="mod">
          <ac:chgData name="Brian Nagle" userId="45174d24d0de05e8" providerId="LiveId" clId="{63588E46-A845-4400-A816-A51AD85220C5}" dt="2023-11-17T00:21:51.935" v="651" actId="14100"/>
          <ac:spMkLst>
            <pc:docMk/>
            <pc:sldMk cId="3636379339" sldId="395"/>
            <ac:spMk id="2" creationId="{E372C393-F62E-1F2B-0F90-0004F1B62C9C}"/>
          </ac:spMkLst>
        </pc:spChg>
        <pc:spChg chg="del mod">
          <ac:chgData name="Brian Nagle" userId="45174d24d0de05e8" providerId="LiveId" clId="{63588E46-A845-4400-A816-A51AD85220C5}" dt="2023-11-17T00:46:33.728" v="1057" actId="478"/>
          <ac:spMkLst>
            <pc:docMk/>
            <pc:sldMk cId="3636379339" sldId="395"/>
            <ac:spMk id="4" creationId="{C1FD698A-11CB-60E5-8B26-75146EC70560}"/>
          </ac:spMkLst>
        </pc:spChg>
        <pc:spChg chg="del mod">
          <ac:chgData name="Brian Nagle" userId="45174d24d0de05e8" providerId="LiveId" clId="{63588E46-A845-4400-A816-A51AD85220C5}" dt="2023-11-17T00:46:30.236" v="1055" actId="478"/>
          <ac:spMkLst>
            <pc:docMk/>
            <pc:sldMk cId="3636379339" sldId="395"/>
            <ac:spMk id="5" creationId="{DD0C81E9-B061-1BB6-6550-A4FD9A9EA225}"/>
          </ac:spMkLst>
        </pc:spChg>
        <pc:spChg chg="mod">
          <ac:chgData name="Brian Nagle" userId="45174d24d0de05e8" providerId="LiveId" clId="{63588E46-A845-4400-A816-A51AD85220C5}" dt="2023-11-16T23:59:56.029" v="549"/>
          <ac:spMkLst>
            <pc:docMk/>
            <pc:sldMk cId="3636379339" sldId="395"/>
            <ac:spMk id="6" creationId="{4EE34B71-BE94-325F-3433-3D1F4B65F915}"/>
          </ac:spMkLst>
        </pc:spChg>
        <pc:spChg chg="add del mod">
          <ac:chgData name="Brian Nagle" userId="45174d24d0de05e8" providerId="LiveId" clId="{63588E46-A845-4400-A816-A51AD85220C5}" dt="2023-11-17T00:21:18.792" v="643"/>
          <ac:spMkLst>
            <pc:docMk/>
            <pc:sldMk cId="3636379339" sldId="395"/>
            <ac:spMk id="7" creationId="{DB9C6ACA-989B-ED5D-B164-D9FBA9DEF0CE}"/>
          </ac:spMkLst>
        </pc:spChg>
        <pc:spChg chg="add del mod">
          <ac:chgData name="Brian Nagle" userId="45174d24d0de05e8" providerId="LiveId" clId="{63588E46-A845-4400-A816-A51AD85220C5}" dt="2023-11-17T00:23:05.211" v="667"/>
          <ac:spMkLst>
            <pc:docMk/>
            <pc:sldMk cId="3636379339" sldId="395"/>
            <ac:spMk id="10" creationId="{ED7369D6-F5C3-FF49-64BD-20D4AF3C6B47}"/>
          </ac:spMkLst>
        </pc:spChg>
        <pc:spChg chg="add del mod">
          <ac:chgData name="Brian Nagle" userId="45174d24d0de05e8" providerId="LiveId" clId="{63588E46-A845-4400-A816-A51AD85220C5}" dt="2023-11-17T00:27:42.718" v="706"/>
          <ac:spMkLst>
            <pc:docMk/>
            <pc:sldMk cId="3636379339" sldId="395"/>
            <ac:spMk id="13" creationId="{E7F96CA8-A346-EFD9-6EED-CA6D108F471A}"/>
          </ac:spMkLst>
        </pc:spChg>
        <pc:picChg chg="add del mod">
          <ac:chgData name="Brian Nagle" userId="45174d24d0de05e8" providerId="LiveId" clId="{63588E46-A845-4400-A816-A51AD85220C5}" dt="2023-11-17T00:22:59.441" v="666" actId="478"/>
          <ac:picMkLst>
            <pc:docMk/>
            <pc:sldMk cId="3636379339" sldId="395"/>
            <ac:picMk id="8" creationId="{2AE1DB53-15F9-85EC-4015-E92C70B3008D}"/>
          </ac:picMkLst>
        </pc:picChg>
        <pc:picChg chg="add del mod">
          <ac:chgData name="Brian Nagle" userId="45174d24d0de05e8" providerId="LiveId" clId="{63588E46-A845-4400-A816-A51AD85220C5}" dt="2023-11-17T00:27:37.163" v="705" actId="478"/>
          <ac:picMkLst>
            <pc:docMk/>
            <pc:sldMk cId="3636379339" sldId="395"/>
            <ac:picMk id="11" creationId="{C235831E-5CF6-DB0F-5845-D71311F32204}"/>
          </ac:picMkLst>
        </pc:picChg>
        <pc:picChg chg="add mod">
          <ac:chgData name="Brian Nagle" userId="45174d24d0de05e8" providerId="LiveId" clId="{63588E46-A845-4400-A816-A51AD85220C5}" dt="2023-11-17T00:28:08.913" v="729" actId="1076"/>
          <ac:picMkLst>
            <pc:docMk/>
            <pc:sldMk cId="3636379339" sldId="395"/>
            <ac:picMk id="14" creationId="{0E3C84F8-EE86-0FF2-E4B0-AE439F13C2E5}"/>
          </ac:picMkLst>
        </pc:picChg>
        <pc:picChg chg="del">
          <ac:chgData name="Brian Nagle" userId="45174d24d0de05e8" providerId="LiveId" clId="{63588E46-A845-4400-A816-A51AD85220C5}" dt="2023-11-17T00:20:57.843" v="640" actId="478"/>
          <ac:picMkLst>
            <pc:docMk/>
            <pc:sldMk cId="3636379339" sldId="395"/>
            <ac:picMk id="19" creationId="{72807782-6BBF-7B0B-B243-0656BFC04F62}"/>
          </ac:picMkLst>
        </pc:picChg>
        <pc:picChg chg="del">
          <ac:chgData name="Brian Nagle" userId="45174d24d0de05e8" providerId="LiveId" clId="{63588E46-A845-4400-A816-A51AD85220C5}" dt="2023-11-17T00:21:14.334" v="642" actId="478"/>
          <ac:picMkLst>
            <pc:docMk/>
            <pc:sldMk cId="3636379339" sldId="395"/>
            <ac:picMk id="20" creationId="{BCF9EC82-7768-DC36-B3BB-4021A510ADCF}"/>
          </ac:picMkLst>
        </pc:picChg>
        <pc:picChg chg="del mod">
          <ac:chgData name="Brian Nagle" userId="45174d24d0de05e8" providerId="LiveId" clId="{63588E46-A845-4400-A816-A51AD85220C5}" dt="2023-11-17T00:21:03.961" v="641" actId="478"/>
          <ac:picMkLst>
            <pc:docMk/>
            <pc:sldMk cId="3636379339" sldId="395"/>
            <ac:picMk id="21" creationId="{755A4596-919A-1E81-7D92-99C7BD1A3C25}"/>
          </ac:picMkLst>
        </pc:picChg>
      </pc:sldChg>
      <pc:sldChg chg="addSp delSp modSp new mod modClrScheme chgLayout">
        <pc:chgData name="Brian Nagle" userId="45174d24d0de05e8" providerId="LiveId" clId="{63588E46-A845-4400-A816-A51AD85220C5}" dt="2023-11-17T02:02:27.144" v="2479" actId="1076"/>
        <pc:sldMkLst>
          <pc:docMk/>
          <pc:sldMk cId="1885610230" sldId="396"/>
        </pc:sldMkLst>
        <pc:spChg chg="mod ord">
          <ac:chgData name="Brian Nagle" userId="45174d24d0de05e8" providerId="LiveId" clId="{63588E46-A845-4400-A816-A51AD85220C5}" dt="2023-11-17T01:38:16.644" v="1843" actId="1076"/>
          <ac:spMkLst>
            <pc:docMk/>
            <pc:sldMk cId="1885610230" sldId="396"/>
            <ac:spMk id="2" creationId="{90360283-28E8-5474-9BC5-7C121F4F18F2}"/>
          </ac:spMkLst>
        </pc:spChg>
        <pc:spChg chg="del">
          <ac:chgData name="Brian Nagle" userId="45174d24d0de05e8" providerId="LiveId" clId="{63588E46-A845-4400-A816-A51AD85220C5}" dt="2023-11-16T23:32:34.167" v="17"/>
          <ac:spMkLst>
            <pc:docMk/>
            <pc:sldMk cId="1885610230" sldId="396"/>
            <ac:spMk id="3" creationId="{07C29BBB-C50E-1D67-CC4D-8FEF065638D9}"/>
          </ac:spMkLst>
        </pc:spChg>
        <pc:spChg chg="del mod ord">
          <ac:chgData name="Brian Nagle" userId="45174d24d0de05e8" providerId="LiveId" clId="{63588E46-A845-4400-A816-A51AD85220C5}" dt="2023-11-16T23:33:12.347" v="22" actId="700"/>
          <ac:spMkLst>
            <pc:docMk/>
            <pc:sldMk cId="1885610230" sldId="396"/>
            <ac:spMk id="4" creationId="{A04069A4-1FA7-52F3-5AAD-FE54C5C3985A}"/>
          </ac:spMkLst>
        </pc:spChg>
        <pc:spChg chg="del mod ord">
          <ac:chgData name="Brian Nagle" userId="45174d24d0de05e8" providerId="LiveId" clId="{63588E46-A845-4400-A816-A51AD85220C5}" dt="2023-11-17T02:02:22.863" v="2478" actId="478"/>
          <ac:spMkLst>
            <pc:docMk/>
            <pc:sldMk cId="1885610230" sldId="396"/>
            <ac:spMk id="5" creationId="{5AD0B7B1-4CA4-BA21-7B6F-A2E12D8B6113}"/>
          </ac:spMkLst>
        </pc:spChg>
        <pc:spChg chg="del mod ord">
          <ac:chgData name="Brian Nagle" userId="45174d24d0de05e8" providerId="LiveId" clId="{63588E46-A845-4400-A816-A51AD85220C5}" dt="2023-11-17T00:46:21.757" v="1053" actId="478"/>
          <ac:spMkLst>
            <pc:docMk/>
            <pc:sldMk cId="1885610230" sldId="396"/>
            <ac:spMk id="6" creationId="{541C1C4B-9310-076E-9BD8-82D52F549B9F}"/>
          </ac:spMkLst>
        </pc:spChg>
        <pc:spChg chg="mod ord">
          <ac:chgData name="Brian Nagle" userId="45174d24d0de05e8" providerId="LiveId" clId="{63588E46-A845-4400-A816-A51AD85220C5}" dt="2023-11-17T01:38:07.324" v="1842" actId="700"/>
          <ac:spMkLst>
            <pc:docMk/>
            <pc:sldMk cId="1885610230" sldId="396"/>
            <ac:spMk id="7" creationId="{839E529C-8FB3-EE57-2B52-2718C553D084}"/>
          </ac:spMkLst>
        </pc:spChg>
        <pc:spChg chg="add del mod ord">
          <ac:chgData name="Brian Nagle" userId="45174d24d0de05e8" providerId="LiveId" clId="{63588E46-A845-4400-A816-A51AD85220C5}" dt="2023-11-17T01:38:43.126" v="1845"/>
          <ac:spMkLst>
            <pc:docMk/>
            <pc:sldMk cId="1885610230" sldId="396"/>
            <ac:spMk id="9" creationId="{8256D2FD-9A1A-79F3-E166-65B538C0F6DF}"/>
          </ac:spMkLst>
        </pc:spChg>
        <pc:spChg chg="add del mod">
          <ac:chgData name="Brian Nagle" userId="45174d24d0de05e8" providerId="LiveId" clId="{63588E46-A845-4400-A816-A51AD85220C5}" dt="2023-11-17T00:28:56.304" v="730"/>
          <ac:spMkLst>
            <pc:docMk/>
            <pc:sldMk cId="1885610230" sldId="396"/>
            <ac:spMk id="12" creationId="{488F313E-0C00-0C74-6D64-E52B5E72F2DB}"/>
          </ac:spMkLst>
        </pc:spChg>
        <pc:spChg chg="add del mod ord">
          <ac:chgData name="Brian Nagle" userId="45174d24d0de05e8" providerId="LiveId" clId="{63588E46-A845-4400-A816-A51AD85220C5}" dt="2023-11-17T01:38:07.324" v="1842" actId="700"/>
          <ac:spMkLst>
            <pc:docMk/>
            <pc:sldMk cId="1885610230" sldId="396"/>
            <ac:spMk id="15" creationId="{A9EECD34-E33C-7C03-F555-2781CBAB4F70}"/>
          </ac:spMkLst>
        </pc:spChg>
        <pc:picChg chg="add del mod ord">
          <ac:chgData name="Brian Nagle" userId="45174d24d0de05e8" providerId="LiveId" clId="{63588E46-A845-4400-A816-A51AD85220C5}" dt="2023-11-17T00:25:42.771" v="703" actId="478"/>
          <ac:picMkLst>
            <pc:docMk/>
            <pc:sldMk cId="1885610230" sldId="396"/>
            <ac:picMk id="8" creationId="{30603724-A444-D955-8130-41BD118905D0}"/>
          </ac:picMkLst>
        </pc:picChg>
        <pc:picChg chg="add del mod">
          <ac:chgData name="Brian Nagle" userId="45174d24d0de05e8" providerId="LiveId" clId="{63588E46-A845-4400-A816-A51AD85220C5}" dt="2023-11-17T00:25:46.820" v="704" actId="478"/>
          <ac:picMkLst>
            <pc:docMk/>
            <pc:sldMk cId="1885610230" sldId="396"/>
            <ac:picMk id="10" creationId="{899EC526-0791-E0A8-87B1-2DD88816AF81}"/>
          </ac:picMkLst>
        </pc:picChg>
        <pc:picChg chg="add del mod">
          <ac:chgData name="Brian Nagle" userId="45174d24d0de05e8" providerId="LiveId" clId="{63588E46-A845-4400-A816-A51AD85220C5}" dt="2023-11-17T01:06:51.212" v="1369" actId="478"/>
          <ac:picMkLst>
            <pc:docMk/>
            <pc:sldMk cId="1885610230" sldId="396"/>
            <ac:picMk id="13" creationId="{7F60F3AE-BFD6-78DC-D4BB-BD8A52C37C6C}"/>
          </ac:picMkLst>
        </pc:picChg>
        <pc:picChg chg="add mod">
          <ac:chgData name="Brian Nagle" userId="45174d24d0de05e8" providerId="LiveId" clId="{63588E46-A845-4400-A816-A51AD85220C5}" dt="2023-11-17T02:02:27.144" v="2479" actId="1076"/>
          <ac:picMkLst>
            <pc:docMk/>
            <pc:sldMk cId="1885610230" sldId="396"/>
            <ac:picMk id="16" creationId="{F14FC738-7340-86F1-C96C-47FDB7158F1C}"/>
          </ac:picMkLst>
        </pc:picChg>
      </pc:sldChg>
      <pc:sldChg chg="addSp delSp modSp new del mod modClrScheme chgLayout">
        <pc:chgData name="Brian Nagle" userId="45174d24d0de05e8" providerId="LiveId" clId="{63588E46-A845-4400-A816-A51AD85220C5}" dt="2023-11-17T00:30:19.546" v="771" actId="2696"/>
        <pc:sldMkLst>
          <pc:docMk/>
          <pc:sldMk cId="1275353346" sldId="397"/>
        </pc:sldMkLst>
        <pc:spChg chg="del mod ord">
          <ac:chgData name="Brian Nagle" userId="45174d24d0de05e8" providerId="LiveId" clId="{63588E46-A845-4400-A816-A51AD85220C5}" dt="2023-11-17T00:30:06.566" v="769" actId="700"/>
          <ac:spMkLst>
            <pc:docMk/>
            <pc:sldMk cId="1275353346" sldId="397"/>
            <ac:spMk id="2" creationId="{342E1E55-09FD-4656-458C-5BA32CAFC485}"/>
          </ac:spMkLst>
        </pc:spChg>
        <pc:spChg chg="del mod">
          <ac:chgData name="Brian Nagle" userId="45174d24d0de05e8" providerId="LiveId" clId="{63588E46-A845-4400-A816-A51AD85220C5}" dt="2023-11-17T00:29:56.045" v="768"/>
          <ac:spMkLst>
            <pc:docMk/>
            <pc:sldMk cId="1275353346" sldId="397"/>
            <ac:spMk id="3" creationId="{E9D234FD-74FD-EC24-25A1-0D4C19CB629A}"/>
          </ac:spMkLst>
        </pc:spChg>
        <pc:spChg chg="del mod">
          <ac:chgData name="Brian Nagle" userId="45174d24d0de05e8" providerId="LiveId" clId="{63588E46-A845-4400-A816-A51AD85220C5}" dt="2023-11-17T00:30:06.566" v="769" actId="700"/>
          <ac:spMkLst>
            <pc:docMk/>
            <pc:sldMk cId="1275353346" sldId="397"/>
            <ac:spMk id="4" creationId="{9325AE9A-E8AB-CD7D-744C-B4279EA0D8BA}"/>
          </ac:spMkLst>
        </pc:spChg>
        <pc:spChg chg="mod ord">
          <ac:chgData name="Brian Nagle" userId="45174d24d0de05e8" providerId="LiveId" clId="{63588E46-A845-4400-A816-A51AD85220C5}" dt="2023-11-17T00:30:15.260" v="770" actId="700"/>
          <ac:spMkLst>
            <pc:docMk/>
            <pc:sldMk cId="1275353346" sldId="397"/>
            <ac:spMk id="5" creationId="{AD56BEDA-8B63-28FD-B14C-47F0C38FFD8C}"/>
          </ac:spMkLst>
        </pc:spChg>
        <pc:spChg chg="mod ord">
          <ac:chgData name="Brian Nagle" userId="45174d24d0de05e8" providerId="LiveId" clId="{63588E46-A845-4400-A816-A51AD85220C5}" dt="2023-11-17T00:30:15.260" v="770" actId="700"/>
          <ac:spMkLst>
            <pc:docMk/>
            <pc:sldMk cId="1275353346" sldId="397"/>
            <ac:spMk id="6" creationId="{CE9B23B3-5291-5691-0222-6B5C3646D754}"/>
          </ac:spMkLst>
        </pc:spChg>
        <pc:spChg chg="mod ord">
          <ac:chgData name="Brian Nagle" userId="45174d24d0de05e8" providerId="LiveId" clId="{63588E46-A845-4400-A816-A51AD85220C5}" dt="2023-11-17T00:30:15.260" v="770" actId="700"/>
          <ac:spMkLst>
            <pc:docMk/>
            <pc:sldMk cId="1275353346" sldId="397"/>
            <ac:spMk id="7" creationId="{4366F4E1-1024-EC30-5AC1-52F96CC8E630}"/>
          </ac:spMkLst>
        </pc:spChg>
        <pc:spChg chg="add del mod ord">
          <ac:chgData name="Brian Nagle" userId="45174d24d0de05e8" providerId="LiveId" clId="{63588E46-A845-4400-A816-A51AD85220C5}" dt="2023-11-17T00:30:15.260" v="770" actId="700"/>
          <ac:spMkLst>
            <pc:docMk/>
            <pc:sldMk cId="1275353346" sldId="397"/>
            <ac:spMk id="9" creationId="{5D50C126-D305-EACE-A0D1-4A75A3550A25}"/>
          </ac:spMkLst>
        </pc:spChg>
        <pc:spChg chg="add mod ord">
          <ac:chgData name="Brian Nagle" userId="45174d24d0de05e8" providerId="LiveId" clId="{63588E46-A845-4400-A816-A51AD85220C5}" dt="2023-11-17T00:30:15.260" v="770" actId="700"/>
          <ac:spMkLst>
            <pc:docMk/>
            <pc:sldMk cId="1275353346" sldId="397"/>
            <ac:spMk id="10" creationId="{B35EFF1B-9FB5-48E6-3989-1E7EF78DA2CA}"/>
          </ac:spMkLst>
        </pc:spChg>
        <pc:picChg chg="add mod ord">
          <ac:chgData name="Brian Nagle" userId="45174d24d0de05e8" providerId="LiveId" clId="{63588E46-A845-4400-A816-A51AD85220C5}" dt="2023-11-17T00:30:15.260" v="770" actId="700"/>
          <ac:picMkLst>
            <pc:docMk/>
            <pc:sldMk cId="1275353346" sldId="397"/>
            <ac:picMk id="8" creationId="{789B3082-FF7F-2514-F39C-7203DCA343D1}"/>
          </ac:picMkLst>
        </pc:picChg>
      </pc:sldChg>
      <pc:sldChg chg="addSp delSp modSp new mod modClrScheme chgLayout">
        <pc:chgData name="Brian Nagle" userId="45174d24d0de05e8" providerId="LiveId" clId="{63588E46-A845-4400-A816-A51AD85220C5}" dt="2023-11-17T01:47:51.766" v="2087" actId="1076"/>
        <pc:sldMkLst>
          <pc:docMk/>
          <pc:sldMk cId="2548376017" sldId="398"/>
        </pc:sldMkLst>
        <pc:spChg chg="mod ord">
          <ac:chgData name="Brian Nagle" userId="45174d24d0de05e8" providerId="LiveId" clId="{63588E46-A845-4400-A816-A51AD85220C5}" dt="2023-11-17T01:46:27.459" v="2042" actId="1076"/>
          <ac:spMkLst>
            <pc:docMk/>
            <pc:sldMk cId="2548376017" sldId="398"/>
            <ac:spMk id="2" creationId="{178986C8-23E0-363D-B23F-6D99DAB3C0C6}"/>
          </ac:spMkLst>
        </pc:spChg>
        <pc:spChg chg="del">
          <ac:chgData name="Brian Nagle" userId="45174d24d0de05e8" providerId="LiveId" clId="{63588E46-A845-4400-A816-A51AD85220C5}" dt="2023-11-16T23:42:13.788" v="283"/>
          <ac:spMkLst>
            <pc:docMk/>
            <pc:sldMk cId="2548376017" sldId="398"/>
            <ac:spMk id="3" creationId="{654EEEA6-8EE3-B0AB-F8C8-B2151C6E82C1}"/>
          </ac:spMkLst>
        </pc:spChg>
        <pc:spChg chg="del">
          <ac:chgData name="Brian Nagle" userId="45174d24d0de05e8" providerId="LiveId" clId="{63588E46-A845-4400-A816-A51AD85220C5}" dt="2023-11-16T23:42:29.462" v="284"/>
          <ac:spMkLst>
            <pc:docMk/>
            <pc:sldMk cId="2548376017" sldId="398"/>
            <ac:spMk id="4" creationId="{B7D773CD-91D4-4BD7-C1D9-893740F6C924}"/>
          </ac:spMkLst>
        </pc:spChg>
        <pc:spChg chg="del mod">
          <ac:chgData name="Brian Nagle" userId="45174d24d0de05e8" providerId="LiveId" clId="{63588E46-A845-4400-A816-A51AD85220C5}" dt="2023-11-17T00:07:15.915" v="633" actId="478"/>
          <ac:spMkLst>
            <pc:docMk/>
            <pc:sldMk cId="2548376017" sldId="398"/>
            <ac:spMk id="5" creationId="{08A74DCA-DB02-9C4A-B897-49F41FD9DCBE}"/>
          </ac:spMkLst>
        </pc:spChg>
        <pc:spChg chg="del mod">
          <ac:chgData name="Brian Nagle" userId="45174d24d0de05e8" providerId="LiveId" clId="{63588E46-A845-4400-A816-A51AD85220C5}" dt="2023-11-17T00:07:07.355" v="630" actId="478"/>
          <ac:spMkLst>
            <pc:docMk/>
            <pc:sldMk cId="2548376017" sldId="398"/>
            <ac:spMk id="6" creationId="{113413D9-89E1-BBCC-0AC9-C3A69CB007FC}"/>
          </ac:spMkLst>
        </pc:spChg>
        <pc:spChg chg="mod ord">
          <ac:chgData name="Brian Nagle" userId="45174d24d0de05e8" providerId="LiveId" clId="{63588E46-A845-4400-A816-A51AD85220C5}" dt="2023-11-17T01:45:35.622" v="2020" actId="700"/>
          <ac:spMkLst>
            <pc:docMk/>
            <pc:sldMk cId="2548376017" sldId="398"/>
            <ac:spMk id="7" creationId="{9BC74ECD-1CCA-D98D-8235-4832608B5504}"/>
          </ac:spMkLst>
        </pc:spChg>
        <pc:spChg chg="add del mod ord">
          <ac:chgData name="Brian Nagle" userId="45174d24d0de05e8" providerId="LiveId" clId="{63588E46-A845-4400-A816-A51AD85220C5}" dt="2023-11-17T01:45:35.622" v="2020" actId="700"/>
          <ac:spMkLst>
            <pc:docMk/>
            <pc:sldMk cId="2548376017" sldId="398"/>
            <ac:spMk id="11" creationId="{38BF9FD7-97E2-8E2C-0DDB-AE8C2EFFE73A}"/>
          </ac:spMkLst>
        </pc:spChg>
        <pc:spChg chg="add del mod">
          <ac:chgData name="Brian Nagle" userId="45174d24d0de05e8" providerId="LiveId" clId="{63588E46-A845-4400-A816-A51AD85220C5}" dt="2023-11-17T01:45:35.622" v="2020" actId="700"/>
          <ac:spMkLst>
            <pc:docMk/>
            <pc:sldMk cId="2548376017" sldId="398"/>
            <ac:spMk id="13" creationId="{8B724F20-9AC4-A6DE-C4BA-01BFA1AF7F4F}"/>
          </ac:spMkLst>
        </pc:spChg>
        <pc:spChg chg="add del mod ord">
          <ac:chgData name="Brian Nagle" userId="45174d24d0de05e8" providerId="LiveId" clId="{63588E46-A845-4400-A816-A51AD85220C5}" dt="2023-11-17T01:45:39.473" v="2022"/>
          <ac:spMkLst>
            <pc:docMk/>
            <pc:sldMk cId="2548376017" sldId="398"/>
            <ac:spMk id="14" creationId="{8EDE66B8-8D28-6E07-5478-CD60C9AAA963}"/>
          </ac:spMkLst>
        </pc:spChg>
        <pc:spChg chg="add del mod">
          <ac:chgData name="Brian Nagle" userId="45174d24d0de05e8" providerId="LiveId" clId="{63588E46-A845-4400-A816-A51AD85220C5}" dt="2023-11-17T01:47:37.455" v="2060"/>
          <ac:spMkLst>
            <pc:docMk/>
            <pc:sldMk cId="2548376017" sldId="398"/>
            <ac:spMk id="17" creationId="{D4806BFA-9F43-8F19-448E-1797417AD6AC}"/>
          </ac:spMkLst>
        </pc:spChg>
        <pc:picChg chg="add del mod">
          <ac:chgData name="Brian Nagle" userId="45174d24d0de05e8" providerId="LiveId" clId="{63588E46-A845-4400-A816-A51AD85220C5}" dt="2023-11-17T01:45:26.783" v="2018" actId="478"/>
          <ac:picMkLst>
            <pc:docMk/>
            <pc:sldMk cId="2548376017" sldId="398"/>
            <ac:picMk id="8" creationId="{CEC17E46-2F11-3F21-0904-D23E3190033C}"/>
          </ac:picMkLst>
        </pc:picChg>
        <pc:picChg chg="add del mod">
          <ac:chgData name="Brian Nagle" userId="45174d24d0de05e8" providerId="LiveId" clId="{63588E46-A845-4400-A816-A51AD85220C5}" dt="2023-11-17T01:45:28.151" v="2019" actId="478"/>
          <ac:picMkLst>
            <pc:docMk/>
            <pc:sldMk cId="2548376017" sldId="398"/>
            <ac:picMk id="9" creationId="{DD818BCC-1D49-52E3-3A61-FCE0E8B2789A}"/>
          </ac:picMkLst>
        </pc:picChg>
        <pc:picChg chg="add del mod">
          <ac:chgData name="Brian Nagle" userId="45174d24d0de05e8" providerId="LiveId" clId="{63588E46-A845-4400-A816-A51AD85220C5}" dt="2023-11-17T01:47:34.781" v="2059" actId="478"/>
          <ac:picMkLst>
            <pc:docMk/>
            <pc:sldMk cId="2548376017" sldId="398"/>
            <ac:picMk id="15" creationId="{CEA35F5F-373B-5752-FEDE-B5FA050687B2}"/>
          </ac:picMkLst>
        </pc:picChg>
        <pc:picChg chg="add mod">
          <ac:chgData name="Brian Nagle" userId="45174d24d0de05e8" providerId="LiveId" clId="{63588E46-A845-4400-A816-A51AD85220C5}" dt="2023-11-17T01:47:51.766" v="2087" actId="1076"/>
          <ac:picMkLst>
            <pc:docMk/>
            <pc:sldMk cId="2548376017" sldId="398"/>
            <ac:picMk id="18" creationId="{815A553E-A1D6-EF6A-F787-A377190EB2C1}"/>
          </ac:picMkLst>
        </pc:picChg>
      </pc:sldChg>
      <pc:sldChg chg="addSp delSp modSp new mod">
        <pc:chgData name="Brian Nagle" userId="45174d24d0de05e8" providerId="LiveId" clId="{63588E46-A845-4400-A816-A51AD85220C5}" dt="2023-11-17T00:46:14.898" v="1051" actId="478"/>
        <pc:sldMkLst>
          <pc:docMk/>
          <pc:sldMk cId="1716379570" sldId="399"/>
        </pc:sldMkLst>
        <pc:spChg chg="mod">
          <ac:chgData name="Brian Nagle" userId="45174d24d0de05e8" providerId="LiveId" clId="{63588E46-A845-4400-A816-A51AD85220C5}" dt="2023-11-17T00:33:00.807" v="853" actId="14100"/>
          <ac:spMkLst>
            <pc:docMk/>
            <pc:sldMk cId="1716379570" sldId="399"/>
            <ac:spMk id="2" creationId="{5889ADD8-83E3-C9D8-2676-C477A9F95D9F}"/>
          </ac:spMkLst>
        </pc:spChg>
        <pc:spChg chg="del">
          <ac:chgData name="Brian Nagle" userId="45174d24d0de05e8" providerId="LiveId" clId="{63588E46-A845-4400-A816-A51AD85220C5}" dt="2023-11-17T00:30:33.604" v="773"/>
          <ac:spMkLst>
            <pc:docMk/>
            <pc:sldMk cId="1716379570" sldId="399"/>
            <ac:spMk id="3" creationId="{76E0FE17-AA48-0D08-C366-5477333B0B3F}"/>
          </ac:spMkLst>
        </pc:spChg>
        <pc:spChg chg="del mod">
          <ac:chgData name="Brian Nagle" userId="45174d24d0de05e8" providerId="LiveId" clId="{63588E46-A845-4400-A816-A51AD85220C5}" dt="2023-11-17T00:46:14.898" v="1051" actId="478"/>
          <ac:spMkLst>
            <pc:docMk/>
            <pc:sldMk cId="1716379570" sldId="399"/>
            <ac:spMk id="4" creationId="{3065E8D1-377C-2461-B430-2921DFA34C71}"/>
          </ac:spMkLst>
        </pc:spChg>
        <pc:spChg chg="del mod">
          <ac:chgData name="Brian Nagle" userId="45174d24d0de05e8" providerId="LiveId" clId="{63588E46-A845-4400-A816-A51AD85220C5}" dt="2023-11-17T00:46:10.804" v="1049" actId="478"/>
          <ac:spMkLst>
            <pc:docMk/>
            <pc:sldMk cId="1716379570" sldId="399"/>
            <ac:spMk id="5" creationId="{EC62436F-AC8E-20CD-C533-09AADC31FA1A}"/>
          </ac:spMkLst>
        </pc:spChg>
        <pc:picChg chg="add mod">
          <ac:chgData name="Brian Nagle" userId="45174d24d0de05e8" providerId="LiveId" clId="{63588E46-A845-4400-A816-A51AD85220C5}" dt="2023-11-17T00:33:11.468" v="855" actId="1076"/>
          <ac:picMkLst>
            <pc:docMk/>
            <pc:sldMk cId="1716379570" sldId="399"/>
            <ac:picMk id="7" creationId="{B165ED30-3167-CBC3-53F2-24FBBCBC6B41}"/>
          </ac:picMkLst>
        </pc:picChg>
      </pc:sldChg>
      <pc:sldChg chg="addSp delSp modSp new mod">
        <pc:chgData name="Brian Nagle" userId="45174d24d0de05e8" providerId="LiveId" clId="{63588E46-A845-4400-A816-A51AD85220C5}" dt="2023-11-17T00:46:05.191" v="1047" actId="478"/>
        <pc:sldMkLst>
          <pc:docMk/>
          <pc:sldMk cId="4208979122" sldId="400"/>
        </pc:sldMkLst>
        <pc:spChg chg="mod">
          <ac:chgData name="Brian Nagle" userId="45174d24d0de05e8" providerId="LiveId" clId="{63588E46-A845-4400-A816-A51AD85220C5}" dt="2023-11-17T00:36:52.654" v="903" actId="14100"/>
          <ac:spMkLst>
            <pc:docMk/>
            <pc:sldMk cId="4208979122" sldId="400"/>
            <ac:spMk id="2" creationId="{B12DB151-2A58-436A-81AE-AA60178247C3}"/>
          </ac:spMkLst>
        </pc:spChg>
        <pc:spChg chg="del">
          <ac:chgData name="Brian Nagle" userId="45174d24d0de05e8" providerId="LiveId" clId="{63588E46-A845-4400-A816-A51AD85220C5}" dt="2023-11-17T00:36:09.218" v="859"/>
          <ac:spMkLst>
            <pc:docMk/>
            <pc:sldMk cId="4208979122" sldId="400"/>
            <ac:spMk id="3" creationId="{BCBA5C82-7D47-E7BC-A679-872ABFEF3FFD}"/>
          </ac:spMkLst>
        </pc:spChg>
        <pc:spChg chg="del mod">
          <ac:chgData name="Brian Nagle" userId="45174d24d0de05e8" providerId="LiveId" clId="{63588E46-A845-4400-A816-A51AD85220C5}" dt="2023-11-17T00:46:05.191" v="1047" actId="478"/>
          <ac:spMkLst>
            <pc:docMk/>
            <pc:sldMk cId="4208979122" sldId="400"/>
            <ac:spMk id="4" creationId="{E0144716-BEB1-82E2-7212-689A78887538}"/>
          </ac:spMkLst>
        </pc:spChg>
        <pc:spChg chg="del mod">
          <ac:chgData name="Brian Nagle" userId="45174d24d0de05e8" providerId="LiveId" clId="{63588E46-A845-4400-A816-A51AD85220C5}" dt="2023-11-17T00:46:00.353" v="1045" actId="478"/>
          <ac:spMkLst>
            <pc:docMk/>
            <pc:sldMk cId="4208979122" sldId="400"/>
            <ac:spMk id="5" creationId="{0F969395-C03B-4909-B592-356571BD850A}"/>
          </ac:spMkLst>
        </pc:spChg>
        <pc:picChg chg="add mod">
          <ac:chgData name="Brian Nagle" userId="45174d24d0de05e8" providerId="LiveId" clId="{63588E46-A845-4400-A816-A51AD85220C5}" dt="2023-11-17T00:37:12.966" v="929" actId="1076"/>
          <ac:picMkLst>
            <pc:docMk/>
            <pc:sldMk cId="4208979122" sldId="400"/>
            <ac:picMk id="7" creationId="{5C2B5138-B1DA-4F45-8BE0-98863CA8C863}"/>
          </ac:picMkLst>
        </pc:picChg>
      </pc:sldChg>
      <pc:sldChg chg="addSp delSp modSp new mod">
        <pc:chgData name="Brian Nagle" userId="45174d24d0de05e8" providerId="LiveId" clId="{63588E46-A845-4400-A816-A51AD85220C5}" dt="2023-11-17T00:45:54.030" v="1043" actId="478"/>
        <pc:sldMkLst>
          <pc:docMk/>
          <pc:sldMk cId="2621286174" sldId="401"/>
        </pc:sldMkLst>
        <pc:spChg chg="mod">
          <ac:chgData name="Brian Nagle" userId="45174d24d0de05e8" providerId="LiveId" clId="{63588E46-A845-4400-A816-A51AD85220C5}" dt="2023-11-17T00:39:32.047" v="999" actId="20577"/>
          <ac:spMkLst>
            <pc:docMk/>
            <pc:sldMk cId="2621286174" sldId="401"/>
            <ac:spMk id="2" creationId="{B2DF410B-F9F1-32A3-6826-6B021E15233C}"/>
          </ac:spMkLst>
        </pc:spChg>
        <pc:spChg chg="del">
          <ac:chgData name="Brian Nagle" userId="45174d24d0de05e8" providerId="LiveId" clId="{63588E46-A845-4400-A816-A51AD85220C5}" dt="2023-11-17T00:38:43.989" v="960"/>
          <ac:spMkLst>
            <pc:docMk/>
            <pc:sldMk cId="2621286174" sldId="401"/>
            <ac:spMk id="3" creationId="{2823BA39-4F65-D685-583C-82D6A1E1571C}"/>
          </ac:spMkLst>
        </pc:spChg>
        <pc:spChg chg="del mod">
          <ac:chgData name="Brian Nagle" userId="45174d24d0de05e8" providerId="LiveId" clId="{63588E46-A845-4400-A816-A51AD85220C5}" dt="2023-11-17T00:45:54.030" v="1043" actId="478"/>
          <ac:spMkLst>
            <pc:docMk/>
            <pc:sldMk cId="2621286174" sldId="401"/>
            <ac:spMk id="4" creationId="{AFF544B1-59C7-D7B9-3211-FF871C03DC5C}"/>
          </ac:spMkLst>
        </pc:spChg>
        <pc:spChg chg="del mod">
          <ac:chgData name="Brian Nagle" userId="45174d24d0de05e8" providerId="LiveId" clId="{63588E46-A845-4400-A816-A51AD85220C5}" dt="2023-11-17T00:45:49.371" v="1041" actId="478"/>
          <ac:spMkLst>
            <pc:docMk/>
            <pc:sldMk cId="2621286174" sldId="401"/>
            <ac:spMk id="5" creationId="{BD6290C6-BA7D-EB74-7A40-93783A547BC7}"/>
          </ac:spMkLst>
        </pc:spChg>
        <pc:picChg chg="add mod">
          <ac:chgData name="Brian Nagle" userId="45174d24d0de05e8" providerId="LiveId" clId="{63588E46-A845-4400-A816-A51AD85220C5}" dt="2023-11-17T00:39:15.945" v="991" actId="1076"/>
          <ac:picMkLst>
            <pc:docMk/>
            <pc:sldMk cId="2621286174" sldId="401"/>
            <ac:picMk id="7" creationId="{77C3D644-A003-BD5C-153F-41CB28D5D7AB}"/>
          </ac:picMkLst>
        </pc:picChg>
      </pc:sldChg>
      <pc:sldChg chg="addSp delSp modSp new del mod">
        <pc:chgData name="Brian Nagle" userId="45174d24d0de05e8" providerId="LiveId" clId="{63588E46-A845-4400-A816-A51AD85220C5}" dt="2023-11-17T01:05:45.846" v="1367" actId="47"/>
        <pc:sldMkLst>
          <pc:docMk/>
          <pc:sldMk cId="138947624" sldId="402"/>
        </pc:sldMkLst>
        <pc:spChg chg="mod">
          <ac:chgData name="Brian Nagle" userId="45174d24d0de05e8" providerId="LiveId" clId="{63588E46-A845-4400-A816-A51AD85220C5}" dt="2023-11-17T00:45:13.835" v="1033" actId="313"/>
          <ac:spMkLst>
            <pc:docMk/>
            <pc:sldMk cId="138947624" sldId="402"/>
            <ac:spMk id="2" creationId="{B252389D-0ECC-152E-B148-49A3ECCB08D0}"/>
          </ac:spMkLst>
        </pc:spChg>
        <pc:spChg chg="del">
          <ac:chgData name="Brian Nagle" userId="45174d24d0de05e8" providerId="LiveId" clId="{63588E46-A845-4400-A816-A51AD85220C5}" dt="2023-11-17T00:43:20.207" v="1001"/>
          <ac:spMkLst>
            <pc:docMk/>
            <pc:sldMk cId="138947624" sldId="402"/>
            <ac:spMk id="3" creationId="{5E765B65-754F-2A61-8B97-41EF6FAEADD2}"/>
          </ac:spMkLst>
        </pc:spChg>
        <pc:spChg chg="del mod">
          <ac:chgData name="Brian Nagle" userId="45174d24d0de05e8" providerId="LiveId" clId="{63588E46-A845-4400-A816-A51AD85220C5}" dt="2023-11-17T00:45:42.689" v="1039" actId="478"/>
          <ac:spMkLst>
            <pc:docMk/>
            <pc:sldMk cId="138947624" sldId="402"/>
            <ac:spMk id="4" creationId="{07F01FBC-2D26-1745-80C1-7FF0B8B7CDD0}"/>
          </ac:spMkLst>
        </pc:spChg>
        <pc:spChg chg="del mod">
          <ac:chgData name="Brian Nagle" userId="45174d24d0de05e8" providerId="LiveId" clId="{63588E46-A845-4400-A816-A51AD85220C5}" dt="2023-11-17T00:45:38.483" v="1037" actId="478"/>
          <ac:spMkLst>
            <pc:docMk/>
            <pc:sldMk cId="138947624" sldId="402"/>
            <ac:spMk id="5" creationId="{1673D32F-2A3D-2054-8FE2-CBA082B71E88}"/>
          </ac:spMkLst>
        </pc:spChg>
        <pc:spChg chg="add mod">
          <ac:chgData name="Brian Nagle" userId="45174d24d0de05e8" providerId="LiveId" clId="{63588E46-A845-4400-A816-A51AD85220C5}" dt="2023-11-17T00:45:19.880" v="1035" actId="27636"/>
          <ac:spMkLst>
            <pc:docMk/>
            <pc:sldMk cId="138947624" sldId="402"/>
            <ac:spMk id="9" creationId="{6C57B2EF-E14E-9C67-4396-CCF420CFB153}"/>
          </ac:spMkLst>
        </pc:spChg>
        <pc:picChg chg="add del mod">
          <ac:chgData name="Brian Nagle" userId="45174d24d0de05e8" providerId="LiveId" clId="{63588E46-A845-4400-A816-A51AD85220C5}" dt="2023-11-17T00:43:21.686" v="1002" actId="478"/>
          <ac:picMkLst>
            <pc:docMk/>
            <pc:sldMk cId="138947624" sldId="402"/>
            <ac:picMk id="7" creationId="{A87FC9D5-895A-836E-D788-94D37ED89248}"/>
          </ac:picMkLst>
        </pc:picChg>
      </pc:sldChg>
      <pc:sldChg chg="addSp delSp modSp new mod modClrScheme chgLayout">
        <pc:chgData name="Brian Nagle" userId="45174d24d0de05e8" providerId="LiveId" clId="{63588E46-A845-4400-A816-A51AD85220C5}" dt="2023-11-17T00:54:38.603" v="1235" actId="14100"/>
        <pc:sldMkLst>
          <pc:docMk/>
          <pc:sldMk cId="535003474" sldId="403"/>
        </pc:sldMkLst>
        <pc:spChg chg="mod ord">
          <ac:chgData name="Brian Nagle" userId="45174d24d0de05e8" providerId="LiveId" clId="{63588E46-A845-4400-A816-A51AD85220C5}" dt="2023-11-17T00:52:24.413" v="1139" actId="700"/>
          <ac:spMkLst>
            <pc:docMk/>
            <pc:sldMk cId="535003474" sldId="403"/>
            <ac:spMk id="2" creationId="{ADB3E243-1320-7F24-C705-DF74C7E24112}"/>
          </ac:spMkLst>
        </pc:spChg>
        <pc:spChg chg="del">
          <ac:chgData name="Brian Nagle" userId="45174d24d0de05e8" providerId="LiveId" clId="{63588E46-A845-4400-A816-A51AD85220C5}" dt="2023-11-17T00:50:21.821" v="1063"/>
          <ac:spMkLst>
            <pc:docMk/>
            <pc:sldMk cId="535003474" sldId="403"/>
            <ac:spMk id="3" creationId="{F51180BA-32FB-7CFE-79EA-213D2CC7AE6E}"/>
          </ac:spMkLst>
        </pc:spChg>
        <pc:spChg chg="del mod ord">
          <ac:chgData name="Brian Nagle" userId="45174d24d0de05e8" providerId="LiveId" clId="{63588E46-A845-4400-A816-A51AD85220C5}" dt="2023-11-17T00:52:24.413" v="1139" actId="700"/>
          <ac:spMkLst>
            <pc:docMk/>
            <pc:sldMk cId="535003474" sldId="403"/>
            <ac:spMk id="4" creationId="{00155327-462C-9CC1-690C-98FFD575F22A}"/>
          </ac:spMkLst>
        </pc:spChg>
        <pc:spChg chg="add del mod">
          <ac:chgData name="Brian Nagle" userId="45174d24d0de05e8" providerId="LiveId" clId="{63588E46-A845-4400-A816-A51AD85220C5}" dt="2023-11-17T00:51:28.979" v="1114"/>
          <ac:spMkLst>
            <pc:docMk/>
            <pc:sldMk cId="535003474" sldId="403"/>
            <ac:spMk id="7" creationId="{2BE20828-5DA9-0397-A284-37E6A4A41F77}"/>
          </ac:spMkLst>
        </pc:spChg>
        <pc:spChg chg="add del mod">
          <ac:chgData name="Brian Nagle" userId="45174d24d0de05e8" providerId="LiveId" clId="{63588E46-A845-4400-A816-A51AD85220C5}" dt="2023-11-17T00:52:08.288" v="1136"/>
          <ac:spMkLst>
            <pc:docMk/>
            <pc:sldMk cId="535003474" sldId="403"/>
            <ac:spMk id="10" creationId="{E3DF07CE-E971-6F23-3372-2D3E1136D165}"/>
          </ac:spMkLst>
        </pc:spChg>
        <pc:spChg chg="add del mod ord">
          <ac:chgData name="Brian Nagle" userId="45174d24d0de05e8" providerId="LiveId" clId="{63588E46-A845-4400-A816-A51AD85220C5}" dt="2023-11-17T00:52:24.413" v="1139" actId="700"/>
          <ac:spMkLst>
            <pc:docMk/>
            <pc:sldMk cId="535003474" sldId="403"/>
            <ac:spMk id="13" creationId="{BE8904B9-9FE8-2EBC-D76A-9CB22EC9133B}"/>
          </ac:spMkLst>
        </pc:spChg>
        <pc:spChg chg="add del mod ord">
          <ac:chgData name="Brian Nagle" userId="45174d24d0de05e8" providerId="LiveId" clId="{63588E46-A845-4400-A816-A51AD85220C5}" dt="2023-11-17T00:52:29.229" v="1140"/>
          <ac:spMkLst>
            <pc:docMk/>
            <pc:sldMk cId="535003474" sldId="403"/>
            <ac:spMk id="14" creationId="{AA5CB726-A32C-D457-CCE0-747C2C51DD92}"/>
          </ac:spMkLst>
        </pc:spChg>
        <pc:spChg chg="add mod ord">
          <ac:chgData name="Brian Nagle" userId="45174d24d0de05e8" providerId="LiveId" clId="{63588E46-A845-4400-A816-A51AD85220C5}" dt="2023-11-17T00:54:17.375" v="1222" actId="27636"/>
          <ac:spMkLst>
            <pc:docMk/>
            <pc:sldMk cId="535003474" sldId="403"/>
            <ac:spMk id="15" creationId="{CABB04D8-3C0B-3A08-8A2D-7F69E8249829}"/>
          </ac:spMkLst>
        </pc:spChg>
        <pc:spChg chg="add mod">
          <ac:chgData name="Brian Nagle" userId="45174d24d0de05e8" providerId="LiveId" clId="{63588E46-A845-4400-A816-A51AD85220C5}" dt="2023-11-17T00:52:38.517" v="1142" actId="478"/>
          <ac:spMkLst>
            <pc:docMk/>
            <pc:sldMk cId="535003474" sldId="403"/>
            <ac:spMk id="18" creationId="{00BA09B2-4656-07A1-6441-033CAC9B8751}"/>
          </ac:spMkLst>
        </pc:spChg>
        <pc:spChg chg="add mod">
          <ac:chgData name="Brian Nagle" userId="45174d24d0de05e8" providerId="LiveId" clId="{63588E46-A845-4400-A816-A51AD85220C5}" dt="2023-11-17T00:54:38.603" v="1235" actId="14100"/>
          <ac:spMkLst>
            <pc:docMk/>
            <pc:sldMk cId="535003474" sldId="403"/>
            <ac:spMk id="19" creationId="{C2018F17-964D-79F7-83F8-C019A7D3706A}"/>
          </ac:spMkLst>
        </pc:spChg>
        <pc:picChg chg="add del mod">
          <ac:chgData name="Brian Nagle" userId="45174d24d0de05e8" providerId="LiveId" clId="{63588E46-A845-4400-A816-A51AD85220C5}" dt="2023-11-17T00:51:25.589" v="1113" actId="478"/>
          <ac:picMkLst>
            <pc:docMk/>
            <pc:sldMk cId="535003474" sldId="403"/>
            <ac:picMk id="5" creationId="{CD8C2A10-DC89-2A12-C810-0E6FBFE21694}"/>
          </ac:picMkLst>
        </pc:picChg>
        <pc:picChg chg="add del mod">
          <ac:chgData name="Brian Nagle" userId="45174d24d0de05e8" providerId="LiveId" clId="{63588E46-A845-4400-A816-A51AD85220C5}" dt="2023-11-17T00:51:46.259" v="1135" actId="478"/>
          <ac:picMkLst>
            <pc:docMk/>
            <pc:sldMk cId="535003474" sldId="403"/>
            <ac:picMk id="8" creationId="{730F6535-4261-F782-784C-4D2A99BF9211}"/>
          </ac:picMkLst>
        </pc:picChg>
        <pc:picChg chg="add del mod">
          <ac:chgData name="Brian Nagle" userId="45174d24d0de05e8" providerId="LiveId" clId="{63588E46-A845-4400-A816-A51AD85220C5}" dt="2023-11-17T00:52:12.411" v="1138" actId="478"/>
          <ac:picMkLst>
            <pc:docMk/>
            <pc:sldMk cId="535003474" sldId="403"/>
            <ac:picMk id="11" creationId="{69494778-2FB5-F021-E7FA-456669208198}"/>
          </ac:picMkLst>
        </pc:picChg>
        <pc:picChg chg="add del mod">
          <ac:chgData name="Brian Nagle" userId="45174d24d0de05e8" providerId="LiveId" clId="{63588E46-A845-4400-A816-A51AD85220C5}" dt="2023-11-17T00:52:38.517" v="1142" actId="478"/>
          <ac:picMkLst>
            <pc:docMk/>
            <pc:sldMk cId="535003474" sldId="403"/>
            <ac:picMk id="16" creationId="{7E026882-F771-B2D8-A468-412E0B5D5375}"/>
          </ac:picMkLst>
        </pc:picChg>
        <pc:picChg chg="add mod">
          <ac:chgData name="Brian Nagle" userId="45174d24d0de05e8" providerId="LiveId" clId="{63588E46-A845-4400-A816-A51AD85220C5}" dt="2023-11-17T00:53:30.370" v="1184" actId="1076"/>
          <ac:picMkLst>
            <pc:docMk/>
            <pc:sldMk cId="535003474" sldId="403"/>
            <ac:picMk id="20" creationId="{C8EF09EA-A33F-4F7B-AA99-A7AEE8353D57}"/>
          </ac:picMkLst>
        </pc:picChg>
      </pc:sldChg>
      <pc:sldChg chg="delSp modSp new mod">
        <pc:chgData name="Brian Nagle" userId="45174d24d0de05e8" providerId="LiveId" clId="{63588E46-A845-4400-A816-A51AD85220C5}" dt="2023-11-17T01:52:50.553" v="2342" actId="20577"/>
        <pc:sldMkLst>
          <pc:docMk/>
          <pc:sldMk cId="1734383230" sldId="404"/>
        </pc:sldMkLst>
        <pc:spChg chg="mod">
          <ac:chgData name="Brian Nagle" userId="45174d24d0de05e8" providerId="LiveId" clId="{63588E46-A845-4400-A816-A51AD85220C5}" dt="2023-11-17T00:59:41.223" v="1354" actId="1076"/>
          <ac:spMkLst>
            <pc:docMk/>
            <pc:sldMk cId="1734383230" sldId="404"/>
            <ac:spMk id="2" creationId="{AB84D6B7-84DA-AE23-9A98-5F8E38EFC6F4}"/>
          </ac:spMkLst>
        </pc:spChg>
        <pc:spChg chg="mod">
          <ac:chgData name="Brian Nagle" userId="45174d24d0de05e8" providerId="LiveId" clId="{63588E46-A845-4400-A816-A51AD85220C5}" dt="2023-11-17T01:52:50.553" v="2342" actId="20577"/>
          <ac:spMkLst>
            <pc:docMk/>
            <pc:sldMk cId="1734383230" sldId="404"/>
            <ac:spMk id="3" creationId="{276ECDCD-654C-77D5-BE38-F1E14909DCDB}"/>
          </ac:spMkLst>
        </pc:spChg>
        <pc:spChg chg="del mod">
          <ac:chgData name="Brian Nagle" userId="45174d24d0de05e8" providerId="LiveId" clId="{63588E46-A845-4400-A816-A51AD85220C5}" dt="2023-11-17T01:00:06.149" v="1361" actId="478"/>
          <ac:spMkLst>
            <pc:docMk/>
            <pc:sldMk cId="1734383230" sldId="404"/>
            <ac:spMk id="4" creationId="{67F491D2-5E9D-8654-4949-CC331AF2B173}"/>
          </ac:spMkLst>
        </pc:spChg>
        <pc:spChg chg="del mod">
          <ac:chgData name="Brian Nagle" userId="45174d24d0de05e8" providerId="LiveId" clId="{63588E46-A845-4400-A816-A51AD85220C5}" dt="2023-11-17T00:59:53.807" v="1358" actId="478"/>
          <ac:spMkLst>
            <pc:docMk/>
            <pc:sldMk cId="1734383230" sldId="404"/>
            <ac:spMk id="5" creationId="{79D78B31-2BBE-6FF4-7C85-8D6F6DA9605C}"/>
          </ac:spMkLst>
        </pc:spChg>
        <pc:spChg chg="mod">
          <ac:chgData name="Brian Nagle" userId="45174d24d0de05e8" providerId="LiveId" clId="{63588E46-A845-4400-A816-A51AD85220C5}" dt="2023-11-17T00:59:59.299" v="1359" actId="1076"/>
          <ac:spMkLst>
            <pc:docMk/>
            <pc:sldMk cId="1734383230" sldId="404"/>
            <ac:spMk id="6" creationId="{DB8137D7-A037-EA10-B75A-A9FEDE08C5E5}"/>
          </ac:spMkLst>
        </pc:spChg>
      </pc:sldChg>
      <pc:sldChg chg="modSp new mod">
        <pc:chgData name="Brian Nagle" userId="45174d24d0de05e8" providerId="LiveId" clId="{63588E46-A845-4400-A816-A51AD85220C5}" dt="2023-11-17T01:08:21.033" v="1392" actId="27636"/>
        <pc:sldMkLst>
          <pc:docMk/>
          <pc:sldMk cId="41515505" sldId="405"/>
        </pc:sldMkLst>
        <pc:spChg chg="mod">
          <ac:chgData name="Brian Nagle" userId="45174d24d0de05e8" providerId="LiveId" clId="{63588E46-A845-4400-A816-A51AD85220C5}" dt="2023-11-17T01:08:16.053" v="1390" actId="5793"/>
          <ac:spMkLst>
            <pc:docMk/>
            <pc:sldMk cId="41515505" sldId="405"/>
            <ac:spMk id="2" creationId="{CAA5617D-5879-0D8A-8A41-3753E86A1094}"/>
          </ac:spMkLst>
        </pc:spChg>
        <pc:spChg chg="mod">
          <ac:chgData name="Brian Nagle" userId="45174d24d0de05e8" providerId="LiveId" clId="{63588E46-A845-4400-A816-A51AD85220C5}" dt="2023-11-17T01:08:21.033" v="1392" actId="27636"/>
          <ac:spMkLst>
            <pc:docMk/>
            <pc:sldMk cId="41515505" sldId="405"/>
            <ac:spMk id="3" creationId="{ED8A6436-43D4-F38D-90A1-94039BF638F9}"/>
          </ac:spMkLst>
        </pc:spChg>
      </pc:sldChg>
      <pc:sldChg chg="addSp delSp modSp new mod ord">
        <pc:chgData name="Brian Nagle" userId="45174d24d0de05e8" providerId="LiveId" clId="{63588E46-A845-4400-A816-A51AD85220C5}" dt="2023-11-17T02:15:07.586" v="2723"/>
        <pc:sldMkLst>
          <pc:docMk/>
          <pc:sldMk cId="999093144" sldId="406"/>
        </pc:sldMkLst>
        <pc:spChg chg="mod">
          <ac:chgData name="Brian Nagle" userId="45174d24d0de05e8" providerId="LiveId" clId="{63588E46-A845-4400-A816-A51AD85220C5}" dt="2023-11-17T01:56:40.201" v="2440" actId="20577"/>
          <ac:spMkLst>
            <pc:docMk/>
            <pc:sldMk cId="999093144" sldId="406"/>
            <ac:spMk id="2" creationId="{6A8A2A76-D88C-9CB8-8A56-3342156CBDF7}"/>
          </ac:spMkLst>
        </pc:spChg>
        <pc:spChg chg="del">
          <ac:chgData name="Brian Nagle" userId="45174d24d0de05e8" providerId="LiveId" clId="{63588E46-A845-4400-A816-A51AD85220C5}" dt="2023-11-17T01:54:09.989" v="2397"/>
          <ac:spMkLst>
            <pc:docMk/>
            <pc:sldMk cId="999093144" sldId="406"/>
            <ac:spMk id="3" creationId="{F6DCC24F-610C-303A-9D2E-CD9E41EC7A3F}"/>
          </ac:spMkLst>
        </pc:spChg>
        <pc:spChg chg="del mod">
          <ac:chgData name="Brian Nagle" userId="45174d24d0de05e8" providerId="LiveId" clId="{63588E46-A845-4400-A816-A51AD85220C5}" dt="2023-11-17T01:56:25.442" v="2428" actId="478"/>
          <ac:spMkLst>
            <pc:docMk/>
            <pc:sldMk cId="999093144" sldId="406"/>
            <ac:spMk id="4" creationId="{FBDC1DB6-FA94-B60A-C6D9-E88E8FB8A34C}"/>
          </ac:spMkLst>
        </pc:spChg>
        <pc:spChg chg="del mod">
          <ac:chgData name="Brian Nagle" userId="45174d24d0de05e8" providerId="LiveId" clId="{63588E46-A845-4400-A816-A51AD85220C5}" dt="2023-11-17T01:56:12.712" v="2424" actId="478"/>
          <ac:spMkLst>
            <pc:docMk/>
            <pc:sldMk cId="999093144" sldId="406"/>
            <ac:spMk id="5" creationId="{9F3268DD-1848-CFD1-72F6-9C1CCA4F8590}"/>
          </ac:spMkLst>
        </pc:spChg>
        <pc:spChg chg="mod">
          <ac:chgData name="Brian Nagle" userId="45174d24d0de05e8" providerId="LiveId" clId="{63588E46-A845-4400-A816-A51AD85220C5}" dt="2023-11-17T01:56:19.816" v="2426" actId="1076"/>
          <ac:spMkLst>
            <pc:docMk/>
            <pc:sldMk cId="999093144" sldId="406"/>
            <ac:spMk id="6" creationId="{A012EB98-C0F3-B8B5-04D7-7E2AF44316A3}"/>
          </ac:spMkLst>
        </pc:spChg>
        <pc:picChg chg="add mod">
          <ac:chgData name="Brian Nagle" userId="45174d24d0de05e8" providerId="LiveId" clId="{63588E46-A845-4400-A816-A51AD85220C5}" dt="2023-11-17T01:54:52.388" v="2422" actId="1076"/>
          <ac:picMkLst>
            <pc:docMk/>
            <pc:sldMk cId="999093144" sldId="406"/>
            <ac:picMk id="7" creationId="{FB2D990C-0C53-C7C1-F3F1-2451DC2BDF99}"/>
          </ac:picMkLst>
        </pc:picChg>
      </pc:sldChg>
      <pc:sldChg chg="addSp delSp modSp new del mod">
        <pc:chgData name="Brian Nagle" userId="45174d24d0de05e8" providerId="LiveId" clId="{63588E46-A845-4400-A816-A51AD85220C5}" dt="2023-11-17T02:06:01.646" v="2717" actId="2696"/>
        <pc:sldMkLst>
          <pc:docMk/>
          <pc:sldMk cId="3479399246" sldId="407"/>
        </pc:sldMkLst>
        <pc:picChg chg="add del">
          <ac:chgData name="Brian Nagle" userId="45174d24d0de05e8" providerId="LiveId" clId="{63588E46-A845-4400-A816-A51AD85220C5}" dt="2023-11-17T02:00:34.909" v="2445" actId="478"/>
          <ac:picMkLst>
            <pc:docMk/>
            <pc:sldMk cId="3479399246" sldId="407"/>
            <ac:picMk id="5" creationId="{6850D901-5C59-4B65-54B6-56D197302787}"/>
          </ac:picMkLst>
        </pc:picChg>
        <pc:picChg chg="add mod">
          <ac:chgData name="Brian Nagle" userId="45174d24d0de05e8" providerId="LiveId" clId="{63588E46-A845-4400-A816-A51AD85220C5}" dt="2023-11-17T02:01:01.492" v="2474" actId="1076"/>
          <ac:picMkLst>
            <pc:docMk/>
            <pc:sldMk cId="3479399246" sldId="407"/>
            <ac:picMk id="6" creationId="{499D7DBA-4F77-6B41-722B-EDC40CB4BAC5}"/>
          </ac:picMkLst>
        </pc:picChg>
      </pc:sldChg>
      <pc:sldChg chg="delSp modSp new mod">
        <pc:chgData name="Brian Nagle" userId="45174d24d0de05e8" providerId="LiveId" clId="{63588E46-A845-4400-A816-A51AD85220C5}" dt="2023-11-17T02:07:03.591" v="2721" actId="478"/>
        <pc:sldMkLst>
          <pc:docMk/>
          <pc:sldMk cId="2338115984" sldId="408"/>
        </pc:sldMkLst>
        <pc:spChg chg="mod">
          <ac:chgData name="Brian Nagle" userId="45174d24d0de05e8" providerId="LiveId" clId="{63588E46-A845-4400-A816-A51AD85220C5}" dt="2023-11-17T02:03:14.459" v="2516" actId="20577"/>
          <ac:spMkLst>
            <pc:docMk/>
            <pc:sldMk cId="2338115984" sldId="408"/>
            <ac:spMk id="2" creationId="{C3B3CF9A-5E59-57D4-2D23-BD57EC8F79CC}"/>
          </ac:spMkLst>
        </pc:spChg>
        <pc:spChg chg="mod">
          <ac:chgData name="Brian Nagle" userId="45174d24d0de05e8" providerId="LiveId" clId="{63588E46-A845-4400-A816-A51AD85220C5}" dt="2023-11-17T02:04:47.517" v="2716" actId="207"/>
          <ac:spMkLst>
            <pc:docMk/>
            <pc:sldMk cId="2338115984" sldId="408"/>
            <ac:spMk id="3" creationId="{4DBB27A3-2736-45E2-5930-762471AA9986}"/>
          </ac:spMkLst>
        </pc:spChg>
        <pc:spChg chg="del mod">
          <ac:chgData name="Brian Nagle" userId="45174d24d0de05e8" providerId="LiveId" clId="{63588E46-A845-4400-A816-A51AD85220C5}" dt="2023-11-17T02:07:03.591" v="2721" actId="478"/>
          <ac:spMkLst>
            <pc:docMk/>
            <pc:sldMk cId="2338115984" sldId="408"/>
            <ac:spMk id="4" creationId="{4FB80D82-59D0-D42C-DE43-72D63CB0BE65}"/>
          </ac:spMkLst>
        </pc:spChg>
        <pc:spChg chg="del mod">
          <ac:chgData name="Brian Nagle" userId="45174d24d0de05e8" providerId="LiveId" clId="{63588E46-A845-4400-A816-A51AD85220C5}" dt="2023-11-17T02:06:56.881" v="2719" actId="478"/>
          <ac:spMkLst>
            <pc:docMk/>
            <pc:sldMk cId="2338115984" sldId="408"/>
            <ac:spMk id="5" creationId="{6013CDC5-2BF9-4A62-9CF2-62C5861C96FE}"/>
          </ac:spMkLst>
        </pc:spChg>
      </pc:sldChg>
      <pc:sldMasterChg chg="delSldLayout">
        <pc:chgData name="Brian Nagle" userId="45174d24d0de05e8" providerId="LiveId" clId="{63588E46-A845-4400-A816-A51AD85220C5}" dt="2023-11-17T00:33:55.030" v="856" actId="2696"/>
        <pc:sldMasterMkLst>
          <pc:docMk/>
          <pc:sldMasterMk cId="933729559" sldId="2147484102"/>
        </pc:sldMasterMkLst>
        <pc:sldLayoutChg chg="del">
          <pc:chgData name="Brian Nagle" userId="45174d24d0de05e8" providerId="LiveId" clId="{63588E46-A845-4400-A816-A51AD85220C5}" dt="2023-11-17T00:33:55.030" v="856" actId="2696"/>
          <pc:sldLayoutMkLst>
            <pc:docMk/>
            <pc:sldMasterMk cId="933729559" sldId="2147484102"/>
            <pc:sldLayoutMk cId="2516553017" sldId="214748411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56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778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850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43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97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505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2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522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124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9645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052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490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3687" r:id="rId14"/>
    <p:sldLayoutId id="2147483734" r:id="rId15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881744"/>
            <a:ext cx="3565524" cy="2586092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NFL Games: What factors influence the outcome?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5719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37749"/>
          </a:xfrm>
        </p:spPr>
        <p:txBody>
          <a:bodyPr>
            <a:normAutofit/>
          </a:bodyPr>
          <a:lstStyle/>
          <a:p>
            <a:r>
              <a:rPr lang="en-US" dirty="0"/>
              <a:t>Melissa Mayer</a:t>
            </a:r>
          </a:p>
          <a:p>
            <a:r>
              <a:rPr lang="en-US" dirty="0"/>
              <a:t>Matthias Boles</a:t>
            </a:r>
          </a:p>
          <a:p>
            <a:r>
              <a:rPr lang="en-US" dirty="0"/>
              <a:t>Justin Lawrence </a:t>
            </a:r>
          </a:p>
          <a:p>
            <a:r>
              <a:rPr lang="en-US" dirty="0"/>
              <a:t>Brian Nagle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Acrisure Stadium - Facilities - Pitt Panthers #H2P">
            <a:extLst>
              <a:ext uri="{FF2B5EF4-FFF2-40B4-BE49-F238E27FC236}">
                <a16:creationId xmlns:a16="http://schemas.microsoft.com/office/drawing/2014/main" id="{9A5E9F0F-FCA9-BE41-0EB0-3AE0AC8C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280"/>
            <a:ext cx="7543801" cy="670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ADD8-83E3-C9D8-2676-C477A9F9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29" y="115606"/>
            <a:ext cx="9122227" cy="831451"/>
          </a:xfrm>
        </p:spPr>
        <p:txBody>
          <a:bodyPr>
            <a:normAutofit/>
          </a:bodyPr>
          <a:lstStyle/>
          <a:p>
            <a:r>
              <a:rPr lang="en-US" dirty="0"/>
              <a:t>Total Points Scored and Windspeed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65ED30-3167-CBC3-53F2-24FBBCBC6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815" y="1263397"/>
            <a:ext cx="7275455" cy="529285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F42F-2A7C-C724-AF85-98C954D0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7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B151-2A58-436A-81AE-AA601782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3" y="301753"/>
            <a:ext cx="9938139" cy="815848"/>
          </a:xfrm>
        </p:spPr>
        <p:txBody>
          <a:bodyPr>
            <a:normAutofit/>
          </a:bodyPr>
          <a:lstStyle/>
          <a:p>
            <a:r>
              <a:rPr lang="en-US" dirty="0"/>
              <a:t>Average point Scored and Temperature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2B5138-B1DA-4F45-8BE0-98863CA8C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053" y="1184148"/>
            <a:ext cx="6835507" cy="52120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F226-B09F-5A34-D130-EA2B41FF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7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410B-F9F1-32A3-6826-6B021E15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0630"/>
            <a:ext cx="7729728" cy="987343"/>
          </a:xfrm>
        </p:spPr>
        <p:txBody>
          <a:bodyPr>
            <a:normAutofit/>
          </a:bodyPr>
          <a:lstStyle/>
          <a:p>
            <a:r>
              <a:rPr lang="en-US" dirty="0"/>
              <a:t>Average Points Scored Per Season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C3D644-A003-BD5C-153F-41CB28D5D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100" y="1240970"/>
            <a:ext cx="7136771" cy="5486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A973-F881-551D-F027-12932F17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D6B7-84DA-AE23-9A98-5F8E38EF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336" y="191807"/>
            <a:ext cx="7729728" cy="1188720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CDCD-654C-77D5-BE38-F1E14909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78429"/>
            <a:ext cx="7729728" cy="4977819"/>
          </a:xfrm>
        </p:spPr>
        <p:txBody>
          <a:bodyPr/>
          <a:lstStyle/>
          <a:p>
            <a:r>
              <a:rPr lang="en-US" dirty="0"/>
              <a:t>What is the home team winning percentage? </a:t>
            </a:r>
            <a:r>
              <a:rPr lang="en-US" dirty="0">
                <a:solidFill>
                  <a:srgbClr val="C00000"/>
                </a:solidFill>
              </a:rPr>
              <a:t>The home team wins 57% of the games played since 1966.  </a:t>
            </a:r>
          </a:p>
          <a:p>
            <a:r>
              <a:rPr lang="en-US" dirty="0"/>
              <a:t>Regular Season vs Playoff Win Percentage- </a:t>
            </a:r>
            <a:r>
              <a:rPr lang="en-US" dirty="0">
                <a:solidFill>
                  <a:srgbClr val="C00000"/>
                </a:solidFill>
              </a:rPr>
              <a:t>Based on the data, the home team has a higher winning percentage in the regular season and in the playoffs.  </a:t>
            </a:r>
          </a:p>
          <a:p>
            <a:r>
              <a:rPr lang="en-US" dirty="0"/>
              <a:t>Does weather affect outcome? </a:t>
            </a:r>
            <a:r>
              <a:rPr lang="en-US" dirty="0">
                <a:solidFill>
                  <a:srgbClr val="C00000"/>
                </a:solidFill>
              </a:rPr>
              <a:t>In moderate and cold temperatures, the home team has a higher winning percentage than in warmer weather. </a:t>
            </a:r>
          </a:p>
          <a:p>
            <a:r>
              <a:rPr lang="en-US" dirty="0"/>
              <a:t>Grass vs turf? </a:t>
            </a:r>
            <a:r>
              <a:rPr lang="en-US" dirty="0">
                <a:solidFill>
                  <a:srgbClr val="C00000"/>
                </a:solidFill>
              </a:rPr>
              <a:t>Teams who play on grass have a higher winning percentage than those teams who play on turf.  </a:t>
            </a:r>
          </a:p>
          <a:p>
            <a:r>
              <a:rPr lang="en-US" dirty="0"/>
              <a:t>Open stadium vs. dome?  </a:t>
            </a:r>
            <a:r>
              <a:rPr lang="en-US" dirty="0">
                <a:solidFill>
                  <a:srgbClr val="C00000"/>
                </a:solidFill>
              </a:rPr>
              <a:t>Home teams who play in outdoor stadiums have a higher winning percentage than those teams who play in a dome stadium,.</a:t>
            </a:r>
          </a:p>
          <a:p>
            <a:r>
              <a:rPr lang="en-US" dirty="0"/>
              <a:t>How is the total score impacted by windspeed and temperature? </a:t>
            </a:r>
            <a:r>
              <a:rPr lang="en-US" dirty="0">
                <a:solidFill>
                  <a:srgbClr val="C00000"/>
                </a:solidFill>
              </a:rPr>
              <a:t>There is a negative overall correlation between total average score and windspeed with an r value of -0.826</a:t>
            </a:r>
          </a:p>
          <a:p>
            <a:r>
              <a:rPr lang="en-US" dirty="0"/>
              <a:t>Is Average Point Score and Temperature? </a:t>
            </a:r>
            <a:r>
              <a:rPr lang="en-US" dirty="0">
                <a:solidFill>
                  <a:srgbClr val="C00000"/>
                </a:solidFill>
              </a:rPr>
              <a:t>There is a minimal correlation between temperature and average points scored 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37D7-A037-EA10-B75A-A9FEDE08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836" y="6183738"/>
            <a:ext cx="365760" cy="365760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CF9A-5E59-57D4-2D23-BD57EC8F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Stadium Based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27A3-2736-45E2-5930-762471AA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ideal stadium will include the following variables</a:t>
            </a:r>
          </a:p>
          <a:p>
            <a:r>
              <a:rPr lang="en-US" dirty="0"/>
              <a:t>Weather: </a:t>
            </a:r>
            <a:r>
              <a:rPr lang="en-US" dirty="0">
                <a:solidFill>
                  <a:srgbClr val="C00000"/>
                </a:solidFill>
              </a:rPr>
              <a:t>Moderate</a:t>
            </a:r>
          </a:p>
          <a:p>
            <a:r>
              <a:rPr lang="en-US" dirty="0"/>
              <a:t>Field: </a:t>
            </a:r>
            <a:r>
              <a:rPr lang="en-US" dirty="0">
                <a:solidFill>
                  <a:srgbClr val="C00000"/>
                </a:solidFill>
              </a:rPr>
              <a:t>Grass</a:t>
            </a:r>
          </a:p>
          <a:p>
            <a:r>
              <a:rPr lang="en-US" dirty="0"/>
              <a:t>Stadium: </a:t>
            </a:r>
            <a:r>
              <a:rPr lang="en-US" dirty="0">
                <a:solidFill>
                  <a:srgbClr val="C00000"/>
                </a:solidFill>
              </a:rPr>
              <a:t>Outdoor</a:t>
            </a:r>
          </a:p>
          <a:p>
            <a:r>
              <a:rPr lang="en-US" dirty="0"/>
              <a:t>Windspeed: </a:t>
            </a:r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8605-86DC-9978-3F48-41A134BD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2A76-D88C-9CB8-8A56-3342156C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6492"/>
            <a:ext cx="7729728" cy="1188720"/>
          </a:xfrm>
        </p:spPr>
        <p:txBody>
          <a:bodyPr/>
          <a:lstStyle/>
          <a:p>
            <a:r>
              <a:rPr lang="en-US" dirty="0"/>
              <a:t>Location of Outdoor Stadiums by Weather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2D990C-0C53-C7C1-F3F1-2451DC2BD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90" y="1572768"/>
            <a:ext cx="11516419" cy="46634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EB98-C0F3-B8B5-04D7-7E2AF443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8362" y="6252972"/>
            <a:ext cx="365760" cy="365760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0CD2-7842-532A-7134-E918EEBB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0ECC-A01C-D8CA-3336-135DDA2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11829"/>
            <a:ext cx="8825659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</a:rPr>
              <a:t>Our group has set out to discover what factors may influence the outcome of the NFL game.  We examined if a correlation exists between home-field advantage and the win/loss record and total scores of NFL games since 1966.  We also examined variables such as weather, surface type, and stadium variations to determine which factors had the greatest impact.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DBC3-1150-A5D2-3504-4236C09E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617D-5879-0D8A-8A41-3753E86A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6436-43D4-F38D-90A1-94039BF6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230"/>
            <a:ext cx="7729728" cy="38567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Raw dataset was downloaded from </a:t>
            </a:r>
          </a:p>
          <a:p>
            <a:r>
              <a:rPr lang="en-US" dirty="0"/>
              <a:t>NFL scores and betting data (kaggle.com)</a:t>
            </a:r>
          </a:p>
          <a:p>
            <a:r>
              <a:rPr lang="en-US" dirty="0"/>
              <a:t>Two csv files were merged to give a single </a:t>
            </a:r>
            <a:r>
              <a:rPr lang="en-US" dirty="0" err="1"/>
              <a:t>dataframe</a:t>
            </a:r>
            <a:r>
              <a:rPr lang="en-US" dirty="0"/>
              <a:t> containing</a:t>
            </a:r>
          </a:p>
          <a:p>
            <a:r>
              <a:rPr lang="en-US" dirty="0"/>
              <a:t>•Scores from every NFL game since 1966 season</a:t>
            </a:r>
          </a:p>
          <a:p>
            <a:r>
              <a:rPr lang="en-US" dirty="0"/>
              <a:t>•Stadium type (indoor or outdoor)</a:t>
            </a:r>
          </a:p>
          <a:p>
            <a:r>
              <a:rPr lang="en-US" dirty="0"/>
              <a:t>•Stadium surface (grass or non-grass)</a:t>
            </a:r>
          </a:p>
          <a:p>
            <a:r>
              <a:rPr lang="en-US" dirty="0"/>
              <a:t>•General weather conditions (warm, moderate or cold)</a:t>
            </a:r>
          </a:p>
          <a:p>
            <a:r>
              <a:rPr lang="en-US" dirty="0"/>
              <a:t>•Specific weather conditions for each game (wind speed, temperature, humidity)</a:t>
            </a:r>
          </a:p>
          <a:p>
            <a:r>
              <a:rPr lang="en-US" dirty="0"/>
              <a:t>Calculations were carried out to give the following additional information</a:t>
            </a:r>
          </a:p>
          <a:p>
            <a:r>
              <a:rPr lang="en-US" dirty="0"/>
              <a:t>•Numbers of wins or losses and ties</a:t>
            </a:r>
          </a:p>
          <a:p>
            <a:r>
              <a:rPr lang="en-US" dirty="0"/>
              <a:t>•Total score in each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71AD5-F58F-9729-5550-DA3A07F9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CE69-DB2A-0E38-0CD2-05CE54BD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12D6-A9AA-DDB2-5165-8B2E18B6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811439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2086"/>
            <a:ext cx="3565525" cy="41007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home team winning percentage?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Season vs Playoff Win Percentage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weather affect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Grass vs turf?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stadium vs. dome?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is the total score impacted by windspeed and temperature?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Point Score and Temperature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Grass vs Turf: Which is Safer? | SiOWfa16: Science in Our World: Certainty  and Controversy">
            <a:extLst>
              <a:ext uri="{FF2B5EF4-FFF2-40B4-BE49-F238E27FC236}">
                <a16:creationId xmlns:a16="http://schemas.microsoft.com/office/drawing/2014/main" id="{BD4C750A-B033-EDE1-F648-841506CDD61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5" r="213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rcedes Benz Stadium Roof OFFICIALLY Functional - YouTube">
            <a:extLst>
              <a:ext uri="{FF2B5EF4-FFF2-40B4-BE49-F238E27FC236}">
                <a16:creationId xmlns:a16="http://schemas.microsoft.com/office/drawing/2014/main" id="{74DF6AA7-FC6C-59D2-1446-BBBDCA57B11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will the weather be at the Broncos vs. Chiefs game? | FOX31 Denver">
            <a:extLst>
              <a:ext uri="{FF2B5EF4-FFF2-40B4-BE49-F238E27FC236}">
                <a16:creationId xmlns:a16="http://schemas.microsoft.com/office/drawing/2014/main" id="{445FDEB2-29F0-836E-1785-610DCDBED646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3AE2609B-A298-2176-DE01-17DE5A86EC5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b="623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5883275"/>
            <a:ext cx="771525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6748EE-6BC3-2851-5B6D-CDB5952E1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Team percentage of wins 1966- present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86C8-23E0-363D-B23F-6D99DAB3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4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Home Field Advantage</a:t>
            </a:r>
            <a:br>
              <a:rPr lang="en-US" dirty="0"/>
            </a:br>
            <a:r>
              <a:rPr lang="en-US" dirty="0"/>
              <a:t>Regular Season and Playoffs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4ECD-1CCA-D98D-8235-4832608B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15A553E-A1D6-EF6A-F787-A377190EB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991" y="1554480"/>
            <a:ext cx="7104018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7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C393-F62E-1F2B-0F90-0004F1B6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2515"/>
            <a:ext cx="7729728" cy="1012372"/>
          </a:xfrm>
        </p:spPr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4B71-BE94-325F-3433-3D1F4B65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E3C84F8-EE86-0FF2-E4B0-AE439F13C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149" y="2359931"/>
            <a:ext cx="998722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0283-28E8-5474-9BC5-7C121F4F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64" y="295216"/>
            <a:ext cx="7729728" cy="1188720"/>
          </a:xfrm>
        </p:spPr>
        <p:txBody>
          <a:bodyPr/>
          <a:lstStyle/>
          <a:p>
            <a:r>
              <a:rPr lang="en-US" dirty="0"/>
              <a:t>Grass Vs. Turf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4FC738-7340-86F1-C96C-47FDB7158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478" y="1865811"/>
            <a:ext cx="8707157" cy="44805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529C-8FB3-EE57-2B52-2718C553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243-1320-7F24-C705-DF74C7E2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Outdoor Stadium vs indoor Stadium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BB04D8-3C0B-3A08-8A2D-7F69E824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9"/>
            <a:ext cx="3794760" cy="21650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NFL Teams with Indoor Stadiums</a:t>
            </a:r>
          </a:p>
          <a:p>
            <a:r>
              <a:rPr lang="en-US" dirty="0"/>
              <a:t>State Farm Stadium | Arizona Cardinals. ...</a:t>
            </a:r>
          </a:p>
          <a:p>
            <a:r>
              <a:rPr lang="en-US" dirty="0"/>
              <a:t>Mercedes-Benz Stadium | Atlanta Falcons. ...</a:t>
            </a:r>
          </a:p>
          <a:p>
            <a:r>
              <a:rPr lang="en-US" dirty="0"/>
              <a:t>AT&amp;T Stadium | Dallas Cowboys. ...</a:t>
            </a:r>
          </a:p>
          <a:p>
            <a:r>
              <a:rPr lang="en-US" dirty="0"/>
              <a:t>Ford Field | Detroit Lions.</a:t>
            </a:r>
          </a:p>
          <a:p>
            <a:r>
              <a:rPr lang="en-US" dirty="0"/>
              <a:t>NRG Stadium | Houston Texans. ...</a:t>
            </a:r>
          </a:p>
          <a:p>
            <a:r>
              <a:rPr lang="en-US" dirty="0"/>
              <a:t>Lucas Oil Stadium | Indianapolis Colts. ...</a:t>
            </a:r>
          </a:p>
          <a:p>
            <a:r>
              <a:rPr lang="en-US" dirty="0"/>
              <a:t>Allegiant Stadium | Las Vegas Raiders.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0BA09B2-4656-07A1-6441-033CAC9B875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C2018F17-964D-79F7-83F8-C019A7D3706A}"/>
              </a:ext>
            </a:extLst>
          </p:cNvPr>
          <p:cNvSpPr txBox="1">
            <a:spLocks/>
          </p:cNvSpPr>
          <p:nvPr/>
        </p:nvSpPr>
        <p:spPr>
          <a:xfrm>
            <a:off x="6089903" y="120918"/>
            <a:ext cx="6102097" cy="667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EF09EA-A33F-4F7B-AA99-A7AEE835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11" y="137160"/>
            <a:ext cx="3155025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3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328</TotalTime>
  <Words>558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NFL Games: What factors influence the outcome?</vt:lpstr>
      <vt:lpstr>Introduction</vt:lpstr>
      <vt:lpstr>Data Preparation </vt:lpstr>
      <vt:lpstr>Questions:</vt:lpstr>
      <vt:lpstr>Home Team percentage of wins 1966- present</vt:lpstr>
      <vt:lpstr>Home Field Advantage Regular Season and Playoffs  </vt:lpstr>
      <vt:lpstr>Weather</vt:lpstr>
      <vt:lpstr>Grass Vs. Turf</vt:lpstr>
      <vt:lpstr>Outdoor Stadium vs indoor Stadium</vt:lpstr>
      <vt:lpstr>Total Points Scored and Windspeed</vt:lpstr>
      <vt:lpstr>Average point Scored and Temperature</vt:lpstr>
      <vt:lpstr>Average Points Scored Per Season</vt:lpstr>
      <vt:lpstr>Conclusion </vt:lpstr>
      <vt:lpstr>The Ideal Stadium Based on the Data</vt:lpstr>
      <vt:lpstr>Location of Outdoor Stadiums by Weather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Home Field Advantage Exist</dc:title>
  <dc:creator>Brian Nagle</dc:creator>
  <cp:lastModifiedBy>Brian Nagle</cp:lastModifiedBy>
  <cp:revision>2</cp:revision>
  <dcterms:created xsi:type="dcterms:W3CDTF">2023-11-14T02:06:03Z</dcterms:created>
  <dcterms:modified xsi:type="dcterms:W3CDTF">2023-11-17T02:20:43Z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