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4BB3-C338-4644-AF8E-F0C1E54826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6E59-2ECB-455C-8238-7EBF80B8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4BB3-C338-4644-AF8E-F0C1E54826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6E59-2ECB-455C-8238-7EBF80B8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3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4BB3-C338-4644-AF8E-F0C1E54826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6E59-2ECB-455C-8238-7EBF80B8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2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4BB3-C338-4644-AF8E-F0C1E54826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6E59-2ECB-455C-8238-7EBF80B8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1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4BB3-C338-4644-AF8E-F0C1E54826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6E59-2ECB-455C-8238-7EBF80B8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4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4BB3-C338-4644-AF8E-F0C1E54826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6E59-2ECB-455C-8238-7EBF80B8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4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4BB3-C338-4644-AF8E-F0C1E54826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6E59-2ECB-455C-8238-7EBF80B8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7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4BB3-C338-4644-AF8E-F0C1E54826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6E59-2ECB-455C-8238-7EBF80B8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2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4BB3-C338-4644-AF8E-F0C1E54826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6E59-2ECB-455C-8238-7EBF80B8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6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4BB3-C338-4644-AF8E-F0C1E54826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6E59-2ECB-455C-8238-7EBF80B8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2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4BB3-C338-4644-AF8E-F0C1E54826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06E59-2ECB-455C-8238-7EBF80B8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4BB3-C338-4644-AF8E-F0C1E5482691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06E59-2ECB-455C-8238-7EBF80B8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3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14140"/>
              </p:ext>
            </p:extLst>
          </p:nvPr>
        </p:nvGraphicFramePr>
        <p:xfrm>
          <a:off x="1094002" y="1232911"/>
          <a:ext cx="9673794" cy="30028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4138"/>
                <a:gridCol w="744138"/>
                <a:gridCol w="744138"/>
                <a:gridCol w="744138"/>
                <a:gridCol w="744138"/>
                <a:gridCol w="744138"/>
                <a:gridCol w="744138"/>
                <a:gridCol w="744138"/>
                <a:gridCol w="744138"/>
                <a:gridCol w="744138"/>
                <a:gridCol w="744138"/>
                <a:gridCol w="744138"/>
                <a:gridCol w="744138"/>
              </a:tblGrid>
              <a:tr h="600565"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</a:tr>
              <a:tr h="600565">
                <a:tc>
                  <a:txBody>
                    <a:bodyPr/>
                    <a:lstStyle/>
                    <a:p>
                      <a:endParaRPr lang="en-US" sz="2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H0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H1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H2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H3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H4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H5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H6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H7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H8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H9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H10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</a:tr>
              <a:tr h="600565">
                <a:tc>
                  <a:txBody>
                    <a:bodyPr/>
                    <a:lstStyle/>
                    <a:p>
                      <a:endParaRPr lang="en-US" sz="2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8085" marR="148085" marT="74042" marB="74042">
                    <a:lnB w="127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B w="127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/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/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/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/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B w="127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B w="12700" cmpd="sng">
                      <a:noFill/>
                    </a:lnB>
                    <a:solidFill>
                      <a:schemeClr val="tx1"/>
                    </a:solidFill>
                  </a:tcPr>
                </a:tc>
              </a:tr>
              <a:tr h="600565"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/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/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/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/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R w="12700" cmpd="sng">
                      <a:noFill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/>
                    </a:p>
                  </a:txBody>
                  <a:tcPr marL="148085" marR="148085" marT="74042" marB="7404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0565"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R w="12700" cmpd="sng">
                      <a:noFill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80618" y="2507227"/>
            <a:ext cx="430653" cy="430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A0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979055" y="3132557"/>
            <a:ext cx="430653" cy="430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480617" y="3132558"/>
            <a:ext cx="430653" cy="4306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B0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6477492" y="2507226"/>
            <a:ext cx="430653" cy="4306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979055" y="2507226"/>
            <a:ext cx="430653" cy="4306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C0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7934632" y="3132555"/>
            <a:ext cx="430653" cy="4306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C1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477493" y="3132556"/>
            <a:ext cx="430653" cy="43065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934632" y="2507225"/>
            <a:ext cx="430653" cy="43065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D1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846498" y="5014452"/>
            <a:ext cx="302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1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224354"/>
              </p:ext>
            </p:extLst>
          </p:nvPr>
        </p:nvGraphicFramePr>
        <p:xfrm>
          <a:off x="1094002" y="1232911"/>
          <a:ext cx="9673794" cy="30028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4138"/>
                <a:gridCol w="744138"/>
                <a:gridCol w="744138"/>
                <a:gridCol w="744138"/>
                <a:gridCol w="744138"/>
                <a:gridCol w="744138"/>
                <a:gridCol w="744138"/>
                <a:gridCol w="744138"/>
                <a:gridCol w="744138"/>
                <a:gridCol w="744138"/>
                <a:gridCol w="744138"/>
                <a:gridCol w="744138"/>
                <a:gridCol w="744138"/>
              </a:tblGrid>
              <a:tr h="600565"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</a:tr>
              <a:tr h="600565">
                <a:tc>
                  <a:txBody>
                    <a:bodyPr/>
                    <a:lstStyle/>
                    <a:p>
                      <a:endParaRPr lang="en-US" sz="2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H0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H1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H2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H3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H4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H5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H6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H7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H8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H9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2"/>
                          </a:solidFill>
                        </a:rPr>
                        <a:t>H10</a:t>
                      </a:r>
                      <a:endParaRPr 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</a:tr>
              <a:tr h="600565">
                <a:tc>
                  <a:txBody>
                    <a:bodyPr/>
                    <a:lstStyle/>
                    <a:p>
                      <a:endParaRPr lang="en-US" sz="2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8085" marR="148085" marT="74042" marB="74042">
                    <a:lnB w="127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B w="127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RA0</a:t>
                      </a:r>
                      <a:endParaRPr lang="en-US" sz="18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RB0</a:t>
                      </a:r>
                      <a:endParaRPr lang="en-US" sz="18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RC0</a:t>
                      </a:r>
                      <a:endParaRPr lang="en-US" sz="18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RD0</a:t>
                      </a:r>
                      <a:endParaRPr lang="en-US" sz="180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B w="127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B w="12700" cmpd="sng">
                      <a:noFill/>
                    </a:lnB>
                    <a:solidFill>
                      <a:schemeClr val="tx1"/>
                    </a:solidFill>
                  </a:tcPr>
                </a:tc>
              </a:tr>
              <a:tr h="600565"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RA1</a:t>
                      </a:r>
                      <a:endParaRPr lang="en-US" sz="18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RB1</a:t>
                      </a:r>
                      <a:endParaRPr lang="en-US" sz="18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RC1</a:t>
                      </a:r>
                      <a:endParaRPr lang="en-US" sz="18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RD1</a:t>
                      </a:r>
                      <a:endParaRPr lang="en-US" sz="1800" kern="1200" dirty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8085" marR="148085" marT="74042" marB="74042"/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R w="12700" cmpd="sng">
                      <a:noFill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/>
                    </a:p>
                  </a:txBody>
                  <a:tcPr marL="148085" marR="148085" marT="74042" marB="7404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0565"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R w="12700" cmpd="sng">
                      <a:noFill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900" dirty="0"/>
                    </a:p>
                  </a:txBody>
                  <a:tcPr marL="148085" marR="148085" marT="74042" marB="7404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80617" y="3132552"/>
            <a:ext cx="430653" cy="430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A0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3468024" y="2507224"/>
            <a:ext cx="430653" cy="430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A1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979054" y="2507225"/>
            <a:ext cx="430653" cy="4306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B0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979055" y="3132553"/>
            <a:ext cx="430653" cy="4306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B1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477492" y="2507225"/>
            <a:ext cx="430653" cy="4306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C0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6477493" y="3132554"/>
            <a:ext cx="430653" cy="43065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C1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7975930" y="2507226"/>
            <a:ext cx="430653" cy="43065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D0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975931" y="3132555"/>
            <a:ext cx="430653" cy="43065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D1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31809" y="3008671"/>
            <a:ext cx="30204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Moves</a:t>
            </a:r>
          </a:p>
          <a:p>
            <a:r>
              <a:rPr lang="en-US" dirty="0" smtClean="0"/>
              <a:t>D1-H9</a:t>
            </a:r>
          </a:p>
          <a:p>
            <a:r>
              <a:rPr lang="en-US" dirty="0" smtClean="0"/>
              <a:t>B1-H3</a:t>
            </a:r>
          </a:p>
          <a:p>
            <a:r>
              <a:rPr lang="en-US" dirty="0" smtClean="0"/>
              <a:t>C1-H5</a:t>
            </a:r>
          </a:p>
          <a:p>
            <a:r>
              <a:rPr lang="en-US" dirty="0" smtClean="0"/>
              <a:t>D1-RD1</a:t>
            </a:r>
          </a:p>
          <a:p>
            <a:r>
              <a:rPr lang="en-US" dirty="0" smtClean="0"/>
              <a:t>D0-RD0</a:t>
            </a:r>
          </a:p>
          <a:p>
            <a:r>
              <a:rPr lang="en-US" dirty="0" smtClean="0"/>
              <a:t>C1-RC1</a:t>
            </a:r>
          </a:p>
          <a:p>
            <a:r>
              <a:rPr lang="en-US" dirty="0" smtClean="0"/>
              <a:t>C0-RC0</a:t>
            </a:r>
          </a:p>
          <a:p>
            <a:r>
              <a:rPr lang="en-US" dirty="0" smtClean="0"/>
              <a:t>A1-H5</a:t>
            </a:r>
          </a:p>
          <a:p>
            <a:r>
              <a:rPr lang="en-US" dirty="0" smtClean="0"/>
              <a:t>B1-RB1</a:t>
            </a:r>
          </a:p>
          <a:p>
            <a:r>
              <a:rPr lang="en-US" dirty="0" smtClean="0"/>
              <a:t>A0-H1</a:t>
            </a:r>
          </a:p>
          <a:p>
            <a:r>
              <a:rPr lang="en-US" dirty="0" smtClean="0"/>
              <a:t>B0-RB0</a:t>
            </a:r>
          </a:p>
          <a:p>
            <a:r>
              <a:rPr lang="en-US" dirty="0" smtClean="0"/>
              <a:t>A0-RA1</a:t>
            </a:r>
          </a:p>
          <a:p>
            <a:r>
              <a:rPr lang="en-US" dirty="0" smtClean="0"/>
              <a:t>A1-RA0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3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61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Lazear</dc:creator>
  <cp:lastModifiedBy>Justin Lazear</cp:lastModifiedBy>
  <cp:revision>12</cp:revision>
  <dcterms:created xsi:type="dcterms:W3CDTF">2022-06-29T00:03:53Z</dcterms:created>
  <dcterms:modified xsi:type="dcterms:W3CDTF">2022-06-29T04:38:08Z</dcterms:modified>
</cp:coreProperties>
</file>