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85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740DFB-3CDA-4D14-9287-0D324E5245C3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FA9843E-F807-4B86-9B19-04BBB803216E}">
      <dgm:prSet/>
      <dgm:spPr/>
      <dgm:t>
        <a:bodyPr/>
        <a:lstStyle/>
        <a:p>
          <a:pPr rtl="0"/>
          <a:r>
            <a:rPr lang="en-US" smtClean="0"/>
            <a:t>DON’T KNOW WHAT YOU WANT</a:t>
          </a:r>
          <a:endParaRPr lang="en-US"/>
        </a:p>
      </dgm:t>
    </dgm:pt>
    <dgm:pt modelId="{29B5BCB7-7C49-49B8-9FC0-AA00DBFD7597}" type="parTrans" cxnId="{ECBA01F6-E988-4691-B239-B045C95B13E5}">
      <dgm:prSet/>
      <dgm:spPr/>
      <dgm:t>
        <a:bodyPr/>
        <a:lstStyle/>
        <a:p>
          <a:endParaRPr lang="en-US"/>
        </a:p>
      </dgm:t>
    </dgm:pt>
    <dgm:pt modelId="{76DD9800-7B6F-4CA0-AE74-C141B5FC956B}" type="sibTrans" cxnId="{ECBA01F6-E988-4691-B239-B045C95B13E5}">
      <dgm:prSet/>
      <dgm:spPr/>
      <dgm:t>
        <a:bodyPr/>
        <a:lstStyle/>
        <a:p>
          <a:endParaRPr lang="en-US"/>
        </a:p>
      </dgm:t>
    </dgm:pt>
    <dgm:pt modelId="{818BB288-2774-4F46-B9D0-314DA4882354}">
      <dgm:prSet/>
      <dgm:spPr/>
      <dgm:t>
        <a:bodyPr/>
        <a:lstStyle/>
        <a:p>
          <a:pPr rtl="0"/>
          <a:r>
            <a:rPr lang="en-US" smtClean="0"/>
            <a:t>YOU’RE JUST A KID &amp; YOU DON’T KNOW WHAT YOU WANT, WANT WHAT I WANT</a:t>
          </a:r>
          <a:endParaRPr lang="en-US"/>
        </a:p>
      </dgm:t>
    </dgm:pt>
    <dgm:pt modelId="{7298F63C-AA71-45C1-98A4-C0E9D05D61FC}" type="parTrans" cxnId="{9CB99E90-F115-47B3-BE6D-9BB051F515B2}">
      <dgm:prSet/>
      <dgm:spPr/>
      <dgm:t>
        <a:bodyPr/>
        <a:lstStyle/>
        <a:p>
          <a:endParaRPr lang="en-US"/>
        </a:p>
      </dgm:t>
    </dgm:pt>
    <dgm:pt modelId="{653D6C72-3CA0-4D8F-AF9B-CD9861995523}" type="sibTrans" cxnId="{9CB99E90-F115-47B3-BE6D-9BB051F515B2}">
      <dgm:prSet/>
      <dgm:spPr/>
      <dgm:t>
        <a:bodyPr/>
        <a:lstStyle/>
        <a:p>
          <a:endParaRPr lang="en-US"/>
        </a:p>
      </dgm:t>
    </dgm:pt>
    <dgm:pt modelId="{364A85D8-5E7E-4F1B-A5C7-7B97787E614D}">
      <dgm:prSet/>
      <dgm:spPr/>
      <dgm:t>
        <a:bodyPr/>
        <a:lstStyle/>
        <a:p>
          <a:pPr rtl="0"/>
          <a:r>
            <a:rPr lang="en-US" smtClean="0"/>
            <a:t>SKILL /INTEREST THAT THEY DON’T POSSESS</a:t>
          </a:r>
          <a:endParaRPr lang="en-US"/>
        </a:p>
      </dgm:t>
    </dgm:pt>
    <dgm:pt modelId="{CD2FEA7E-7585-49B4-9548-86DD97A804B5}" type="parTrans" cxnId="{78BCDB0C-917F-4CEB-9725-17B9B55F10C6}">
      <dgm:prSet/>
      <dgm:spPr/>
      <dgm:t>
        <a:bodyPr/>
        <a:lstStyle/>
        <a:p>
          <a:endParaRPr lang="en-US"/>
        </a:p>
      </dgm:t>
    </dgm:pt>
    <dgm:pt modelId="{DDF22F6A-D342-4411-8273-5463B542575E}" type="sibTrans" cxnId="{78BCDB0C-917F-4CEB-9725-17B9B55F10C6}">
      <dgm:prSet/>
      <dgm:spPr/>
      <dgm:t>
        <a:bodyPr/>
        <a:lstStyle/>
        <a:p>
          <a:endParaRPr lang="en-US"/>
        </a:p>
      </dgm:t>
    </dgm:pt>
    <dgm:pt modelId="{6600EB7B-D845-4A4A-94AF-1D68CB8CC1DA}">
      <dgm:prSet/>
      <dgm:spPr/>
      <dgm:t>
        <a:bodyPr/>
        <a:lstStyle/>
        <a:p>
          <a:pPr rtl="0"/>
          <a:r>
            <a:rPr lang="en-US" smtClean="0"/>
            <a:t>STUDENT IS IN CHARGE</a:t>
          </a:r>
          <a:endParaRPr lang="en-US"/>
        </a:p>
      </dgm:t>
    </dgm:pt>
    <dgm:pt modelId="{DE5FDE4E-E901-4D9E-A210-AD064E931290}" type="parTrans" cxnId="{F484E2C6-26E7-4476-A592-C771791E4B09}">
      <dgm:prSet/>
      <dgm:spPr/>
      <dgm:t>
        <a:bodyPr/>
        <a:lstStyle/>
        <a:p>
          <a:endParaRPr lang="en-US"/>
        </a:p>
      </dgm:t>
    </dgm:pt>
    <dgm:pt modelId="{C332BE48-FDEE-41E6-9282-56C7866C91D1}" type="sibTrans" cxnId="{F484E2C6-26E7-4476-A592-C771791E4B09}">
      <dgm:prSet/>
      <dgm:spPr/>
      <dgm:t>
        <a:bodyPr/>
        <a:lstStyle/>
        <a:p>
          <a:endParaRPr lang="en-US"/>
        </a:p>
      </dgm:t>
    </dgm:pt>
    <dgm:pt modelId="{E7124E6D-EBF5-43FB-9364-ADC1157B2724}">
      <dgm:prSet/>
      <dgm:spPr/>
      <dgm:t>
        <a:bodyPr/>
        <a:lstStyle/>
        <a:p>
          <a:pPr rtl="0"/>
          <a:r>
            <a:rPr lang="en-US" smtClean="0"/>
            <a:t>NOT HYPERMANAGING THEIR SOON TO BE GRAUDATE</a:t>
          </a:r>
          <a:endParaRPr lang="en-US"/>
        </a:p>
      </dgm:t>
    </dgm:pt>
    <dgm:pt modelId="{A4466323-0550-4EBE-918D-974A06EC63FE}" type="parTrans" cxnId="{474CB653-A5E6-4BBA-B9DE-616BF2288F66}">
      <dgm:prSet/>
      <dgm:spPr/>
      <dgm:t>
        <a:bodyPr/>
        <a:lstStyle/>
        <a:p>
          <a:endParaRPr lang="en-US"/>
        </a:p>
      </dgm:t>
    </dgm:pt>
    <dgm:pt modelId="{A4E19D48-97B5-4B5F-9D85-20EA65D69295}" type="sibTrans" cxnId="{474CB653-A5E6-4BBA-B9DE-616BF2288F66}">
      <dgm:prSet/>
      <dgm:spPr/>
      <dgm:t>
        <a:bodyPr/>
        <a:lstStyle/>
        <a:p>
          <a:endParaRPr lang="en-US"/>
        </a:p>
      </dgm:t>
    </dgm:pt>
    <dgm:pt modelId="{A80A2E2C-E174-4B1A-9CB2-7CC3C913E4AE}">
      <dgm:prSet/>
      <dgm:spPr/>
    </dgm:pt>
    <dgm:pt modelId="{E20CB695-2C76-4531-9B29-3969999BDFAD}" type="parTrans" cxnId="{C3DC013E-B641-487F-868A-EEE5CC98C73B}">
      <dgm:prSet/>
      <dgm:spPr/>
      <dgm:t>
        <a:bodyPr/>
        <a:lstStyle/>
        <a:p>
          <a:endParaRPr lang="en-US"/>
        </a:p>
      </dgm:t>
    </dgm:pt>
    <dgm:pt modelId="{993EB0A5-51C2-4AB3-8526-C7B872492A09}" type="sibTrans" cxnId="{C3DC013E-B641-487F-868A-EEE5CC98C73B}">
      <dgm:prSet/>
      <dgm:spPr/>
      <dgm:t>
        <a:bodyPr/>
        <a:lstStyle/>
        <a:p>
          <a:endParaRPr lang="en-US"/>
        </a:p>
      </dgm:t>
    </dgm:pt>
    <dgm:pt modelId="{1FC4A269-379C-4DD9-A4BF-BA47D9263D75}">
      <dgm:prSet/>
      <dgm:spPr/>
    </dgm:pt>
    <dgm:pt modelId="{E06C21D2-2AC1-451A-9E26-EE3AB8500AB8}" type="parTrans" cxnId="{F24FBB30-6F7C-408B-BB73-84E4A5E0AAD2}">
      <dgm:prSet/>
      <dgm:spPr/>
      <dgm:t>
        <a:bodyPr/>
        <a:lstStyle/>
        <a:p>
          <a:endParaRPr lang="en-US"/>
        </a:p>
      </dgm:t>
    </dgm:pt>
    <dgm:pt modelId="{F0CC03ED-5ECC-401C-B0F3-4C83727108F5}" type="sibTrans" cxnId="{F24FBB30-6F7C-408B-BB73-84E4A5E0AAD2}">
      <dgm:prSet/>
      <dgm:spPr/>
      <dgm:t>
        <a:bodyPr/>
        <a:lstStyle/>
        <a:p>
          <a:endParaRPr lang="en-US"/>
        </a:p>
      </dgm:t>
    </dgm:pt>
    <dgm:pt modelId="{439641B0-192A-4202-9CA8-31A835AA7D29}" type="pres">
      <dgm:prSet presAssocID="{86740DFB-3CDA-4D14-9287-0D324E5245C3}" presName="composite" presStyleCnt="0">
        <dgm:presLayoutVars>
          <dgm:chMax val="5"/>
          <dgm:dir/>
          <dgm:resizeHandles val="exact"/>
        </dgm:presLayoutVars>
      </dgm:prSet>
      <dgm:spPr/>
    </dgm:pt>
    <dgm:pt modelId="{182FCD65-2AFD-4300-9984-7859E9B41619}" type="pres">
      <dgm:prSet presAssocID="{0FA9843E-F807-4B86-9B19-04BBB803216E}" presName="circle1" presStyleLbl="lnNode1" presStyleIdx="0" presStyleCnt="5"/>
      <dgm:spPr/>
    </dgm:pt>
    <dgm:pt modelId="{AEC92E65-B734-46F9-85C3-0CD0D8B9BC7B}" type="pres">
      <dgm:prSet presAssocID="{0FA9843E-F807-4B86-9B19-04BBB803216E}" presName="text1" presStyleLbl="revTx" presStyleIdx="0" presStyleCnt="5">
        <dgm:presLayoutVars>
          <dgm:bulletEnabled val="1"/>
        </dgm:presLayoutVars>
      </dgm:prSet>
      <dgm:spPr/>
    </dgm:pt>
    <dgm:pt modelId="{7BA7EE2B-D060-4E98-810C-725852F4E586}" type="pres">
      <dgm:prSet presAssocID="{0FA9843E-F807-4B86-9B19-04BBB803216E}" presName="line1" presStyleLbl="callout" presStyleIdx="0" presStyleCnt="10"/>
      <dgm:spPr/>
    </dgm:pt>
    <dgm:pt modelId="{9127C95D-6646-4993-91EF-8F39F5E6E289}" type="pres">
      <dgm:prSet presAssocID="{0FA9843E-F807-4B86-9B19-04BBB803216E}" presName="d1" presStyleLbl="callout" presStyleIdx="1" presStyleCnt="10"/>
      <dgm:spPr/>
    </dgm:pt>
    <dgm:pt modelId="{2AD0D2E0-B599-4B88-A730-C501B6EEDDDF}" type="pres">
      <dgm:prSet presAssocID="{818BB288-2774-4F46-B9D0-314DA4882354}" presName="circle2" presStyleLbl="lnNode1" presStyleIdx="1" presStyleCnt="5"/>
      <dgm:spPr/>
    </dgm:pt>
    <dgm:pt modelId="{4F1FC53D-C499-44EF-AA91-9AB9B556C538}" type="pres">
      <dgm:prSet presAssocID="{818BB288-2774-4F46-B9D0-314DA4882354}" presName="text2" presStyleLbl="revTx" presStyleIdx="1" presStyleCnt="5">
        <dgm:presLayoutVars>
          <dgm:bulletEnabled val="1"/>
        </dgm:presLayoutVars>
      </dgm:prSet>
      <dgm:spPr/>
    </dgm:pt>
    <dgm:pt modelId="{260CE2B3-D9BD-4CA0-AAFB-4E6D08E453C7}" type="pres">
      <dgm:prSet presAssocID="{818BB288-2774-4F46-B9D0-314DA4882354}" presName="line2" presStyleLbl="callout" presStyleIdx="2" presStyleCnt="10"/>
      <dgm:spPr/>
    </dgm:pt>
    <dgm:pt modelId="{CF777345-02C3-4CAB-BF66-B9A2E5EF991A}" type="pres">
      <dgm:prSet presAssocID="{818BB288-2774-4F46-B9D0-314DA4882354}" presName="d2" presStyleLbl="callout" presStyleIdx="3" presStyleCnt="10"/>
      <dgm:spPr/>
    </dgm:pt>
    <dgm:pt modelId="{3FEEF2DA-7A25-4DBD-8230-167915FBFCF2}" type="pres">
      <dgm:prSet presAssocID="{364A85D8-5E7E-4F1B-A5C7-7B97787E614D}" presName="circle3" presStyleLbl="lnNode1" presStyleIdx="2" presStyleCnt="5"/>
      <dgm:spPr/>
    </dgm:pt>
    <dgm:pt modelId="{0F546F34-C5C6-4772-93AA-8CD2B2434AB2}" type="pres">
      <dgm:prSet presAssocID="{364A85D8-5E7E-4F1B-A5C7-7B97787E614D}" presName="text3" presStyleLbl="revTx" presStyleIdx="2" presStyleCnt="5">
        <dgm:presLayoutVars>
          <dgm:bulletEnabled val="1"/>
        </dgm:presLayoutVars>
      </dgm:prSet>
      <dgm:spPr/>
    </dgm:pt>
    <dgm:pt modelId="{E7A7B183-3DEE-4FCE-A15E-0E93548CCD07}" type="pres">
      <dgm:prSet presAssocID="{364A85D8-5E7E-4F1B-A5C7-7B97787E614D}" presName="line3" presStyleLbl="callout" presStyleIdx="4" presStyleCnt="10"/>
      <dgm:spPr/>
    </dgm:pt>
    <dgm:pt modelId="{3BD9CF88-2297-4F25-96AB-031DC8F96B29}" type="pres">
      <dgm:prSet presAssocID="{364A85D8-5E7E-4F1B-A5C7-7B97787E614D}" presName="d3" presStyleLbl="callout" presStyleIdx="5" presStyleCnt="10"/>
      <dgm:spPr/>
    </dgm:pt>
    <dgm:pt modelId="{C0187BA5-75BE-4AF0-945D-EC69D08EFD8B}" type="pres">
      <dgm:prSet presAssocID="{6600EB7B-D845-4A4A-94AF-1D68CB8CC1DA}" presName="circle4" presStyleLbl="lnNode1" presStyleIdx="3" presStyleCnt="5"/>
      <dgm:spPr/>
      <dgm:t>
        <a:bodyPr/>
        <a:lstStyle/>
        <a:p>
          <a:endParaRPr lang="en-US"/>
        </a:p>
      </dgm:t>
    </dgm:pt>
    <dgm:pt modelId="{686E955C-539B-4E30-A90E-18C52420459A}" type="pres">
      <dgm:prSet presAssocID="{6600EB7B-D845-4A4A-94AF-1D68CB8CC1DA}" presName="text4" presStyleLbl="revTx" presStyleIdx="3" presStyleCnt="5">
        <dgm:presLayoutVars>
          <dgm:bulletEnabled val="1"/>
        </dgm:presLayoutVars>
      </dgm:prSet>
      <dgm:spPr/>
    </dgm:pt>
    <dgm:pt modelId="{68A9F483-D3C7-4C5C-890B-CC33CBF04D48}" type="pres">
      <dgm:prSet presAssocID="{6600EB7B-D845-4A4A-94AF-1D68CB8CC1DA}" presName="line4" presStyleLbl="callout" presStyleIdx="6" presStyleCnt="10"/>
      <dgm:spPr/>
    </dgm:pt>
    <dgm:pt modelId="{244035B1-0945-40F8-A72E-9BDE5A711E6F}" type="pres">
      <dgm:prSet presAssocID="{6600EB7B-D845-4A4A-94AF-1D68CB8CC1DA}" presName="d4" presStyleLbl="callout" presStyleIdx="7" presStyleCnt="10"/>
      <dgm:spPr/>
    </dgm:pt>
    <dgm:pt modelId="{FCBBFFF0-D177-4608-BA0E-F90F5D1DB08E}" type="pres">
      <dgm:prSet presAssocID="{E7124E6D-EBF5-43FB-9364-ADC1157B2724}" presName="circle5" presStyleLbl="lnNode1" presStyleIdx="4" presStyleCnt="5"/>
      <dgm:spPr/>
    </dgm:pt>
    <dgm:pt modelId="{BE73DE94-33DB-4037-9305-3850E11F9FA2}" type="pres">
      <dgm:prSet presAssocID="{E7124E6D-EBF5-43FB-9364-ADC1157B2724}" presName="text5" presStyleLbl="revTx" presStyleIdx="4" presStyleCnt="5">
        <dgm:presLayoutVars>
          <dgm:bulletEnabled val="1"/>
        </dgm:presLayoutVars>
      </dgm:prSet>
      <dgm:spPr/>
    </dgm:pt>
    <dgm:pt modelId="{BF6DA0CB-9BDC-4D51-BAB7-6C9FDFC3E34A}" type="pres">
      <dgm:prSet presAssocID="{E7124E6D-EBF5-43FB-9364-ADC1157B2724}" presName="line5" presStyleLbl="callout" presStyleIdx="8" presStyleCnt="10"/>
      <dgm:spPr/>
    </dgm:pt>
    <dgm:pt modelId="{3CE24939-97FB-4C9F-8E98-055D3C368FBE}" type="pres">
      <dgm:prSet presAssocID="{E7124E6D-EBF5-43FB-9364-ADC1157B2724}" presName="d5" presStyleLbl="callout" presStyleIdx="9" presStyleCnt="10"/>
      <dgm:spPr/>
    </dgm:pt>
  </dgm:ptLst>
  <dgm:cxnLst>
    <dgm:cxn modelId="{ECBA01F6-E988-4691-B239-B045C95B13E5}" srcId="{86740DFB-3CDA-4D14-9287-0D324E5245C3}" destId="{0FA9843E-F807-4B86-9B19-04BBB803216E}" srcOrd="0" destOrd="0" parTransId="{29B5BCB7-7C49-49B8-9FC0-AA00DBFD7597}" sibTransId="{76DD9800-7B6F-4CA0-AE74-C141B5FC956B}"/>
    <dgm:cxn modelId="{41C44E46-2BE1-4D0A-B181-2033CE2DC83B}" type="presOf" srcId="{364A85D8-5E7E-4F1B-A5C7-7B97787E614D}" destId="{0F546F34-C5C6-4772-93AA-8CD2B2434AB2}" srcOrd="0" destOrd="0" presId="urn:microsoft.com/office/officeart/2005/8/layout/target1"/>
    <dgm:cxn modelId="{9CB99E90-F115-47B3-BE6D-9BB051F515B2}" srcId="{86740DFB-3CDA-4D14-9287-0D324E5245C3}" destId="{818BB288-2774-4F46-B9D0-314DA4882354}" srcOrd="1" destOrd="0" parTransId="{7298F63C-AA71-45C1-98A4-C0E9D05D61FC}" sibTransId="{653D6C72-3CA0-4D8F-AF9B-CD9861995523}"/>
    <dgm:cxn modelId="{78BCDB0C-917F-4CEB-9725-17B9B55F10C6}" srcId="{86740DFB-3CDA-4D14-9287-0D324E5245C3}" destId="{364A85D8-5E7E-4F1B-A5C7-7B97787E614D}" srcOrd="2" destOrd="0" parTransId="{CD2FEA7E-7585-49B4-9548-86DD97A804B5}" sibTransId="{DDF22F6A-D342-4411-8273-5463B542575E}"/>
    <dgm:cxn modelId="{474CB653-A5E6-4BBA-B9DE-616BF2288F66}" srcId="{86740DFB-3CDA-4D14-9287-0D324E5245C3}" destId="{E7124E6D-EBF5-43FB-9364-ADC1157B2724}" srcOrd="4" destOrd="0" parTransId="{A4466323-0550-4EBE-918D-974A06EC63FE}" sibTransId="{A4E19D48-97B5-4B5F-9D85-20EA65D69295}"/>
    <dgm:cxn modelId="{DB359ABC-E08F-42E6-A872-CC113F51C2E9}" type="presOf" srcId="{0FA9843E-F807-4B86-9B19-04BBB803216E}" destId="{AEC92E65-B734-46F9-85C3-0CD0D8B9BC7B}" srcOrd="0" destOrd="0" presId="urn:microsoft.com/office/officeart/2005/8/layout/target1"/>
    <dgm:cxn modelId="{5C65BE58-8107-4D79-B60E-F9006786C207}" type="presOf" srcId="{E7124E6D-EBF5-43FB-9364-ADC1157B2724}" destId="{BE73DE94-33DB-4037-9305-3850E11F9FA2}" srcOrd="0" destOrd="0" presId="urn:microsoft.com/office/officeart/2005/8/layout/target1"/>
    <dgm:cxn modelId="{C3DC013E-B641-487F-868A-EEE5CC98C73B}" srcId="{86740DFB-3CDA-4D14-9287-0D324E5245C3}" destId="{A80A2E2C-E174-4B1A-9CB2-7CC3C913E4AE}" srcOrd="5" destOrd="0" parTransId="{E20CB695-2C76-4531-9B29-3969999BDFAD}" sibTransId="{993EB0A5-51C2-4AB3-8526-C7B872492A09}"/>
    <dgm:cxn modelId="{37B6BB19-9E5B-4AA9-9B5F-B04E714DC26D}" type="presOf" srcId="{86740DFB-3CDA-4D14-9287-0D324E5245C3}" destId="{439641B0-192A-4202-9CA8-31A835AA7D29}" srcOrd="0" destOrd="0" presId="urn:microsoft.com/office/officeart/2005/8/layout/target1"/>
    <dgm:cxn modelId="{0BEC8A5B-2DC0-4079-8552-6D414EBF6170}" type="presOf" srcId="{6600EB7B-D845-4A4A-94AF-1D68CB8CC1DA}" destId="{686E955C-539B-4E30-A90E-18C52420459A}" srcOrd="0" destOrd="0" presId="urn:microsoft.com/office/officeart/2005/8/layout/target1"/>
    <dgm:cxn modelId="{A1D64020-346E-4B46-859C-3537F5B4CEA5}" type="presOf" srcId="{818BB288-2774-4F46-B9D0-314DA4882354}" destId="{4F1FC53D-C499-44EF-AA91-9AB9B556C538}" srcOrd="0" destOrd="0" presId="urn:microsoft.com/office/officeart/2005/8/layout/target1"/>
    <dgm:cxn modelId="{F24FBB30-6F7C-408B-BB73-84E4A5E0AAD2}" srcId="{A80A2E2C-E174-4B1A-9CB2-7CC3C913E4AE}" destId="{1FC4A269-379C-4DD9-A4BF-BA47D9263D75}" srcOrd="0" destOrd="0" parTransId="{E06C21D2-2AC1-451A-9E26-EE3AB8500AB8}" sibTransId="{F0CC03ED-5ECC-401C-B0F3-4C83727108F5}"/>
    <dgm:cxn modelId="{F484E2C6-26E7-4476-A592-C771791E4B09}" srcId="{86740DFB-3CDA-4D14-9287-0D324E5245C3}" destId="{6600EB7B-D845-4A4A-94AF-1D68CB8CC1DA}" srcOrd="3" destOrd="0" parTransId="{DE5FDE4E-E901-4D9E-A210-AD064E931290}" sibTransId="{C332BE48-FDEE-41E6-9282-56C7866C91D1}"/>
    <dgm:cxn modelId="{14BEC8C1-05E0-48CB-BE90-DC9E8E2DE76C}" type="presParOf" srcId="{439641B0-192A-4202-9CA8-31A835AA7D29}" destId="{182FCD65-2AFD-4300-9984-7859E9B41619}" srcOrd="0" destOrd="0" presId="urn:microsoft.com/office/officeart/2005/8/layout/target1"/>
    <dgm:cxn modelId="{690A43A5-23B3-4196-B147-B21F634FAE10}" type="presParOf" srcId="{439641B0-192A-4202-9CA8-31A835AA7D29}" destId="{AEC92E65-B734-46F9-85C3-0CD0D8B9BC7B}" srcOrd="1" destOrd="0" presId="urn:microsoft.com/office/officeart/2005/8/layout/target1"/>
    <dgm:cxn modelId="{388421E3-4203-4BEF-B636-43F6610E271C}" type="presParOf" srcId="{439641B0-192A-4202-9CA8-31A835AA7D29}" destId="{7BA7EE2B-D060-4E98-810C-725852F4E586}" srcOrd="2" destOrd="0" presId="urn:microsoft.com/office/officeart/2005/8/layout/target1"/>
    <dgm:cxn modelId="{82653799-A938-46A5-B7A1-113AA67069FE}" type="presParOf" srcId="{439641B0-192A-4202-9CA8-31A835AA7D29}" destId="{9127C95D-6646-4993-91EF-8F39F5E6E289}" srcOrd="3" destOrd="0" presId="urn:microsoft.com/office/officeart/2005/8/layout/target1"/>
    <dgm:cxn modelId="{85635633-11FF-4D34-8F96-0F8829780FA4}" type="presParOf" srcId="{439641B0-192A-4202-9CA8-31A835AA7D29}" destId="{2AD0D2E0-B599-4B88-A730-C501B6EEDDDF}" srcOrd="4" destOrd="0" presId="urn:microsoft.com/office/officeart/2005/8/layout/target1"/>
    <dgm:cxn modelId="{929BA49B-F588-410A-A02C-48D9C49A8200}" type="presParOf" srcId="{439641B0-192A-4202-9CA8-31A835AA7D29}" destId="{4F1FC53D-C499-44EF-AA91-9AB9B556C538}" srcOrd="5" destOrd="0" presId="urn:microsoft.com/office/officeart/2005/8/layout/target1"/>
    <dgm:cxn modelId="{9AEF911B-A1BA-4862-BE36-251A8ED30051}" type="presParOf" srcId="{439641B0-192A-4202-9CA8-31A835AA7D29}" destId="{260CE2B3-D9BD-4CA0-AAFB-4E6D08E453C7}" srcOrd="6" destOrd="0" presId="urn:microsoft.com/office/officeart/2005/8/layout/target1"/>
    <dgm:cxn modelId="{D5779417-08DF-42F1-AD65-489907C11FD6}" type="presParOf" srcId="{439641B0-192A-4202-9CA8-31A835AA7D29}" destId="{CF777345-02C3-4CAB-BF66-B9A2E5EF991A}" srcOrd="7" destOrd="0" presId="urn:microsoft.com/office/officeart/2005/8/layout/target1"/>
    <dgm:cxn modelId="{9636EC4B-CFC3-4FE7-B01E-BABD6F2C9CA7}" type="presParOf" srcId="{439641B0-192A-4202-9CA8-31A835AA7D29}" destId="{3FEEF2DA-7A25-4DBD-8230-167915FBFCF2}" srcOrd="8" destOrd="0" presId="urn:microsoft.com/office/officeart/2005/8/layout/target1"/>
    <dgm:cxn modelId="{C3156538-5CC3-40F9-A014-5F0DB170CAD6}" type="presParOf" srcId="{439641B0-192A-4202-9CA8-31A835AA7D29}" destId="{0F546F34-C5C6-4772-93AA-8CD2B2434AB2}" srcOrd="9" destOrd="0" presId="urn:microsoft.com/office/officeart/2005/8/layout/target1"/>
    <dgm:cxn modelId="{23C795E3-3C3A-4B08-8687-7FE562B66797}" type="presParOf" srcId="{439641B0-192A-4202-9CA8-31A835AA7D29}" destId="{E7A7B183-3DEE-4FCE-A15E-0E93548CCD07}" srcOrd="10" destOrd="0" presId="urn:microsoft.com/office/officeart/2005/8/layout/target1"/>
    <dgm:cxn modelId="{84714D76-BF79-4283-AF84-C6746D3DB399}" type="presParOf" srcId="{439641B0-192A-4202-9CA8-31A835AA7D29}" destId="{3BD9CF88-2297-4F25-96AB-031DC8F96B29}" srcOrd="11" destOrd="0" presId="urn:microsoft.com/office/officeart/2005/8/layout/target1"/>
    <dgm:cxn modelId="{7B5509BB-CA53-451B-9AB5-E57CB4A788F8}" type="presParOf" srcId="{439641B0-192A-4202-9CA8-31A835AA7D29}" destId="{C0187BA5-75BE-4AF0-945D-EC69D08EFD8B}" srcOrd="12" destOrd="0" presId="urn:microsoft.com/office/officeart/2005/8/layout/target1"/>
    <dgm:cxn modelId="{D71FCAC9-7617-4B0E-8EFF-F7670D0AA810}" type="presParOf" srcId="{439641B0-192A-4202-9CA8-31A835AA7D29}" destId="{686E955C-539B-4E30-A90E-18C52420459A}" srcOrd="13" destOrd="0" presId="urn:microsoft.com/office/officeart/2005/8/layout/target1"/>
    <dgm:cxn modelId="{62478846-6B9C-4424-8A9E-5A8FD1DECCAD}" type="presParOf" srcId="{439641B0-192A-4202-9CA8-31A835AA7D29}" destId="{68A9F483-D3C7-4C5C-890B-CC33CBF04D48}" srcOrd="14" destOrd="0" presId="urn:microsoft.com/office/officeart/2005/8/layout/target1"/>
    <dgm:cxn modelId="{C70BA3DC-C05A-418A-8546-AA5FD6EEF3C5}" type="presParOf" srcId="{439641B0-192A-4202-9CA8-31A835AA7D29}" destId="{244035B1-0945-40F8-A72E-9BDE5A711E6F}" srcOrd="15" destOrd="0" presId="urn:microsoft.com/office/officeart/2005/8/layout/target1"/>
    <dgm:cxn modelId="{EE790F4C-1FB9-4652-812F-B71317948478}" type="presParOf" srcId="{439641B0-192A-4202-9CA8-31A835AA7D29}" destId="{FCBBFFF0-D177-4608-BA0E-F90F5D1DB08E}" srcOrd="16" destOrd="0" presId="urn:microsoft.com/office/officeart/2005/8/layout/target1"/>
    <dgm:cxn modelId="{D44C9DDB-C8E8-431F-9230-63028879AFA9}" type="presParOf" srcId="{439641B0-192A-4202-9CA8-31A835AA7D29}" destId="{BE73DE94-33DB-4037-9305-3850E11F9FA2}" srcOrd="17" destOrd="0" presId="urn:microsoft.com/office/officeart/2005/8/layout/target1"/>
    <dgm:cxn modelId="{1C5A0A10-DBBA-4ED0-9BDB-9D251A957214}" type="presParOf" srcId="{439641B0-192A-4202-9CA8-31A835AA7D29}" destId="{BF6DA0CB-9BDC-4D51-BAB7-6C9FDFC3E34A}" srcOrd="18" destOrd="0" presId="urn:microsoft.com/office/officeart/2005/8/layout/target1"/>
    <dgm:cxn modelId="{3EE946BD-BCA4-464C-9FD8-061285F6678F}" type="presParOf" srcId="{439641B0-192A-4202-9CA8-31A835AA7D29}" destId="{3CE24939-97FB-4C9F-8E98-055D3C368FBE}" srcOrd="19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7BCAEC-DC25-48CC-A370-82E5358B3BE8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6C1EF11-1A1E-418D-8F55-ADA0C058C38D}">
      <dgm:prSet/>
      <dgm:spPr/>
      <dgm:t>
        <a:bodyPr/>
        <a:lstStyle/>
        <a:p>
          <a:pPr rtl="0"/>
          <a:r>
            <a:rPr lang="en-US" smtClean="0"/>
            <a:t>CAN’T PROVIDE EMPLOYERS WITH GPA NOR TRANSCRIPT UNBEKNOWNST TO YOU</a:t>
          </a:r>
          <a:endParaRPr lang="en-US"/>
        </a:p>
      </dgm:t>
    </dgm:pt>
    <dgm:pt modelId="{60BFDF4E-AA54-491E-9A5D-636429B2B482}" type="parTrans" cxnId="{3CCD6B51-75DA-48C4-A1BA-02768BB420D6}">
      <dgm:prSet/>
      <dgm:spPr/>
      <dgm:t>
        <a:bodyPr/>
        <a:lstStyle/>
        <a:p>
          <a:endParaRPr lang="en-US"/>
        </a:p>
      </dgm:t>
    </dgm:pt>
    <dgm:pt modelId="{2B7A4DF8-942C-4CEE-8D14-784779A07EFC}" type="sibTrans" cxnId="{3CCD6B51-75DA-48C4-A1BA-02768BB420D6}">
      <dgm:prSet/>
      <dgm:spPr/>
      <dgm:t>
        <a:bodyPr/>
        <a:lstStyle/>
        <a:p>
          <a:endParaRPr lang="en-US"/>
        </a:p>
      </dgm:t>
    </dgm:pt>
    <dgm:pt modelId="{5C974804-F215-438B-AE38-3E5A211B51D5}">
      <dgm:prSet/>
      <dgm:spPr/>
      <dgm:t>
        <a:bodyPr/>
        <a:lstStyle/>
        <a:p>
          <a:pPr rtl="0"/>
          <a:r>
            <a:rPr lang="en-US" smtClean="0"/>
            <a:t>CAN ONLY OFFER CAREER DAY OR A MEET AND GREET</a:t>
          </a:r>
          <a:endParaRPr lang="en-US"/>
        </a:p>
      </dgm:t>
    </dgm:pt>
    <dgm:pt modelId="{7A96E9A0-967E-43E9-9FE7-62D24D5A4C4F}" type="parTrans" cxnId="{5E2124DD-B51B-4B81-92B9-C3393291CA81}">
      <dgm:prSet/>
      <dgm:spPr/>
      <dgm:t>
        <a:bodyPr/>
        <a:lstStyle/>
        <a:p>
          <a:endParaRPr lang="en-US"/>
        </a:p>
      </dgm:t>
    </dgm:pt>
    <dgm:pt modelId="{A89A80FF-7BCA-4534-81F2-4AD7DD136062}" type="sibTrans" cxnId="{5E2124DD-B51B-4B81-92B9-C3393291CA81}">
      <dgm:prSet/>
      <dgm:spPr/>
      <dgm:t>
        <a:bodyPr/>
        <a:lstStyle/>
        <a:p>
          <a:endParaRPr lang="en-US"/>
        </a:p>
      </dgm:t>
    </dgm:pt>
    <dgm:pt modelId="{E1A205FB-6A82-4224-83ED-03C3C030F5C8}">
      <dgm:prSet/>
      <dgm:spPr/>
      <dgm:t>
        <a:bodyPr/>
        <a:lstStyle/>
        <a:p>
          <a:pPr rtl="0"/>
          <a:r>
            <a:rPr lang="en-US" smtClean="0"/>
            <a:t>CAN’T DIRECTLY CONNECT STUDENT AND EMPLOYER</a:t>
          </a:r>
          <a:endParaRPr lang="en-US"/>
        </a:p>
      </dgm:t>
    </dgm:pt>
    <dgm:pt modelId="{C106853C-2247-4A7A-A282-88DC8CD9E64A}" type="parTrans" cxnId="{E0C7230F-2BF1-4E1A-A2D3-BC25EFCD3B30}">
      <dgm:prSet/>
      <dgm:spPr/>
      <dgm:t>
        <a:bodyPr/>
        <a:lstStyle/>
        <a:p>
          <a:endParaRPr lang="en-US"/>
        </a:p>
      </dgm:t>
    </dgm:pt>
    <dgm:pt modelId="{BE4FCD89-FD95-400E-90F2-6F5806B93ED5}" type="sibTrans" cxnId="{E0C7230F-2BF1-4E1A-A2D3-BC25EFCD3B30}">
      <dgm:prSet/>
      <dgm:spPr/>
      <dgm:t>
        <a:bodyPr/>
        <a:lstStyle/>
        <a:p>
          <a:endParaRPr lang="en-US"/>
        </a:p>
      </dgm:t>
    </dgm:pt>
    <dgm:pt modelId="{E6680B08-BA8F-401B-9196-AFD4CB1A729E}">
      <dgm:prSet/>
      <dgm:spPr/>
      <dgm:t>
        <a:bodyPr/>
        <a:lstStyle/>
        <a:p>
          <a:pPr rtl="0"/>
          <a:r>
            <a:rPr lang="en-US" smtClean="0"/>
            <a:t>NOT HELPING COMPANIES IN A MEANINGFUL WAY</a:t>
          </a:r>
          <a:endParaRPr lang="en-US"/>
        </a:p>
      </dgm:t>
    </dgm:pt>
    <dgm:pt modelId="{645E9734-D0F3-4CEC-9FD4-57DA3859A95F}" type="parTrans" cxnId="{8F123072-9798-4015-8D53-D11BD1FE8A36}">
      <dgm:prSet/>
      <dgm:spPr/>
      <dgm:t>
        <a:bodyPr/>
        <a:lstStyle/>
        <a:p>
          <a:endParaRPr lang="en-US"/>
        </a:p>
      </dgm:t>
    </dgm:pt>
    <dgm:pt modelId="{5453D2E7-E3BB-4842-BD43-20BAD0E05A7B}" type="sibTrans" cxnId="{8F123072-9798-4015-8D53-D11BD1FE8A36}">
      <dgm:prSet/>
      <dgm:spPr/>
      <dgm:t>
        <a:bodyPr/>
        <a:lstStyle/>
        <a:p>
          <a:endParaRPr lang="en-US"/>
        </a:p>
      </dgm:t>
    </dgm:pt>
    <dgm:pt modelId="{74DB5F19-56B8-44D5-B0F3-2485B6DA7D62}" type="pres">
      <dgm:prSet presAssocID="{FF7BCAEC-DC25-48CC-A370-82E5358B3BE8}" presName="composite" presStyleCnt="0">
        <dgm:presLayoutVars>
          <dgm:chMax val="5"/>
          <dgm:dir/>
          <dgm:resizeHandles val="exact"/>
        </dgm:presLayoutVars>
      </dgm:prSet>
      <dgm:spPr/>
    </dgm:pt>
    <dgm:pt modelId="{BFCAF2C2-0DDA-47F2-B54B-473E2F46725F}" type="pres">
      <dgm:prSet presAssocID="{06C1EF11-1A1E-418D-8F55-ADA0C058C38D}" presName="circle1" presStyleLbl="lnNode1" presStyleIdx="0" presStyleCnt="4"/>
      <dgm:spPr/>
    </dgm:pt>
    <dgm:pt modelId="{316C13CB-4E8A-41EF-947B-1F6480FBB921}" type="pres">
      <dgm:prSet presAssocID="{06C1EF11-1A1E-418D-8F55-ADA0C058C38D}" presName="text1" presStyleLbl="revTx" presStyleIdx="0" presStyleCnt="4">
        <dgm:presLayoutVars>
          <dgm:bulletEnabled val="1"/>
        </dgm:presLayoutVars>
      </dgm:prSet>
      <dgm:spPr/>
    </dgm:pt>
    <dgm:pt modelId="{BA10C113-CFD2-4EBD-8568-E0B9C307F827}" type="pres">
      <dgm:prSet presAssocID="{06C1EF11-1A1E-418D-8F55-ADA0C058C38D}" presName="line1" presStyleLbl="callout" presStyleIdx="0" presStyleCnt="8"/>
      <dgm:spPr/>
    </dgm:pt>
    <dgm:pt modelId="{A02C6F5F-EE44-46D1-B33A-638E0A487F6B}" type="pres">
      <dgm:prSet presAssocID="{06C1EF11-1A1E-418D-8F55-ADA0C058C38D}" presName="d1" presStyleLbl="callout" presStyleIdx="1" presStyleCnt="8"/>
      <dgm:spPr/>
    </dgm:pt>
    <dgm:pt modelId="{BBCCDA44-9B68-4195-AFFA-8FAD226AC8B7}" type="pres">
      <dgm:prSet presAssocID="{5C974804-F215-438B-AE38-3E5A211B51D5}" presName="circle2" presStyleLbl="lnNode1" presStyleIdx="1" presStyleCnt="4"/>
      <dgm:spPr/>
    </dgm:pt>
    <dgm:pt modelId="{EF2B8F85-A91C-4744-AA54-CA51658797B7}" type="pres">
      <dgm:prSet presAssocID="{5C974804-F215-438B-AE38-3E5A211B51D5}" presName="text2" presStyleLbl="revTx" presStyleIdx="1" presStyleCnt="4">
        <dgm:presLayoutVars>
          <dgm:bulletEnabled val="1"/>
        </dgm:presLayoutVars>
      </dgm:prSet>
      <dgm:spPr/>
    </dgm:pt>
    <dgm:pt modelId="{FB0EEE01-4C46-49B1-88B5-73DD96841D2E}" type="pres">
      <dgm:prSet presAssocID="{5C974804-F215-438B-AE38-3E5A211B51D5}" presName="line2" presStyleLbl="callout" presStyleIdx="2" presStyleCnt="8"/>
      <dgm:spPr/>
    </dgm:pt>
    <dgm:pt modelId="{E69FF907-1B08-45DC-8993-966E15B7FE5A}" type="pres">
      <dgm:prSet presAssocID="{5C974804-F215-438B-AE38-3E5A211B51D5}" presName="d2" presStyleLbl="callout" presStyleIdx="3" presStyleCnt="8"/>
      <dgm:spPr/>
    </dgm:pt>
    <dgm:pt modelId="{BB5A611F-EEFB-47E5-B400-5DC19EC000A9}" type="pres">
      <dgm:prSet presAssocID="{E1A205FB-6A82-4224-83ED-03C3C030F5C8}" presName="circle3" presStyleLbl="lnNode1" presStyleIdx="2" presStyleCnt="4"/>
      <dgm:spPr/>
    </dgm:pt>
    <dgm:pt modelId="{AAE52E42-5123-4F7E-B906-46FFD768FD47}" type="pres">
      <dgm:prSet presAssocID="{E1A205FB-6A82-4224-83ED-03C3C030F5C8}" presName="text3" presStyleLbl="revTx" presStyleIdx="2" presStyleCnt="4">
        <dgm:presLayoutVars>
          <dgm:bulletEnabled val="1"/>
        </dgm:presLayoutVars>
      </dgm:prSet>
      <dgm:spPr/>
    </dgm:pt>
    <dgm:pt modelId="{054A1792-EA48-4BFD-AA3C-2588F1C1EB02}" type="pres">
      <dgm:prSet presAssocID="{E1A205FB-6A82-4224-83ED-03C3C030F5C8}" presName="line3" presStyleLbl="callout" presStyleIdx="4" presStyleCnt="8"/>
      <dgm:spPr/>
    </dgm:pt>
    <dgm:pt modelId="{31E0467C-DF88-48DE-B97F-CD694637AAAB}" type="pres">
      <dgm:prSet presAssocID="{E1A205FB-6A82-4224-83ED-03C3C030F5C8}" presName="d3" presStyleLbl="callout" presStyleIdx="5" presStyleCnt="8"/>
      <dgm:spPr/>
    </dgm:pt>
    <dgm:pt modelId="{25DC6960-168F-4688-A09A-A6D140A14C9C}" type="pres">
      <dgm:prSet presAssocID="{E6680B08-BA8F-401B-9196-AFD4CB1A729E}" presName="circle4" presStyleLbl="lnNode1" presStyleIdx="3" presStyleCnt="4"/>
      <dgm:spPr/>
    </dgm:pt>
    <dgm:pt modelId="{94280908-4F81-4F14-8B78-BB523BB33C67}" type="pres">
      <dgm:prSet presAssocID="{E6680B08-BA8F-401B-9196-AFD4CB1A729E}" presName="text4" presStyleLbl="revTx" presStyleIdx="3" presStyleCnt="4">
        <dgm:presLayoutVars>
          <dgm:bulletEnabled val="1"/>
        </dgm:presLayoutVars>
      </dgm:prSet>
      <dgm:spPr/>
    </dgm:pt>
    <dgm:pt modelId="{C65EB441-4F28-4675-956F-9D5AE5A407DF}" type="pres">
      <dgm:prSet presAssocID="{E6680B08-BA8F-401B-9196-AFD4CB1A729E}" presName="line4" presStyleLbl="callout" presStyleIdx="6" presStyleCnt="8"/>
      <dgm:spPr/>
    </dgm:pt>
    <dgm:pt modelId="{F246A04A-11AC-4B48-B29C-1A3609AA9A23}" type="pres">
      <dgm:prSet presAssocID="{E6680B08-BA8F-401B-9196-AFD4CB1A729E}" presName="d4" presStyleLbl="callout" presStyleIdx="7" presStyleCnt="8"/>
      <dgm:spPr/>
    </dgm:pt>
  </dgm:ptLst>
  <dgm:cxnLst>
    <dgm:cxn modelId="{FD5499BD-EFAF-464B-89B6-3D837E454636}" type="presOf" srcId="{E6680B08-BA8F-401B-9196-AFD4CB1A729E}" destId="{94280908-4F81-4F14-8B78-BB523BB33C67}" srcOrd="0" destOrd="0" presId="urn:microsoft.com/office/officeart/2005/8/layout/target1"/>
    <dgm:cxn modelId="{5E2124DD-B51B-4B81-92B9-C3393291CA81}" srcId="{FF7BCAEC-DC25-48CC-A370-82E5358B3BE8}" destId="{5C974804-F215-438B-AE38-3E5A211B51D5}" srcOrd="1" destOrd="0" parTransId="{7A96E9A0-967E-43E9-9FE7-62D24D5A4C4F}" sibTransId="{A89A80FF-7BCA-4534-81F2-4AD7DD136062}"/>
    <dgm:cxn modelId="{36ED62A7-5B1D-4B5C-BCAD-56E61124E98E}" type="presOf" srcId="{E1A205FB-6A82-4224-83ED-03C3C030F5C8}" destId="{AAE52E42-5123-4F7E-B906-46FFD768FD47}" srcOrd="0" destOrd="0" presId="urn:microsoft.com/office/officeart/2005/8/layout/target1"/>
    <dgm:cxn modelId="{8F123072-9798-4015-8D53-D11BD1FE8A36}" srcId="{FF7BCAEC-DC25-48CC-A370-82E5358B3BE8}" destId="{E6680B08-BA8F-401B-9196-AFD4CB1A729E}" srcOrd="3" destOrd="0" parTransId="{645E9734-D0F3-4CEC-9FD4-57DA3859A95F}" sibTransId="{5453D2E7-E3BB-4842-BD43-20BAD0E05A7B}"/>
    <dgm:cxn modelId="{B01EC674-336E-4519-9CFC-E89642917906}" type="presOf" srcId="{5C974804-F215-438B-AE38-3E5A211B51D5}" destId="{EF2B8F85-A91C-4744-AA54-CA51658797B7}" srcOrd="0" destOrd="0" presId="urn:microsoft.com/office/officeart/2005/8/layout/target1"/>
    <dgm:cxn modelId="{2AA3FD80-ECA9-4613-A334-F4176D73BB2D}" type="presOf" srcId="{06C1EF11-1A1E-418D-8F55-ADA0C058C38D}" destId="{316C13CB-4E8A-41EF-947B-1F6480FBB921}" srcOrd="0" destOrd="0" presId="urn:microsoft.com/office/officeart/2005/8/layout/target1"/>
    <dgm:cxn modelId="{0727489A-E69F-40C4-82ED-4AE0276C30D1}" type="presOf" srcId="{FF7BCAEC-DC25-48CC-A370-82E5358B3BE8}" destId="{74DB5F19-56B8-44D5-B0F3-2485B6DA7D62}" srcOrd="0" destOrd="0" presId="urn:microsoft.com/office/officeart/2005/8/layout/target1"/>
    <dgm:cxn modelId="{E0C7230F-2BF1-4E1A-A2D3-BC25EFCD3B30}" srcId="{FF7BCAEC-DC25-48CC-A370-82E5358B3BE8}" destId="{E1A205FB-6A82-4224-83ED-03C3C030F5C8}" srcOrd="2" destOrd="0" parTransId="{C106853C-2247-4A7A-A282-88DC8CD9E64A}" sibTransId="{BE4FCD89-FD95-400E-90F2-6F5806B93ED5}"/>
    <dgm:cxn modelId="{3CCD6B51-75DA-48C4-A1BA-02768BB420D6}" srcId="{FF7BCAEC-DC25-48CC-A370-82E5358B3BE8}" destId="{06C1EF11-1A1E-418D-8F55-ADA0C058C38D}" srcOrd="0" destOrd="0" parTransId="{60BFDF4E-AA54-491E-9A5D-636429B2B482}" sibTransId="{2B7A4DF8-942C-4CEE-8D14-784779A07EFC}"/>
    <dgm:cxn modelId="{0E762DD3-7177-4558-A23E-676BABF49EBC}" type="presParOf" srcId="{74DB5F19-56B8-44D5-B0F3-2485B6DA7D62}" destId="{BFCAF2C2-0DDA-47F2-B54B-473E2F46725F}" srcOrd="0" destOrd="0" presId="urn:microsoft.com/office/officeart/2005/8/layout/target1"/>
    <dgm:cxn modelId="{EE9B4816-EAE1-4498-9E69-417D5567747E}" type="presParOf" srcId="{74DB5F19-56B8-44D5-B0F3-2485B6DA7D62}" destId="{316C13CB-4E8A-41EF-947B-1F6480FBB921}" srcOrd="1" destOrd="0" presId="urn:microsoft.com/office/officeart/2005/8/layout/target1"/>
    <dgm:cxn modelId="{7DA44618-AA47-4613-96D9-AF6FE294AA26}" type="presParOf" srcId="{74DB5F19-56B8-44D5-B0F3-2485B6DA7D62}" destId="{BA10C113-CFD2-4EBD-8568-E0B9C307F827}" srcOrd="2" destOrd="0" presId="urn:microsoft.com/office/officeart/2005/8/layout/target1"/>
    <dgm:cxn modelId="{0EBA413B-ABEB-4EDB-89FA-4803950E3EC3}" type="presParOf" srcId="{74DB5F19-56B8-44D5-B0F3-2485B6DA7D62}" destId="{A02C6F5F-EE44-46D1-B33A-638E0A487F6B}" srcOrd="3" destOrd="0" presId="urn:microsoft.com/office/officeart/2005/8/layout/target1"/>
    <dgm:cxn modelId="{4CFE7D02-B235-4811-9983-E8581CF56B87}" type="presParOf" srcId="{74DB5F19-56B8-44D5-B0F3-2485B6DA7D62}" destId="{BBCCDA44-9B68-4195-AFFA-8FAD226AC8B7}" srcOrd="4" destOrd="0" presId="urn:microsoft.com/office/officeart/2005/8/layout/target1"/>
    <dgm:cxn modelId="{BE95529D-CBB1-4CA9-990F-CC6ED7592EFB}" type="presParOf" srcId="{74DB5F19-56B8-44D5-B0F3-2485B6DA7D62}" destId="{EF2B8F85-A91C-4744-AA54-CA51658797B7}" srcOrd="5" destOrd="0" presId="urn:microsoft.com/office/officeart/2005/8/layout/target1"/>
    <dgm:cxn modelId="{80925A3E-69E8-46FC-B0EF-2D1C52E6F560}" type="presParOf" srcId="{74DB5F19-56B8-44D5-B0F3-2485B6DA7D62}" destId="{FB0EEE01-4C46-49B1-88B5-73DD96841D2E}" srcOrd="6" destOrd="0" presId="urn:microsoft.com/office/officeart/2005/8/layout/target1"/>
    <dgm:cxn modelId="{28F03277-3A00-4D52-8324-B7BC81A7D7C1}" type="presParOf" srcId="{74DB5F19-56B8-44D5-B0F3-2485B6DA7D62}" destId="{E69FF907-1B08-45DC-8993-966E15B7FE5A}" srcOrd="7" destOrd="0" presId="urn:microsoft.com/office/officeart/2005/8/layout/target1"/>
    <dgm:cxn modelId="{21C58DFE-4C3A-457E-9D0B-4580282F1AD2}" type="presParOf" srcId="{74DB5F19-56B8-44D5-B0F3-2485B6DA7D62}" destId="{BB5A611F-EEFB-47E5-B400-5DC19EC000A9}" srcOrd="8" destOrd="0" presId="urn:microsoft.com/office/officeart/2005/8/layout/target1"/>
    <dgm:cxn modelId="{DFFCF4A0-3443-462D-8654-1DB9741E1E19}" type="presParOf" srcId="{74DB5F19-56B8-44D5-B0F3-2485B6DA7D62}" destId="{AAE52E42-5123-4F7E-B906-46FFD768FD47}" srcOrd="9" destOrd="0" presId="urn:microsoft.com/office/officeart/2005/8/layout/target1"/>
    <dgm:cxn modelId="{2E121E36-926C-46C5-B106-C890A6082871}" type="presParOf" srcId="{74DB5F19-56B8-44D5-B0F3-2485B6DA7D62}" destId="{054A1792-EA48-4BFD-AA3C-2588F1C1EB02}" srcOrd="10" destOrd="0" presId="urn:microsoft.com/office/officeart/2005/8/layout/target1"/>
    <dgm:cxn modelId="{9D256D34-873F-42EF-8B43-7001549B8BEC}" type="presParOf" srcId="{74DB5F19-56B8-44D5-B0F3-2485B6DA7D62}" destId="{31E0467C-DF88-48DE-B97F-CD694637AAAB}" srcOrd="11" destOrd="0" presId="urn:microsoft.com/office/officeart/2005/8/layout/target1"/>
    <dgm:cxn modelId="{4D2B7542-D26B-42B6-B302-43F23C5CFD6F}" type="presParOf" srcId="{74DB5F19-56B8-44D5-B0F3-2485B6DA7D62}" destId="{25DC6960-168F-4688-A09A-A6D140A14C9C}" srcOrd="12" destOrd="0" presId="urn:microsoft.com/office/officeart/2005/8/layout/target1"/>
    <dgm:cxn modelId="{DF5C5AE1-B9C6-4786-BAD8-5C30AC6C48C5}" type="presParOf" srcId="{74DB5F19-56B8-44D5-B0F3-2485B6DA7D62}" destId="{94280908-4F81-4F14-8B78-BB523BB33C67}" srcOrd="13" destOrd="0" presId="urn:microsoft.com/office/officeart/2005/8/layout/target1"/>
    <dgm:cxn modelId="{C2CA967D-DCA3-4845-B02C-2BF0ECA027EE}" type="presParOf" srcId="{74DB5F19-56B8-44D5-B0F3-2485B6DA7D62}" destId="{C65EB441-4F28-4675-956F-9D5AE5A407DF}" srcOrd="14" destOrd="0" presId="urn:microsoft.com/office/officeart/2005/8/layout/target1"/>
    <dgm:cxn modelId="{64ECFACD-AC36-49DC-AC14-DEC35025967C}" type="presParOf" srcId="{74DB5F19-56B8-44D5-B0F3-2485B6DA7D62}" destId="{F246A04A-11AC-4B48-B29C-1A3609AA9A23}" srcOrd="15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7BCAEC-DC25-48CC-A370-82E5358B3BE8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6C1EF11-1A1E-418D-8F55-ADA0C058C38D}">
      <dgm:prSet/>
      <dgm:spPr/>
      <dgm:t>
        <a:bodyPr/>
        <a:lstStyle/>
        <a:p>
          <a:pPr rtl="0"/>
          <a:r>
            <a:rPr lang="en-US" smtClean="0"/>
            <a:t>CAN’T PROVIDE EMPLOYERS WITH GPA NOR TRANSCRIPT UNBEKNOWNST TO YOU</a:t>
          </a:r>
          <a:endParaRPr lang="en-US"/>
        </a:p>
      </dgm:t>
    </dgm:pt>
    <dgm:pt modelId="{60BFDF4E-AA54-491E-9A5D-636429B2B482}" type="parTrans" cxnId="{3CCD6B51-75DA-48C4-A1BA-02768BB420D6}">
      <dgm:prSet/>
      <dgm:spPr/>
      <dgm:t>
        <a:bodyPr/>
        <a:lstStyle/>
        <a:p>
          <a:endParaRPr lang="en-US"/>
        </a:p>
      </dgm:t>
    </dgm:pt>
    <dgm:pt modelId="{2B7A4DF8-942C-4CEE-8D14-784779A07EFC}" type="sibTrans" cxnId="{3CCD6B51-75DA-48C4-A1BA-02768BB420D6}">
      <dgm:prSet/>
      <dgm:spPr/>
      <dgm:t>
        <a:bodyPr/>
        <a:lstStyle/>
        <a:p>
          <a:endParaRPr lang="en-US"/>
        </a:p>
      </dgm:t>
    </dgm:pt>
    <dgm:pt modelId="{5C974804-F215-438B-AE38-3E5A211B51D5}">
      <dgm:prSet/>
      <dgm:spPr/>
      <dgm:t>
        <a:bodyPr/>
        <a:lstStyle/>
        <a:p>
          <a:pPr rtl="0"/>
          <a:r>
            <a:rPr lang="en-US" smtClean="0"/>
            <a:t>CAN ONLY OFFER CAREER DAY OR A MEET AND GREET</a:t>
          </a:r>
          <a:endParaRPr lang="en-US"/>
        </a:p>
      </dgm:t>
    </dgm:pt>
    <dgm:pt modelId="{7A96E9A0-967E-43E9-9FE7-62D24D5A4C4F}" type="parTrans" cxnId="{5E2124DD-B51B-4B81-92B9-C3393291CA81}">
      <dgm:prSet/>
      <dgm:spPr/>
      <dgm:t>
        <a:bodyPr/>
        <a:lstStyle/>
        <a:p>
          <a:endParaRPr lang="en-US"/>
        </a:p>
      </dgm:t>
    </dgm:pt>
    <dgm:pt modelId="{A89A80FF-7BCA-4534-81F2-4AD7DD136062}" type="sibTrans" cxnId="{5E2124DD-B51B-4B81-92B9-C3393291CA81}">
      <dgm:prSet/>
      <dgm:spPr/>
      <dgm:t>
        <a:bodyPr/>
        <a:lstStyle/>
        <a:p>
          <a:endParaRPr lang="en-US"/>
        </a:p>
      </dgm:t>
    </dgm:pt>
    <dgm:pt modelId="{E1A205FB-6A82-4224-83ED-03C3C030F5C8}">
      <dgm:prSet/>
      <dgm:spPr/>
      <dgm:t>
        <a:bodyPr/>
        <a:lstStyle/>
        <a:p>
          <a:pPr rtl="0"/>
          <a:r>
            <a:rPr lang="en-US" smtClean="0"/>
            <a:t>CAN’T DIRECTLY CONNECT STUDENT AND EMPLOYER</a:t>
          </a:r>
          <a:endParaRPr lang="en-US"/>
        </a:p>
      </dgm:t>
    </dgm:pt>
    <dgm:pt modelId="{C106853C-2247-4A7A-A282-88DC8CD9E64A}" type="parTrans" cxnId="{E0C7230F-2BF1-4E1A-A2D3-BC25EFCD3B30}">
      <dgm:prSet/>
      <dgm:spPr/>
      <dgm:t>
        <a:bodyPr/>
        <a:lstStyle/>
        <a:p>
          <a:endParaRPr lang="en-US"/>
        </a:p>
      </dgm:t>
    </dgm:pt>
    <dgm:pt modelId="{BE4FCD89-FD95-400E-90F2-6F5806B93ED5}" type="sibTrans" cxnId="{E0C7230F-2BF1-4E1A-A2D3-BC25EFCD3B30}">
      <dgm:prSet/>
      <dgm:spPr/>
      <dgm:t>
        <a:bodyPr/>
        <a:lstStyle/>
        <a:p>
          <a:endParaRPr lang="en-US"/>
        </a:p>
      </dgm:t>
    </dgm:pt>
    <dgm:pt modelId="{E6680B08-BA8F-401B-9196-AFD4CB1A729E}">
      <dgm:prSet/>
      <dgm:spPr/>
      <dgm:t>
        <a:bodyPr/>
        <a:lstStyle/>
        <a:p>
          <a:pPr rtl="0"/>
          <a:r>
            <a:rPr lang="en-US" smtClean="0"/>
            <a:t>NOT HELPING COMPANIES IN A MEANINGFUL WAY</a:t>
          </a:r>
          <a:endParaRPr lang="en-US"/>
        </a:p>
      </dgm:t>
    </dgm:pt>
    <dgm:pt modelId="{645E9734-D0F3-4CEC-9FD4-57DA3859A95F}" type="parTrans" cxnId="{8F123072-9798-4015-8D53-D11BD1FE8A36}">
      <dgm:prSet/>
      <dgm:spPr/>
      <dgm:t>
        <a:bodyPr/>
        <a:lstStyle/>
        <a:p>
          <a:endParaRPr lang="en-US"/>
        </a:p>
      </dgm:t>
    </dgm:pt>
    <dgm:pt modelId="{5453D2E7-E3BB-4842-BD43-20BAD0E05A7B}" type="sibTrans" cxnId="{8F123072-9798-4015-8D53-D11BD1FE8A36}">
      <dgm:prSet/>
      <dgm:spPr/>
      <dgm:t>
        <a:bodyPr/>
        <a:lstStyle/>
        <a:p>
          <a:endParaRPr lang="en-US"/>
        </a:p>
      </dgm:t>
    </dgm:pt>
    <dgm:pt modelId="{74DB5F19-56B8-44D5-B0F3-2485B6DA7D62}" type="pres">
      <dgm:prSet presAssocID="{FF7BCAEC-DC25-48CC-A370-82E5358B3BE8}" presName="composite" presStyleCnt="0">
        <dgm:presLayoutVars>
          <dgm:chMax val="5"/>
          <dgm:dir/>
          <dgm:resizeHandles val="exact"/>
        </dgm:presLayoutVars>
      </dgm:prSet>
      <dgm:spPr/>
    </dgm:pt>
    <dgm:pt modelId="{BFCAF2C2-0DDA-47F2-B54B-473E2F46725F}" type="pres">
      <dgm:prSet presAssocID="{06C1EF11-1A1E-418D-8F55-ADA0C058C38D}" presName="circle1" presStyleLbl="lnNode1" presStyleIdx="0" presStyleCnt="4"/>
      <dgm:spPr/>
    </dgm:pt>
    <dgm:pt modelId="{316C13CB-4E8A-41EF-947B-1F6480FBB921}" type="pres">
      <dgm:prSet presAssocID="{06C1EF11-1A1E-418D-8F55-ADA0C058C38D}" presName="text1" presStyleLbl="revTx" presStyleIdx="0" presStyleCnt="4">
        <dgm:presLayoutVars>
          <dgm:bulletEnabled val="1"/>
        </dgm:presLayoutVars>
      </dgm:prSet>
      <dgm:spPr/>
    </dgm:pt>
    <dgm:pt modelId="{BA10C113-CFD2-4EBD-8568-E0B9C307F827}" type="pres">
      <dgm:prSet presAssocID="{06C1EF11-1A1E-418D-8F55-ADA0C058C38D}" presName="line1" presStyleLbl="callout" presStyleIdx="0" presStyleCnt="8"/>
      <dgm:spPr/>
    </dgm:pt>
    <dgm:pt modelId="{A02C6F5F-EE44-46D1-B33A-638E0A487F6B}" type="pres">
      <dgm:prSet presAssocID="{06C1EF11-1A1E-418D-8F55-ADA0C058C38D}" presName="d1" presStyleLbl="callout" presStyleIdx="1" presStyleCnt="8"/>
      <dgm:spPr/>
    </dgm:pt>
    <dgm:pt modelId="{BBCCDA44-9B68-4195-AFFA-8FAD226AC8B7}" type="pres">
      <dgm:prSet presAssocID="{5C974804-F215-438B-AE38-3E5A211B51D5}" presName="circle2" presStyleLbl="lnNode1" presStyleIdx="1" presStyleCnt="4"/>
      <dgm:spPr/>
    </dgm:pt>
    <dgm:pt modelId="{EF2B8F85-A91C-4744-AA54-CA51658797B7}" type="pres">
      <dgm:prSet presAssocID="{5C974804-F215-438B-AE38-3E5A211B51D5}" presName="text2" presStyleLbl="revTx" presStyleIdx="1" presStyleCnt="4">
        <dgm:presLayoutVars>
          <dgm:bulletEnabled val="1"/>
        </dgm:presLayoutVars>
      </dgm:prSet>
      <dgm:spPr/>
    </dgm:pt>
    <dgm:pt modelId="{FB0EEE01-4C46-49B1-88B5-73DD96841D2E}" type="pres">
      <dgm:prSet presAssocID="{5C974804-F215-438B-AE38-3E5A211B51D5}" presName="line2" presStyleLbl="callout" presStyleIdx="2" presStyleCnt="8"/>
      <dgm:spPr/>
    </dgm:pt>
    <dgm:pt modelId="{E69FF907-1B08-45DC-8993-966E15B7FE5A}" type="pres">
      <dgm:prSet presAssocID="{5C974804-F215-438B-AE38-3E5A211B51D5}" presName="d2" presStyleLbl="callout" presStyleIdx="3" presStyleCnt="8"/>
      <dgm:spPr/>
    </dgm:pt>
    <dgm:pt modelId="{BB5A611F-EEFB-47E5-B400-5DC19EC000A9}" type="pres">
      <dgm:prSet presAssocID="{E1A205FB-6A82-4224-83ED-03C3C030F5C8}" presName="circle3" presStyleLbl="lnNode1" presStyleIdx="2" presStyleCnt="4"/>
      <dgm:spPr/>
    </dgm:pt>
    <dgm:pt modelId="{AAE52E42-5123-4F7E-B906-46FFD768FD47}" type="pres">
      <dgm:prSet presAssocID="{E1A205FB-6A82-4224-83ED-03C3C030F5C8}" presName="text3" presStyleLbl="revTx" presStyleIdx="2" presStyleCnt="4">
        <dgm:presLayoutVars>
          <dgm:bulletEnabled val="1"/>
        </dgm:presLayoutVars>
      </dgm:prSet>
      <dgm:spPr/>
    </dgm:pt>
    <dgm:pt modelId="{054A1792-EA48-4BFD-AA3C-2588F1C1EB02}" type="pres">
      <dgm:prSet presAssocID="{E1A205FB-6A82-4224-83ED-03C3C030F5C8}" presName="line3" presStyleLbl="callout" presStyleIdx="4" presStyleCnt="8"/>
      <dgm:spPr/>
    </dgm:pt>
    <dgm:pt modelId="{31E0467C-DF88-48DE-B97F-CD694637AAAB}" type="pres">
      <dgm:prSet presAssocID="{E1A205FB-6A82-4224-83ED-03C3C030F5C8}" presName="d3" presStyleLbl="callout" presStyleIdx="5" presStyleCnt="8"/>
      <dgm:spPr/>
    </dgm:pt>
    <dgm:pt modelId="{25DC6960-168F-4688-A09A-A6D140A14C9C}" type="pres">
      <dgm:prSet presAssocID="{E6680B08-BA8F-401B-9196-AFD4CB1A729E}" presName="circle4" presStyleLbl="lnNode1" presStyleIdx="3" presStyleCnt="4"/>
      <dgm:spPr/>
    </dgm:pt>
    <dgm:pt modelId="{94280908-4F81-4F14-8B78-BB523BB33C67}" type="pres">
      <dgm:prSet presAssocID="{E6680B08-BA8F-401B-9196-AFD4CB1A729E}" presName="text4" presStyleLbl="revTx" presStyleIdx="3" presStyleCnt="4">
        <dgm:presLayoutVars>
          <dgm:bulletEnabled val="1"/>
        </dgm:presLayoutVars>
      </dgm:prSet>
      <dgm:spPr/>
    </dgm:pt>
    <dgm:pt modelId="{C65EB441-4F28-4675-956F-9D5AE5A407DF}" type="pres">
      <dgm:prSet presAssocID="{E6680B08-BA8F-401B-9196-AFD4CB1A729E}" presName="line4" presStyleLbl="callout" presStyleIdx="6" presStyleCnt="8"/>
      <dgm:spPr/>
    </dgm:pt>
    <dgm:pt modelId="{F246A04A-11AC-4B48-B29C-1A3609AA9A23}" type="pres">
      <dgm:prSet presAssocID="{E6680B08-BA8F-401B-9196-AFD4CB1A729E}" presName="d4" presStyleLbl="callout" presStyleIdx="7" presStyleCnt="8"/>
      <dgm:spPr/>
    </dgm:pt>
  </dgm:ptLst>
  <dgm:cxnLst>
    <dgm:cxn modelId="{7890C6DF-1A08-45A1-9DD1-ECED23301686}" type="presOf" srcId="{E1A205FB-6A82-4224-83ED-03C3C030F5C8}" destId="{AAE52E42-5123-4F7E-B906-46FFD768FD47}" srcOrd="0" destOrd="0" presId="urn:microsoft.com/office/officeart/2005/8/layout/target1"/>
    <dgm:cxn modelId="{1F0FD842-A77B-4BD5-B0B8-A5A730DD95B2}" type="presOf" srcId="{FF7BCAEC-DC25-48CC-A370-82E5358B3BE8}" destId="{74DB5F19-56B8-44D5-B0F3-2485B6DA7D62}" srcOrd="0" destOrd="0" presId="urn:microsoft.com/office/officeart/2005/8/layout/target1"/>
    <dgm:cxn modelId="{2AA009D0-96B4-4281-95D9-AEBE6AE80917}" type="presOf" srcId="{5C974804-F215-438B-AE38-3E5A211B51D5}" destId="{EF2B8F85-A91C-4744-AA54-CA51658797B7}" srcOrd="0" destOrd="0" presId="urn:microsoft.com/office/officeart/2005/8/layout/target1"/>
    <dgm:cxn modelId="{8407C488-C388-444A-B58D-BC0A284FCD04}" type="presOf" srcId="{06C1EF11-1A1E-418D-8F55-ADA0C058C38D}" destId="{316C13CB-4E8A-41EF-947B-1F6480FBB921}" srcOrd="0" destOrd="0" presId="urn:microsoft.com/office/officeart/2005/8/layout/target1"/>
    <dgm:cxn modelId="{3CCD6B51-75DA-48C4-A1BA-02768BB420D6}" srcId="{FF7BCAEC-DC25-48CC-A370-82E5358B3BE8}" destId="{06C1EF11-1A1E-418D-8F55-ADA0C058C38D}" srcOrd="0" destOrd="0" parTransId="{60BFDF4E-AA54-491E-9A5D-636429B2B482}" sibTransId="{2B7A4DF8-942C-4CEE-8D14-784779A07EFC}"/>
    <dgm:cxn modelId="{E0C7230F-2BF1-4E1A-A2D3-BC25EFCD3B30}" srcId="{FF7BCAEC-DC25-48CC-A370-82E5358B3BE8}" destId="{E1A205FB-6A82-4224-83ED-03C3C030F5C8}" srcOrd="2" destOrd="0" parTransId="{C106853C-2247-4A7A-A282-88DC8CD9E64A}" sibTransId="{BE4FCD89-FD95-400E-90F2-6F5806B93ED5}"/>
    <dgm:cxn modelId="{CC511576-494A-4D21-AFFA-7A9C035246E6}" type="presOf" srcId="{E6680B08-BA8F-401B-9196-AFD4CB1A729E}" destId="{94280908-4F81-4F14-8B78-BB523BB33C67}" srcOrd="0" destOrd="0" presId="urn:microsoft.com/office/officeart/2005/8/layout/target1"/>
    <dgm:cxn modelId="{5E2124DD-B51B-4B81-92B9-C3393291CA81}" srcId="{FF7BCAEC-DC25-48CC-A370-82E5358B3BE8}" destId="{5C974804-F215-438B-AE38-3E5A211B51D5}" srcOrd="1" destOrd="0" parTransId="{7A96E9A0-967E-43E9-9FE7-62D24D5A4C4F}" sibTransId="{A89A80FF-7BCA-4534-81F2-4AD7DD136062}"/>
    <dgm:cxn modelId="{8F123072-9798-4015-8D53-D11BD1FE8A36}" srcId="{FF7BCAEC-DC25-48CC-A370-82E5358B3BE8}" destId="{E6680B08-BA8F-401B-9196-AFD4CB1A729E}" srcOrd="3" destOrd="0" parTransId="{645E9734-D0F3-4CEC-9FD4-57DA3859A95F}" sibTransId="{5453D2E7-E3BB-4842-BD43-20BAD0E05A7B}"/>
    <dgm:cxn modelId="{C50FB656-B124-424B-8AC8-D2D925C62A3C}" type="presParOf" srcId="{74DB5F19-56B8-44D5-B0F3-2485B6DA7D62}" destId="{BFCAF2C2-0DDA-47F2-B54B-473E2F46725F}" srcOrd="0" destOrd="0" presId="urn:microsoft.com/office/officeart/2005/8/layout/target1"/>
    <dgm:cxn modelId="{61C1FB31-F17E-4186-A865-C67B336FCB31}" type="presParOf" srcId="{74DB5F19-56B8-44D5-B0F3-2485B6DA7D62}" destId="{316C13CB-4E8A-41EF-947B-1F6480FBB921}" srcOrd="1" destOrd="0" presId="urn:microsoft.com/office/officeart/2005/8/layout/target1"/>
    <dgm:cxn modelId="{4E3ACAC4-182E-4A35-98C2-4AC15B713518}" type="presParOf" srcId="{74DB5F19-56B8-44D5-B0F3-2485B6DA7D62}" destId="{BA10C113-CFD2-4EBD-8568-E0B9C307F827}" srcOrd="2" destOrd="0" presId="urn:microsoft.com/office/officeart/2005/8/layout/target1"/>
    <dgm:cxn modelId="{C9BDF8B9-44AE-4AA8-ABB5-7BFE233CF7AF}" type="presParOf" srcId="{74DB5F19-56B8-44D5-B0F3-2485B6DA7D62}" destId="{A02C6F5F-EE44-46D1-B33A-638E0A487F6B}" srcOrd="3" destOrd="0" presId="urn:microsoft.com/office/officeart/2005/8/layout/target1"/>
    <dgm:cxn modelId="{F1B5EA54-83B6-4D07-9D9B-37F5A8FE94EB}" type="presParOf" srcId="{74DB5F19-56B8-44D5-B0F3-2485B6DA7D62}" destId="{BBCCDA44-9B68-4195-AFFA-8FAD226AC8B7}" srcOrd="4" destOrd="0" presId="urn:microsoft.com/office/officeart/2005/8/layout/target1"/>
    <dgm:cxn modelId="{3755AB35-0CB8-4EBA-B92E-981CAFBB249E}" type="presParOf" srcId="{74DB5F19-56B8-44D5-B0F3-2485B6DA7D62}" destId="{EF2B8F85-A91C-4744-AA54-CA51658797B7}" srcOrd="5" destOrd="0" presId="urn:microsoft.com/office/officeart/2005/8/layout/target1"/>
    <dgm:cxn modelId="{B2B54E8A-7815-4DD3-97EE-2D32FB1C34B8}" type="presParOf" srcId="{74DB5F19-56B8-44D5-B0F3-2485B6DA7D62}" destId="{FB0EEE01-4C46-49B1-88B5-73DD96841D2E}" srcOrd="6" destOrd="0" presId="urn:microsoft.com/office/officeart/2005/8/layout/target1"/>
    <dgm:cxn modelId="{492FC619-FF43-4584-BC94-D7966513742F}" type="presParOf" srcId="{74DB5F19-56B8-44D5-B0F3-2485B6DA7D62}" destId="{E69FF907-1B08-45DC-8993-966E15B7FE5A}" srcOrd="7" destOrd="0" presId="urn:microsoft.com/office/officeart/2005/8/layout/target1"/>
    <dgm:cxn modelId="{E08A25F1-5746-4821-8F23-07C907CC10B5}" type="presParOf" srcId="{74DB5F19-56B8-44D5-B0F3-2485B6DA7D62}" destId="{BB5A611F-EEFB-47E5-B400-5DC19EC000A9}" srcOrd="8" destOrd="0" presId="urn:microsoft.com/office/officeart/2005/8/layout/target1"/>
    <dgm:cxn modelId="{94DE3D17-2144-4B06-A637-520E339293A9}" type="presParOf" srcId="{74DB5F19-56B8-44D5-B0F3-2485B6DA7D62}" destId="{AAE52E42-5123-4F7E-B906-46FFD768FD47}" srcOrd="9" destOrd="0" presId="urn:microsoft.com/office/officeart/2005/8/layout/target1"/>
    <dgm:cxn modelId="{8FC3B8F4-B3A3-4882-988B-169DA6C0B9F5}" type="presParOf" srcId="{74DB5F19-56B8-44D5-B0F3-2485B6DA7D62}" destId="{054A1792-EA48-4BFD-AA3C-2588F1C1EB02}" srcOrd="10" destOrd="0" presId="urn:microsoft.com/office/officeart/2005/8/layout/target1"/>
    <dgm:cxn modelId="{F7D16ED5-B37B-4C3E-A5C6-FDC0266A6CAD}" type="presParOf" srcId="{74DB5F19-56B8-44D5-B0F3-2485B6DA7D62}" destId="{31E0467C-DF88-48DE-B97F-CD694637AAAB}" srcOrd="11" destOrd="0" presId="urn:microsoft.com/office/officeart/2005/8/layout/target1"/>
    <dgm:cxn modelId="{13CAAB56-AB8A-40DA-B01E-EBF86819ECFF}" type="presParOf" srcId="{74DB5F19-56B8-44D5-B0F3-2485B6DA7D62}" destId="{25DC6960-168F-4688-A09A-A6D140A14C9C}" srcOrd="12" destOrd="0" presId="urn:microsoft.com/office/officeart/2005/8/layout/target1"/>
    <dgm:cxn modelId="{45614FB2-79C0-4145-A447-DD9D34736D2B}" type="presParOf" srcId="{74DB5F19-56B8-44D5-B0F3-2485B6DA7D62}" destId="{94280908-4F81-4F14-8B78-BB523BB33C67}" srcOrd="13" destOrd="0" presId="urn:microsoft.com/office/officeart/2005/8/layout/target1"/>
    <dgm:cxn modelId="{09300DDE-F02E-4A4A-8BFE-08D826A027F2}" type="presParOf" srcId="{74DB5F19-56B8-44D5-B0F3-2485B6DA7D62}" destId="{C65EB441-4F28-4675-956F-9D5AE5A407DF}" srcOrd="14" destOrd="0" presId="urn:microsoft.com/office/officeart/2005/8/layout/target1"/>
    <dgm:cxn modelId="{B103BB96-CA11-42DE-8DAD-980F398A9D32}" type="presParOf" srcId="{74DB5F19-56B8-44D5-B0F3-2485B6DA7D62}" destId="{F246A04A-11AC-4B48-B29C-1A3609AA9A23}" srcOrd="15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0D1081-214E-421A-A86B-7009DDBCA309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B429DF7-15D0-4FEA-B56A-22F534BE80DE}">
      <dgm:prSet/>
      <dgm:spPr/>
      <dgm:t>
        <a:bodyPr/>
        <a:lstStyle/>
        <a:p>
          <a:pPr rtl="0"/>
          <a:r>
            <a:rPr lang="en-US" smtClean="0"/>
            <a:t>NOT RESEARCHING COMPANIES</a:t>
          </a:r>
          <a:endParaRPr lang="en-US"/>
        </a:p>
      </dgm:t>
    </dgm:pt>
    <dgm:pt modelId="{92B60BB3-16E1-43C3-BFDB-3DC27066775F}" type="parTrans" cxnId="{D2C75103-169B-4552-AE75-844D40ECB89B}">
      <dgm:prSet/>
      <dgm:spPr/>
      <dgm:t>
        <a:bodyPr/>
        <a:lstStyle/>
        <a:p>
          <a:endParaRPr lang="en-US"/>
        </a:p>
      </dgm:t>
    </dgm:pt>
    <dgm:pt modelId="{4CB1B21D-DAC1-4FB0-8A50-AD289B4CBB51}" type="sibTrans" cxnId="{D2C75103-169B-4552-AE75-844D40ECB89B}">
      <dgm:prSet/>
      <dgm:spPr/>
      <dgm:t>
        <a:bodyPr/>
        <a:lstStyle/>
        <a:p>
          <a:endParaRPr lang="en-US"/>
        </a:p>
      </dgm:t>
    </dgm:pt>
    <dgm:pt modelId="{1B20D88D-4E2D-4DEB-94E4-17A901C30CD6}">
      <dgm:prSet/>
      <dgm:spPr/>
      <dgm:t>
        <a:bodyPr/>
        <a:lstStyle/>
        <a:p>
          <a:pPr rtl="0"/>
          <a:r>
            <a:rPr lang="en-US" smtClean="0"/>
            <a:t>NOT IDENTIFYING ACTIVELY WITH ACTUAL FIRMS</a:t>
          </a:r>
          <a:endParaRPr lang="en-US"/>
        </a:p>
      </dgm:t>
    </dgm:pt>
    <dgm:pt modelId="{B284074A-DA4E-46C5-A1FE-E63B1155D34A}" type="parTrans" cxnId="{1048E6CE-9139-4DFA-9059-BF055040797A}">
      <dgm:prSet/>
      <dgm:spPr/>
      <dgm:t>
        <a:bodyPr/>
        <a:lstStyle/>
        <a:p>
          <a:endParaRPr lang="en-US"/>
        </a:p>
      </dgm:t>
    </dgm:pt>
    <dgm:pt modelId="{B94E9A7A-111C-48A8-BF3B-13730EDE7D71}" type="sibTrans" cxnId="{1048E6CE-9139-4DFA-9059-BF055040797A}">
      <dgm:prSet/>
      <dgm:spPr/>
      <dgm:t>
        <a:bodyPr/>
        <a:lstStyle/>
        <a:p>
          <a:endParaRPr lang="en-US"/>
        </a:p>
      </dgm:t>
    </dgm:pt>
    <dgm:pt modelId="{8F38E551-40F2-4646-A716-657E149E318A}">
      <dgm:prSet/>
      <dgm:spPr/>
      <dgm:t>
        <a:bodyPr/>
        <a:lstStyle/>
        <a:p>
          <a:pPr rtl="0"/>
          <a:r>
            <a:rPr lang="en-US" smtClean="0"/>
            <a:t>NOT PURSUING CAREER ADVICE UNTIL IT’S TOO LATE</a:t>
          </a:r>
          <a:endParaRPr lang="en-US"/>
        </a:p>
      </dgm:t>
    </dgm:pt>
    <dgm:pt modelId="{6D656CDC-0F97-47DC-A6F0-8737E816F0E8}" type="parTrans" cxnId="{18B0DBF6-4333-4141-9EDF-31175166EE7A}">
      <dgm:prSet/>
      <dgm:spPr/>
      <dgm:t>
        <a:bodyPr/>
        <a:lstStyle/>
        <a:p>
          <a:endParaRPr lang="en-US"/>
        </a:p>
      </dgm:t>
    </dgm:pt>
    <dgm:pt modelId="{09B44F46-A56C-4E9B-A07A-ED5306F4AB05}" type="sibTrans" cxnId="{18B0DBF6-4333-4141-9EDF-31175166EE7A}">
      <dgm:prSet/>
      <dgm:spPr/>
      <dgm:t>
        <a:bodyPr/>
        <a:lstStyle/>
        <a:p>
          <a:endParaRPr lang="en-US"/>
        </a:p>
      </dgm:t>
    </dgm:pt>
    <dgm:pt modelId="{0AC4F35E-0B19-4BA7-9625-1F9DA807FE93}">
      <dgm:prSet/>
      <dgm:spPr/>
      <dgm:t>
        <a:bodyPr/>
        <a:lstStyle/>
        <a:p>
          <a:pPr rtl="0"/>
          <a:r>
            <a:rPr lang="en-US" smtClean="0"/>
            <a:t>BYPASSING EXISTING OPPORTUNITIES</a:t>
          </a:r>
          <a:endParaRPr lang="en-US"/>
        </a:p>
      </dgm:t>
    </dgm:pt>
    <dgm:pt modelId="{6C6C8EEC-4F56-4D94-BFAD-DBA958C2EEB1}" type="parTrans" cxnId="{D7AF807C-CF5D-4F7C-84B0-F46893B26C11}">
      <dgm:prSet/>
      <dgm:spPr/>
      <dgm:t>
        <a:bodyPr/>
        <a:lstStyle/>
        <a:p>
          <a:endParaRPr lang="en-US"/>
        </a:p>
      </dgm:t>
    </dgm:pt>
    <dgm:pt modelId="{6BA5C123-1F2F-4599-A03A-35DC362D2727}" type="sibTrans" cxnId="{D7AF807C-CF5D-4F7C-84B0-F46893B26C11}">
      <dgm:prSet/>
      <dgm:spPr/>
      <dgm:t>
        <a:bodyPr/>
        <a:lstStyle/>
        <a:p>
          <a:endParaRPr lang="en-US"/>
        </a:p>
      </dgm:t>
    </dgm:pt>
    <dgm:pt modelId="{D4150487-DCFD-44BC-B763-4721B554DAC1}">
      <dgm:prSet/>
      <dgm:spPr/>
      <dgm:t>
        <a:bodyPr/>
        <a:lstStyle/>
        <a:p>
          <a:pPr rtl="0"/>
          <a:r>
            <a:rPr lang="en-US" smtClean="0"/>
            <a:t>CORPORATE VISITS</a:t>
          </a:r>
          <a:endParaRPr lang="en-US"/>
        </a:p>
      </dgm:t>
    </dgm:pt>
    <dgm:pt modelId="{561BB648-6307-4DC5-822B-76B6FD57267E}" type="parTrans" cxnId="{428686D0-81AD-4489-9207-EE4B5FFEF734}">
      <dgm:prSet/>
      <dgm:spPr/>
      <dgm:t>
        <a:bodyPr/>
        <a:lstStyle/>
        <a:p>
          <a:endParaRPr lang="en-US"/>
        </a:p>
      </dgm:t>
    </dgm:pt>
    <dgm:pt modelId="{AC57E569-3BFB-4101-9E84-5AB6F8B86920}" type="sibTrans" cxnId="{428686D0-81AD-4489-9207-EE4B5FFEF734}">
      <dgm:prSet/>
      <dgm:spPr/>
      <dgm:t>
        <a:bodyPr/>
        <a:lstStyle/>
        <a:p>
          <a:endParaRPr lang="en-US"/>
        </a:p>
      </dgm:t>
    </dgm:pt>
    <dgm:pt modelId="{9E0162A7-71D9-4BDF-AFE0-9BC962CD4883}">
      <dgm:prSet/>
      <dgm:spPr/>
      <dgm:t>
        <a:bodyPr/>
        <a:lstStyle/>
        <a:p>
          <a:pPr rtl="0"/>
          <a:r>
            <a:rPr lang="en-US" smtClean="0"/>
            <a:t>CAREER WORKSHOPS</a:t>
          </a:r>
          <a:endParaRPr lang="en-US"/>
        </a:p>
      </dgm:t>
    </dgm:pt>
    <dgm:pt modelId="{3B380047-A32A-432A-9581-1B03A96954BD}" type="parTrans" cxnId="{2B23D7C3-5DB3-4A8C-9090-1E53913620AD}">
      <dgm:prSet/>
      <dgm:spPr/>
      <dgm:t>
        <a:bodyPr/>
        <a:lstStyle/>
        <a:p>
          <a:endParaRPr lang="en-US"/>
        </a:p>
      </dgm:t>
    </dgm:pt>
    <dgm:pt modelId="{A09D6BDD-DB43-4628-8FBA-ABA7CA842A93}" type="sibTrans" cxnId="{2B23D7C3-5DB3-4A8C-9090-1E53913620AD}">
      <dgm:prSet/>
      <dgm:spPr/>
      <dgm:t>
        <a:bodyPr/>
        <a:lstStyle/>
        <a:p>
          <a:endParaRPr lang="en-US"/>
        </a:p>
      </dgm:t>
    </dgm:pt>
    <dgm:pt modelId="{797B3288-F643-4D27-BB84-3B1D99E117BD}">
      <dgm:prSet/>
      <dgm:spPr/>
      <dgm:t>
        <a:bodyPr/>
        <a:lstStyle/>
        <a:p>
          <a:pPr rtl="0"/>
          <a:r>
            <a:rPr lang="en-US" smtClean="0"/>
            <a:t>RESUME BUILDERS</a:t>
          </a:r>
          <a:endParaRPr lang="en-US"/>
        </a:p>
      </dgm:t>
    </dgm:pt>
    <dgm:pt modelId="{CBA3C269-8FFA-4948-B774-BF18C8C24BE1}" type="parTrans" cxnId="{4C2E08BF-4F26-44CF-B9BB-2B7E600E4CC7}">
      <dgm:prSet/>
      <dgm:spPr/>
      <dgm:t>
        <a:bodyPr/>
        <a:lstStyle/>
        <a:p>
          <a:endParaRPr lang="en-US"/>
        </a:p>
      </dgm:t>
    </dgm:pt>
    <dgm:pt modelId="{F3DCB8AB-C792-4EAA-9AA7-53BE08A36BD2}" type="sibTrans" cxnId="{4C2E08BF-4F26-44CF-B9BB-2B7E600E4CC7}">
      <dgm:prSet/>
      <dgm:spPr/>
      <dgm:t>
        <a:bodyPr/>
        <a:lstStyle/>
        <a:p>
          <a:endParaRPr lang="en-US"/>
        </a:p>
      </dgm:t>
    </dgm:pt>
    <dgm:pt modelId="{1C361183-A77A-4920-9D6F-E64762D55A3D}">
      <dgm:prSet/>
      <dgm:spPr/>
      <dgm:t>
        <a:bodyPr/>
        <a:lstStyle/>
        <a:p>
          <a:pPr rtl="0"/>
          <a:r>
            <a:rPr lang="en-US" smtClean="0"/>
            <a:t>MEET &amp; GREET</a:t>
          </a:r>
          <a:endParaRPr lang="en-US"/>
        </a:p>
      </dgm:t>
    </dgm:pt>
    <dgm:pt modelId="{D569E970-CC97-47D4-956B-E0AF4F092101}" type="parTrans" cxnId="{EF8457FC-62F4-48A8-B0A6-8693087F4E81}">
      <dgm:prSet/>
      <dgm:spPr/>
      <dgm:t>
        <a:bodyPr/>
        <a:lstStyle/>
        <a:p>
          <a:endParaRPr lang="en-US"/>
        </a:p>
      </dgm:t>
    </dgm:pt>
    <dgm:pt modelId="{941802F0-45C9-43DF-868A-9B69F8FBE889}" type="sibTrans" cxnId="{EF8457FC-62F4-48A8-B0A6-8693087F4E81}">
      <dgm:prSet/>
      <dgm:spPr/>
      <dgm:t>
        <a:bodyPr/>
        <a:lstStyle/>
        <a:p>
          <a:endParaRPr lang="en-US"/>
        </a:p>
      </dgm:t>
    </dgm:pt>
    <dgm:pt modelId="{3E1D2141-9863-445C-8EED-AE74899A09B5}" type="pres">
      <dgm:prSet presAssocID="{1B0D1081-214E-421A-A86B-7009DDBCA30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5ACB09-D823-4BF9-8DEE-32FA08B00CC4}" type="pres">
      <dgm:prSet presAssocID="{5B429DF7-15D0-4FEA-B56A-22F534BE80DE}" presName="root" presStyleCnt="0"/>
      <dgm:spPr/>
    </dgm:pt>
    <dgm:pt modelId="{32DFFDAB-B64A-40DE-92D2-F41366025765}" type="pres">
      <dgm:prSet presAssocID="{5B429DF7-15D0-4FEA-B56A-22F534BE80DE}" presName="rootComposite" presStyleCnt="0"/>
      <dgm:spPr/>
    </dgm:pt>
    <dgm:pt modelId="{2B8BB78F-CDB7-42AA-8FBB-053AEEC8131D}" type="pres">
      <dgm:prSet presAssocID="{5B429DF7-15D0-4FEA-B56A-22F534BE80DE}" presName="rootText" presStyleLbl="node1" presStyleIdx="0" presStyleCnt="2"/>
      <dgm:spPr/>
    </dgm:pt>
    <dgm:pt modelId="{F5CEEC93-862F-4356-A5A1-5E3448CC2A8E}" type="pres">
      <dgm:prSet presAssocID="{5B429DF7-15D0-4FEA-B56A-22F534BE80DE}" presName="rootConnector" presStyleLbl="node1" presStyleIdx="0" presStyleCnt="2"/>
      <dgm:spPr/>
    </dgm:pt>
    <dgm:pt modelId="{923284F9-E6EF-4501-BED8-E375C0F4F9A3}" type="pres">
      <dgm:prSet presAssocID="{5B429DF7-15D0-4FEA-B56A-22F534BE80DE}" presName="childShape" presStyleCnt="0"/>
      <dgm:spPr/>
    </dgm:pt>
    <dgm:pt modelId="{39F3E0BD-E5F8-4836-A81D-0ADD67CB23A5}" type="pres">
      <dgm:prSet presAssocID="{B284074A-DA4E-46C5-A1FE-E63B1155D34A}" presName="Name13" presStyleLbl="parChTrans1D2" presStyleIdx="0" presStyleCnt="6"/>
      <dgm:spPr/>
    </dgm:pt>
    <dgm:pt modelId="{B78A789A-45CA-4196-BDAE-986B9B5A0906}" type="pres">
      <dgm:prSet presAssocID="{1B20D88D-4E2D-4DEB-94E4-17A901C30CD6}" presName="childText" presStyleLbl="bgAcc1" presStyleIdx="0" presStyleCnt="6">
        <dgm:presLayoutVars>
          <dgm:bulletEnabled val="1"/>
        </dgm:presLayoutVars>
      </dgm:prSet>
      <dgm:spPr/>
    </dgm:pt>
    <dgm:pt modelId="{C48E7406-D3A0-43B4-99F3-9B4D4AC2E70D}" type="pres">
      <dgm:prSet presAssocID="{6D656CDC-0F97-47DC-A6F0-8737E816F0E8}" presName="Name13" presStyleLbl="parChTrans1D2" presStyleIdx="1" presStyleCnt="6"/>
      <dgm:spPr/>
    </dgm:pt>
    <dgm:pt modelId="{712765F5-7BAC-44B1-AD3B-FC074E17BA24}" type="pres">
      <dgm:prSet presAssocID="{8F38E551-40F2-4646-A716-657E149E318A}" presName="childText" presStyleLbl="bgAcc1" presStyleIdx="1" presStyleCnt="6">
        <dgm:presLayoutVars>
          <dgm:bulletEnabled val="1"/>
        </dgm:presLayoutVars>
      </dgm:prSet>
      <dgm:spPr/>
    </dgm:pt>
    <dgm:pt modelId="{F436A0F4-2068-4CAC-B503-FF593B22DE41}" type="pres">
      <dgm:prSet presAssocID="{0AC4F35E-0B19-4BA7-9625-1F9DA807FE93}" presName="root" presStyleCnt="0"/>
      <dgm:spPr/>
    </dgm:pt>
    <dgm:pt modelId="{87154A57-8360-412F-89B0-5839565DE95C}" type="pres">
      <dgm:prSet presAssocID="{0AC4F35E-0B19-4BA7-9625-1F9DA807FE93}" presName="rootComposite" presStyleCnt="0"/>
      <dgm:spPr/>
    </dgm:pt>
    <dgm:pt modelId="{9C370E97-6CAB-4B72-AA48-3CCE16366F0F}" type="pres">
      <dgm:prSet presAssocID="{0AC4F35E-0B19-4BA7-9625-1F9DA807FE93}" presName="rootText" presStyleLbl="node1" presStyleIdx="1" presStyleCnt="2"/>
      <dgm:spPr/>
    </dgm:pt>
    <dgm:pt modelId="{DE1A0087-3651-4855-9486-F2835B323470}" type="pres">
      <dgm:prSet presAssocID="{0AC4F35E-0B19-4BA7-9625-1F9DA807FE93}" presName="rootConnector" presStyleLbl="node1" presStyleIdx="1" presStyleCnt="2"/>
      <dgm:spPr/>
    </dgm:pt>
    <dgm:pt modelId="{133694CC-F276-4161-8B02-0A18302E5119}" type="pres">
      <dgm:prSet presAssocID="{0AC4F35E-0B19-4BA7-9625-1F9DA807FE93}" presName="childShape" presStyleCnt="0"/>
      <dgm:spPr/>
    </dgm:pt>
    <dgm:pt modelId="{2FBA3C38-2B07-4051-A097-673645A13299}" type="pres">
      <dgm:prSet presAssocID="{561BB648-6307-4DC5-822B-76B6FD57267E}" presName="Name13" presStyleLbl="parChTrans1D2" presStyleIdx="2" presStyleCnt="6"/>
      <dgm:spPr/>
    </dgm:pt>
    <dgm:pt modelId="{41F54723-61C3-4F9C-97F8-728F25D16761}" type="pres">
      <dgm:prSet presAssocID="{D4150487-DCFD-44BC-B763-4721B554DAC1}" presName="childText" presStyleLbl="bgAcc1" presStyleIdx="2" presStyleCnt="6">
        <dgm:presLayoutVars>
          <dgm:bulletEnabled val="1"/>
        </dgm:presLayoutVars>
      </dgm:prSet>
      <dgm:spPr/>
    </dgm:pt>
    <dgm:pt modelId="{63485969-C3D3-40AC-B365-B2D1E8175F99}" type="pres">
      <dgm:prSet presAssocID="{3B380047-A32A-432A-9581-1B03A96954BD}" presName="Name13" presStyleLbl="parChTrans1D2" presStyleIdx="3" presStyleCnt="6"/>
      <dgm:spPr/>
    </dgm:pt>
    <dgm:pt modelId="{B029807D-FFFC-4AE3-895C-5C88AC65D758}" type="pres">
      <dgm:prSet presAssocID="{9E0162A7-71D9-4BDF-AFE0-9BC962CD4883}" presName="childText" presStyleLbl="bgAcc1" presStyleIdx="3" presStyleCnt="6">
        <dgm:presLayoutVars>
          <dgm:bulletEnabled val="1"/>
        </dgm:presLayoutVars>
      </dgm:prSet>
      <dgm:spPr/>
    </dgm:pt>
    <dgm:pt modelId="{D9D5DE3C-AFD5-4164-8835-EAC242647EA4}" type="pres">
      <dgm:prSet presAssocID="{CBA3C269-8FFA-4948-B774-BF18C8C24BE1}" presName="Name13" presStyleLbl="parChTrans1D2" presStyleIdx="4" presStyleCnt="6"/>
      <dgm:spPr/>
    </dgm:pt>
    <dgm:pt modelId="{07DE797C-9F26-4905-900F-30260E7D973C}" type="pres">
      <dgm:prSet presAssocID="{797B3288-F643-4D27-BB84-3B1D99E117BD}" presName="childText" presStyleLbl="bgAcc1" presStyleIdx="4" presStyleCnt="6">
        <dgm:presLayoutVars>
          <dgm:bulletEnabled val="1"/>
        </dgm:presLayoutVars>
      </dgm:prSet>
      <dgm:spPr/>
    </dgm:pt>
    <dgm:pt modelId="{1BC0D039-2223-4C89-9CE6-F1DD12BDF638}" type="pres">
      <dgm:prSet presAssocID="{D569E970-CC97-47D4-956B-E0AF4F092101}" presName="Name13" presStyleLbl="parChTrans1D2" presStyleIdx="5" presStyleCnt="6"/>
      <dgm:spPr/>
    </dgm:pt>
    <dgm:pt modelId="{1061969C-1694-463B-A543-176C9F9C1F37}" type="pres">
      <dgm:prSet presAssocID="{1C361183-A77A-4920-9D6F-E64762D55A3D}" presName="childText" presStyleLbl="bgAcc1" presStyleIdx="5" presStyleCnt="6">
        <dgm:presLayoutVars>
          <dgm:bulletEnabled val="1"/>
        </dgm:presLayoutVars>
      </dgm:prSet>
      <dgm:spPr/>
    </dgm:pt>
  </dgm:ptLst>
  <dgm:cxnLst>
    <dgm:cxn modelId="{81DA3708-7F43-4B9F-9B98-B791573A139A}" type="presOf" srcId="{797B3288-F643-4D27-BB84-3B1D99E117BD}" destId="{07DE797C-9F26-4905-900F-30260E7D973C}" srcOrd="0" destOrd="0" presId="urn:microsoft.com/office/officeart/2005/8/layout/hierarchy3"/>
    <dgm:cxn modelId="{EF8457FC-62F4-48A8-B0A6-8693087F4E81}" srcId="{0AC4F35E-0B19-4BA7-9625-1F9DA807FE93}" destId="{1C361183-A77A-4920-9D6F-E64762D55A3D}" srcOrd="3" destOrd="0" parTransId="{D569E970-CC97-47D4-956B-E0AF4F092101}" sibTransId="{941802F0-45C9-43DF-868A-9B69F8FBE889}"/>
    <dgm:cxn modelId="{D2C75103-169B-4552-AE75-844D40ECB89B}" srcId="{1B0D1081-214E-421A-A86B-7009DDBCA309}" destId="{5B429DF7-15D0-4FEA-B56A-22F534BE80DE}" srcOrd="0" destOrd="0" parTransId="{92B60BB3-16E1-43C3-BFDB-3DC27066775F}" sibTransId="{4CB1B21D-DAC1-4FB0-8A50-AD289B4CBB51}"/>
    <dgm:cxn modelId="{06193B1B-437E-41AE-8F16-014B535372C4}" type="presOf" srcId="{1B20D88D-4E2D-4DEB-94E4-17A901C30CD6}" destId="{B78A789A-45CA-4196-BDAE-986B9B5A0906}" srcOrd="0" destOrd="0" presId="urn:microsoft.com/office/officeart/2005/8/layout/hierarchy3"/>
    <dgm:cxn modelId="{B9E16C02-8A9E-4C7F-B8A0-85EBE42C3250}" type="presOf" srcId="{1C361183-A77A-4920-9D6F-E64762D55A3D}" destId="{1061969C-1694-463B-A543-176C9F9C1F37}" srcOrd="0" destOrd="0" presId="urn:microsoft.com/office/officeart/2005/8/layout/hierarchy3"/>
    <dgm:cxn modelId="{C2B214D5-B064-48C6-99A5-B7E75CCF2C75}" type="presOf" srcId="{6D656CDC-0F97-47DC-A6F0-8737E816F0E8}" destId="{C48E7406-D3A0-43B4-99F3-9B4D4AC2E70D}" srcOrd="0" destOrd="0" presId="urn:microsoft.com/office/officeart/2005/8/layout/hierarchy3"/>
    <dgm:cxn modelId="{18B0DBF6-4333-4141-9EDF-31175166EE7A}" srcId="{5B429DF7-15D0-4FEA-B56A-22F534BE80DE}" destId="{8F38E551-40F2-4646-A716-657E149E318A}" srcOrd="1" destOrd="0" parTransId="{6D656CDC-0F97-47DC-A6F0-8737E816F0E8}" sibTransId="{09B44F46-A56C-4E9B-A07A-ED5306F4AB05}"/>
    <dgm:cxn modelId="{F38BB361-7AC7-4399-A11A-4E03D3D5CD6C}" type="presOf" srcId="{0AC4F35E-0B19-4BA7-9625-1F9DA807FE93}" destId="{9C370E97-6CAB-4B72-AA48-3CCE16366F0F}" srcOrd="0" destOrd="0" presId="urn:microsoft.com/office/officeart/2005/8/layout/hierarchy3"/>
    <dgm:cxn modelId="{EB90B0B4-3CFD-4952-861F-9CE9182FF087}" type="presOf" srcId="{561BB648-6307-4DC5-822B-76B6FD57267E}" destId="{2FBA3C38-2B07-4051-A097-673645A13299}" srcOrd="0" destOrd="0" presId="urn:microsoft.com/office/officeart/2005/8/layout/hierarchy3"/>
    <dgm:cxn modelId="{7BD65D19-8B21-4930-81FF-9E6BA3199C96}" type="presOf" srcId="{3B380047-A32A-432A-9581-1B03A96954BD}" destId="{63485969-C3D3-40AC-B365-B2D1E8175F99}" srcOrd="0" destOrd="0" presId="urn:microsoft.com/office/officeart/2005/8/layout/hierarchy3"/>
    <dgm:cxn modelId="{2234ED7C-AFDB-4951-AE5E-57A670FF6C22}" type="presOf" srcId="{B284074A-DA4E-46C5-A1FE-E63B1155D34A}" destId="{39F3E0BD-E5F8-4836-A81D-0ADD67CB23A5}" srcOrd="0" destOrd="0" presId="urn:microsoft.com/office/officeart/2005/8/layout/hierarchy3"/>
    <dgm:cxn modelId="{D7AF807C-CF5D-4F7C-84B0-F46893B26C11}" srcId="{1B0D1081-214E-421A-A86B-7009DDBCA309}" destId="{0AC4F35E-0B19-4BA7-9625-1F9DA807FE93}" srcOrd="1" destOrd="0" parTransId="{6C6C8EEC-4F56-4D94-BFAD-DBA958C2EEB1}" sibTransId="{6BA5C123-1F2F-4599-A03A-35DC362D2727}"/>
    <dgm:cxn modelId="{1048E6CE-9139-4DFA-9059-BF055040797A}" srcId="{5B429DF7-15D0-4FEA-B56A-22F534BE80DE}" destId="{1B20D88D-4E2D-4DEB-94E4-17A901C30CD6}" srcOrd="0" destOrd="0" parTransId="{B284074A-DA4E-46C5-A1FE-E63B1155D34A}" sibTransId="{B94E9A7A-111C-48A8-BF3B-13730EDE7D71}"/>
    <dgm:cxn modelId="{9A2A0920-E787-4D47-B37A-7C43CA3055DC}" type="presOf" srcId="{D569E970-CC97-47D4-956B-E0AF4F092101}" destId="{1BC0D039-2223-4C89-9CE6-F1DD12BDF638}" srcOrd="0" destOrd="0" presId="urn:microsoft.com/office/officeart/2005/8/layout/hierarchy3"/>
    <dgm:cxn modelId="{01A5881A-B847-4EE8-895A-344BBAA7F8C5}" type="presOf" srcId="{9E0162A7-71D9-4BDF-AFE0-9BC962CD4883}" destId="{B029807D-FFFC-4AE3-895C-5C88AC65D758}" srcOrd="0" destOrd="0" presId="urn:microsoft.com/office/officeart/2005/8/layout/hierarchy3"/>
    <dgm:cxn modelId="{D8E37077-5C2C-4119-AC34-F0C0FA54E013}" type="presOf" srcId="{0AC4F35E-0B19-4BA7-9625-1F9DA807FE93}" destId="{DE1A0087-3651-4855-9486-F2835B323470}" srcOrd="1" destOrd="0" presId="urn:microsoft.com/office/officeart/2005/8/layout/hierarchy3"/>
    <dgm:cxn modelId="{4C2E08BF-4F26-44CF-B9BB-2B7E600E4CC7}" srcId="{0AC4F35E-0B19-4BA7-9625-1F9DA807FE93}" destId="{797B3288-F643-4D27-BB84-3B1D99E117BD}" srcOrd="2" destOrd="0" parTransId="{CBA3C269-8FFA-4948-B774-BF18C8C24BE1}" sibTransId="{F3DCB8AB-C792-4EAA-9AA7-53BE08A36BD2}"/>
    <dgm:cxn modelId="{2B23D7C3-5DB3-4A8C-9090-1E53913620AD}" srcId="{0AC4F35E-0B19-4BA7-9625-1F9DA807FE93}" destId="{9E0162A7-71D9-4BDF-AFE0-9BC962CD4883}" srcOrd="1" destOrd="0" parTransId="{3B380047-A32A-432A-9581-1B03A96954BD}" sibTransId="{A09D6BDD-DB43-4628-8FBA-ABA7CA842A93}"/>
    <dgm:cxn modelId="{75D5008E-44EC-473D-9622-E27396894BC5}" type="presOf" srcId="{CBA3C269-8FFA-4948-B774-BF18C8C24BE1}" destId="{D9D5DE3C-AFD5-4164-8835-EAC242647EA4}" srcOrd="0" destOrd="0" presId="urn:microsoft.com/office/officeart/2005/8/layout/hierarchy3"/>
    <dgm:cxn modelId="{428686D0-81AD-4489-9207-EE4B5FFEF734}" srcId="{0AC4F35E-0B19-4BA7-9625-1F9DA807FE93}" destId="{D4150487-DCFD-44BC-B763-4721B554DAC1}" srcOrd="0" destOrd="0" parTransId="{561BB648-6307-4DC5-822B-76B6FD57267E}" sibTransId="{AC57E569-3BFB-4101-9E84-5AB6F8B86920}"/>
    <dgm:cxn modelId="{85E7DDAF-7B07-461B-B5C9-22B81D9E3C98}" type="presOf" srcId="{5B429DF7-15D0-4FEA-B56A-22F534BE80DE}" destId="{F5CEEC93-862F-4356-A5A1-5E3448CC2A8E}" srcOrd="1" destOrd="0" presId="urn:microsoft.com/office/officeart/2005/8/layout/hierarchy3"/>
    <dgm:cxn modelId="{7239EA24-2245-4248-8652-90D61B51494A}" type="presOf" srcId="{8F38E551-40F2-4646-A716-657E149E318A}" destId="{712765F5-7BAC-44B1-AD3B-FC074E17BA24}" srcOrd="0" destOrd="0" presId="urn:microsoft.com/office/officeart/2005/8/layout/hierarchy3"/>
    <dgm:cxn modelId="{AC79630E-CAC8-4C32-A47B-1753BB14FA61}" type="presOf" srcId="{1B0D1081-214E-421A-A86B-7009DDBCA309}" destId="{3E1D2141-9863-445C-8EED-AE74899A09B5}" srcOrd="0" destOrd="0" presId="urn:microsoft.com/office/officeart/2005/8/layout/hierarchy3"/>
    <dgm:cxn modelId="{9C64DA0B-125F-416A-9252-52FA51E93272}" type="presOf" srcId="{D4150487-DCFD-44BC-B763-4721B554DAC1}" destId="{41F54723-61C3-4F9C-97F8-728F25D16761}" srcOrd="0" destOrd="0" presId="urn:microsoft.com/office/officeart/2005/8/layout/hierarchy3"/>
    <dgm:cxn modelId="{915BCCD9-442D-4708-AD19-E12059AD3456}" type="presOf" srcId="{5B429DF7-15D0-4FEA-B56A-22F534BE80DE}" destId="{2B8BB78F-CDB7-42AA-8FBB-053AEEC8131D}" srcOrd="0" destOrd="0" presId="urn:microsoft.com/office/officeart/2005/8/layout/hierarchy3"/>
    <dgm:cxn modelId="{E6089334-35CF-47EC-9F98-6F63241B7329}" type="presParOf" srcId="{3E1D2141-9863-445C-8EED-AE74899A09B5}" destId="{F35ACB09-D823-4BF9-8DEE-32FA08B00CC4}" srcOrd="0" destOrd="0" presId="urn:microsoft.com/office/officeart/2005/8/layout/hierarchy3"/>
    <dgm:cxn modelId="{C44B8F4E-2C76-49B0-B656-BB61496E817B}" type="presParOf" srcId="{F35ACB09-D823-4BF9-8DEE-32FA08B00CC4}" destId="{32DFFDAB-B64A-40DE-92D2-F41366025765}" srcOrd="0" destOrd="0" presId="urn:microsoft.com/office/officeart/2005/8/layout/hierarchy3"/>
    <dgm:cxn modelId="{84864C86-BE61-402E-92CA-C87511B034D3}" type="presParOf" srcId="{32DFFDAB-B64A-40DE-92D2-F41366025765}" destId="{2B8BB78F-CDB7-42AA-8FBB-053AEEC8131D}" srcOrd="0" destOrd="0" presId="urn:microsoft.com/office/officeart/2005/8/layout/hierarchy3"/>
    <dgm:cxn modelId="{C04B7996-C497-49A4-BBC8-4EE13C94F9AA}" type="presParOf" srcId="{32DFFDAB-B64A-40DE-92D2-F41366025765}" destId="{F5CEEC93-862F-4356-A5A1-5E3448CC2A8E}" srcOrd="1" destOrd="0" presId="urn:microsoft.com/office/officeart/2005/8/layout/hierarchy3"/>
    <dgm:cxn modelId="{FFABF94E-46EA-477D-A2E7-F29233023970}" type="presParOf" srcId="{F35ACB09-D823-4BF9-8DEE-32FA08B00CC4}" destId="{923284F9-E6EF-4501-BED8-E375C0F4F9A3}" srcOrd="1" destOrd="0" presId="urn:microsoft.com/office/officeart/2005/8/layout/hierarchy3"/>
    <dgm:cxn modelId="{F523EEB3-A1D6-430C-8073-EE1006C2E271}" type="presParOf" srcId="{923284F9-E6EF-4501-BED8-E375C0F4F9A3}" destId="{39F3E0BD-E5F8-4836-A81D-0ADD67CB23A5}" srcOrd="0" destOrd="0" presId="urn:microsoft.com/office/officeart/2005/8/layout/hierarchy3"/>
    <dgm:cxn modelId="{16B7824D-C865-4279-95F0-5A832FDE122A}" type="presParOf" srcId="{923284F9-E6EF-4501-BED8-E375C0F4F9A3}" destId="{B78A789A-45CA-4196-BDAE-986B9B5A0906}" srcOrd="1" destOrd="0" presId="urn:microsoft.com/office/officeart/2005/8/layout/hierarchy3"/>
    <dgm:cxn modelId="{231AAF81-C7D0-49E8-A93A-337EF7A0AAD6}" type="presParOf" srcId="{923284F9-E6EF-4501-BED8-E375C0F4F9A3}" destId="{C48E7406-D3A0-43B4-99F3-9B4D4AC2E70D}" srcOrd="2" destOrd="0" presId="urn:microsoft.com/office/officeart/2005/8/layout/hierarchy3"/>
    <dgm:cxn modelId="{262A79AE-6C83-4358-97EB-FC5C77104086}" type="presParOf" srcId="{923284F9-E6EF-4501-BED8-E375C0F4F9A3}" destId="{712765F5-7BAC-44B1-AD3B-FC074E17BA24}" srcOrd="3" destOrd="0" presId="urn:microsoft.com/office/officeart/2005/8/layout/hierarchy3"/>
    <dgm:cxn modelId="{5BA250B6-59BA-4994-899D-57FC13A826BA}" type="presParOf" srcId="{3E1D2141-9863-445C-8EED-AE74899A09B5}" destId="{F436A0F4-2068-4CAC-B503-FF593B22DE41}" srcOrd="1" destOrd="0" presId="urn:microsoft.com/office/officeart/2005/8/layout/hierarchy3"/>
    <dgm:cxn modelId="{0E52EF4E-C320-4C74-9F0C-FD6A30DCB32C}" type="presParOf" srcId="{F436A0F4-2068-4CAC-B503-FF593B22DE41}" destId="{87154A57-8360-412F-89B0-5839565DE95C}" srcOrd="0" destOrd="0" presId="urn:microsoft.com/office/officeart/2005/8/layout/hierarchy3"/>
    <dgm:cxn modelId="{B6F970B9-CF39-425A-BBEA-F8E9E4F27C46}" type="presParOf" srcId="{87154A57-8360-412F-89B0-5839565DE95C}" destId="{9C370E97-6CAB-4B72-AA48-3CCE16366F0F}" srcOrd="0" destOrd="0" presId="urn:microsoft.com/office/officeart/2005/8/layout/hierarchy3"/>
    <dgm:cxn modelId="{36D4FD5C-6D9E-4ACD-8B98-8C1A71957C7A}" type="presParOf" srcId="{87154A57-8360-412F-89B0-5839565DE95C}" destId="{DE1A0087-3651-4855-9486-F2835B323470}" srcOrd="1" destOrd="0" presId="urn:microsoft.com/office/officeart/2005/8/layout/hierarchy3"/>
    <dgm:cxn modelId="{866BD9DA-3381-4279-8B7D-BB197647A447}" type="presParOf" srcId="{F436A0F4-2068-4CAC-B503-FF593B22DE41}" destId="{133694CC-F276-4161-8B02-0A18302E5119}" srcOrd="1" destOrd="0" presId="urn:microsoft.com/office/officeart/2005/8/layout/hierarchy3"/>
    <dgm:cxn modelId="{4A07DEC0-7486-436C-A694-091594745E97}" type="presParOf" srcId="{133694CC-F276-4161-8B02-0A18302E5119}" destId="{2FBA3C38-2B07-4051-A097-673645A13299}" srcOrd="0" destOrd="0" presId="urn:microsoft.com/office/officeart/2005/8/layout/hierarchy3"/>
    <dgm:cxn modelId="{B997F492-D98A-4E21-8C81-2E01D5096189}" type="presParOf" srcId="{133694CC-F276-4161-8B02-0A18302E5119}" destId="{41F54723-61C3-4F9C-97F8-728F25D16761}" srcOrd="1" destOrd="0" presId="urn:microsoft.com/office/officeart/2005/8/layout/hierarchy3"/>
    <dgm:cxn modelId="{83D5B239-9205-4117-B1FA-66D8F6802FE2}" type="presParOf" srcId="{133694CC-F276-4161-8B02-0A18302E5119}" destId="{63485969-C3D3-40AC-B365-B2D1E8175F99}" srcOrd="2" destOrd="0" presId="urn:microsoft.com/office/officeart/2005/8/layout/hierarchy3"/>
    <dgm:cxn modelId="{77EC1A37-50F5-48E6-B190-817BF635FEF4}" type="presParOf" srcId="{133694CC-F276-4161-8B02-0A18302E5119}" destId="{B029807D-FFFC-4AE3-895C-5C88AC65D758}" srcOrd="3" destOrd="0" presId="urn:microsoft.com/office/officeart/2005/8/layout/hierarchy3"/>
    <dgm:cxn modelId="{91E0ABAA-F846-4B09-ABAB-96C9C0A4C082}" type="presParOf" srcId="{133694CC-F276-4161-8B02-0A18302E5119}" destId="{D9D5DE3C-AFD5-4164-8835-EAC242647EA4}" srcOrd="4" destOrd="0" presId="urn:microsoft.com/office/officeart/2005/8/layout/hierarchy3"/>
    <dgm:cxn modelId="{9A9A6ADA-DBB6-462F-83FB-565BF96D303A}" type="presParOf" srcId="{133694CC-F276-4161-8B02-0A18302E5119}" destId="{07DE797C-9F26-4905-900F-30260E7D973C}" srcOrd="5" destOrd="0" presId="urn:microsoft.com/office/officeart/2005/8/layout/hierarchy3"/>
    <dgm:cxn modelId="{2DB85EE2-EA1A-48A6-8FBE-2B406564E257}" type="presParOf" srcId="{133694CC-F276-4161-8B02-0A18302E5119}" destId="{1BC0D039-2223-4C89-9CE6-F1DD12BDF638}" srcOrd="6" destOrd="0" presId="urn:microsoft.com/office/officeart/2005/8/layout/hierarchy3"/>
    <dgm:cxn modelId="{09843916-85AA-4198-A1B8-5C250A137562}" type="presParOf" srcId="{133694CC-F276-4161-8B02-0A18302E5119}" destId="{1061969C-1694-463B-A543-176C9F9C1F37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6740DFB-3CDA-4D14-9287-0D324E5245C3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A9843E-F807-4B86-9B19-04BBB803216E}">
      <dgm:prSet/>
      <dgm:spPr/>
      <dgm:t>
        <a:bodyPr/>
        <a:lstStyle/>
        <a:p>
          <a:pPr rtl="0"/>
          <a:r>
            <a:rPr lang="en-US" dirty="0" smtClean="0"/>
            <a:t>DON’T KNOW WHAT YOU WANT</a:t>
          </a:r>
          <a:endParaRPr lang="en-US" dirty="0"/>
        </a:p>
      </dgm:t>
    </dgm:pt>
    <dgm:pt modelId="{29B5BCB7-7C49-49B8-9FC0-AA00DBFD7597}" type="parTrans" cxnId="{ECBA01F6-E988-4691-B239-B045C95B13E5}">
      <dgm:prSet/>
      <dgm:spPr/>
      <dgm:t>
        <a:bodyPr/>
        <a:lstStyle/>
        <a:p>
          <a:endParaRPr lang="en-US"/>
        </a:p>
      </dgm:t>
    </dgm:pt>
    <dgm:pt modelId="{76DD9800-7B6F-4CA0-AE74-C141B5FC956B}" type="sibTrans" cxnId="{ECBA01F6-E988-4691-B239-B045C95B13E5}">
      <dgm:prSet/>
      <dgm:spPr/>
      <dgm:t>
        <a:bodyPr/>
        <a:lstStyle/>
        <a:p>
          <a:endParaRPr lang="en-US"/>
        </a:p>
      </dgm:t>
    </dgm:pt>
    <dgm:pt modelId="{818BB288-2774-4F46-B9D0-314DA4882354}">
      <dgm:prSet/>
      <dgm:spPr/>
      <dgm:t>
        <a:bodyPr/>
        <a:lstStyle/>
        <a:p>
          <a:pPr rtl="0"/>
          <a:r>
            <a:rPr lang="en-US" dirty="0" smtClean="0"/>
            <a:t>YOU’RE JUST A KID &amp; YOU DON’T KNOW WHAT YOU WANT, WANT WHAT I WANT</a:t>
          </a:r>
          <a:endParaRPr lang="en-US" dirty="0"/>
        </a:p>
      </dgm:t>
    </dgm:pt>
    <dgm:pt modelId="{7298F63C-AA71-45C1-98A4-C0E9D05D61FC}" type="parTrans" cxnId="{9CB99E90-F115-47B3-BE6D-9BB051F515B2}">
      <dgm:prSet/>
      <dgm:spPr/>
      <dgm:t>
        <a:bodyPr/>
        <a:lstStyle/>
        <a:p>
          <a:endParaRPr lang="en-US"/>
        </a:p>
      </dgm:t>
    </dgm:pt>
    <dgm:pt modelId="{653D6C72-3CA0-4D8F-AF9B-CD9861995523}" type="sibTrans" cxnId="{9CB99E90-F115-47B3-BE6D-9BB051F515B2}">
      <dgm:prSet/>
      <dgm:spPr/>
      <dgm:t>
        <a:bodyPr/>
        <a:lstStyle/>
        <a:p>
          <a:endParaRPr lang="en-US"/>
        </a:p>
      </dgm:t>
    </dgm:pt>
    <dgm:pt modelId="{364A85D8-5E7E-4F1B-A5C7-7B97787E614D}">
      <dgm:prSet/>
      <dgm:spPr/>
      <dgm:t>
        <a:bodyPr/>
        <a:lstStyle/>
        <a:p>
          <a:pPr rtl="0"/>
          <a:r>
            <a:rPr lang="en-US" smtClean="0"/>
            <a:t>SKILL /INTEREST THAT THEY DON’T POSSESS</a:t>
          </a:r>
          <a:endParaRPr lang="en-US"/>
        </a:p>
      </dgm:t>
    </dgm:pt>
    <dgm:pt modelId="{CD2FEA7E-7585-49B4-9548-86DD97A804B5}" type="parTrans" cxnId="{78BCDB0C-917F-4CEB-9725-17B9B55F10C6}">
      <dgm:prSet/>
      <dgm:spPr/>
      <dgm:t>
        <a:bodyPr/>
        <a:lstStyle/>
        <a:p>
          <a:endParaRPr lang="en-US"/>
        </a:p>
      </dgm:t>
    </dgm:pt>
    <dgm:pt modelId="{DDF22F6A-D342-4411-8273-5463B542575E}" type="sibTrans" cxnId="{78BCDB0C-917F-4CEB-9725-17B9B55F10C6}">
      <dgm:prSet/>
      <dgm:spPr/>
      <dgm:t>
        <a:bodyPr/>
        <a:lstStyle/>
        <a:p>
          <a:endParaRPr lang="en-US"/>
        </a:p>
      </dgm:t>
    </dgm:pt>
    <dgm:pt modelId="{6600EB7B-D845-4A4A-94AF-1D68CB8CC1DA}">
      <dgm:prSet/>
      <dgm:spPr/>
      <dgm:t>
        <a:bodyPr/>
        <a:lstStyle/>
        <a:p>
          <a:pPr rtl="0"/>
          <a:r>
            <a:rPr lang="en-US" smtClean="0"/>
            <a:t>STUDENT IS IN CHARGE</a:t>
          </a:r>
          <a:endParaRPr lang="en-US"/>
        </a:p>
      </dgm:t>
    </dgm:pt>
    <dgm:pt modelId="{DE5FDE4E-E901-4D9E-A210-AD064E931290}" type="parTrans" cxnId="{F484E2C6-26E7-4476-A592-C771791E4B09}">
      <dgm:prSet/>
      <dgm:spPr/>
      <dgm:t>
        <a:bodyPr/>
        <a:lstStyle/>
        <a:p>
          <a:endParaRPr lang="en-US"/>
        </a:p>
      </dgm:t>
    </dgm:pt>
    <dgm:pt modelId="{C332BE48-FDEE-41E6-9282-56C7866C91D1}" type="sibTrans" cxnId="{F484E2C6-26E7-4476-A592-C771791E4B09}">
      <dgm:prSet/>
      <dgm:spPr/>
      <dgm:t>
        <a:bodyPr/>
        <a:lstStyle/>
        <a:p>
          <a:endParaRPr lang="en-US"/>
        </a:p>
      </dgm:t>
    </dgm:pt>
    <dgm:pt modelId="{E7124E6D-EBF5-43FB-9364-ADC1157B2724}">
      <dgm:prSet/>
      <dgm:spPr/>
      <dgm:t>
        <a:bodyPr/>
        <a:lstStyle/>
        <a:p>
          <a:pPr rtl="0"/>
          <a:r>
            <a:rPr lang="en-US" smtClean="0"/>
            <a:t>NOT HYPERMANAGING THEIR SOON TO BE GRAUDATE</a:t>
          </a:r>
          <a:endParaRPr lang="en-US"/>
        </a:p>
      </dgm:t>
    </dgm:pt>
    <dgm:pt modelId="{A4466323-0550-4EBE-918D-974A06EC63FE}" type="parTrans" cxnId="{474CB653-A5E6-4BBA-B9DE-616BF2288F66}">
      <dgm:prSet/>
      <dgm:spPr/>
      <dgm:t>
        <a:bodyPr/>
        <a:lstStyle/>
        <a:p>
          <a:endParaRPr lang="en-US"/>
        </a:p>
      </dgm:t>
    </dgm:pt>
    <dgm:pt modelId="{A4E19D48-97B5-4B5F-9D85-20EA65D69295}" type="sibTrans" cxnId="{474CB653-A5E6-4BBA-B9DE-616BF2288F66}">
      <dgm:prSet/>
      <dgm:spPr/>
      <dgm:t>
        <a:bodyPr/>
        <a:lstStyle/>
        <a:p>
          <a:endParaRPr lang="en-US"/>
        </a:p>
      </dgm:t>
    </dgm:pt>
    <dgm:pt modelId="{A80A2E2C-E174-4B1A-9CB2-7CC3C913E4AE}">
      <dgm:prSet/>
      <dgm:spPr/>
    </dgm:pt>
    <dgm:pt modelId="{E20CB695-2C76-4531-9B29-3969999BDFAD}" type="parTrans" cxnId="{C3DC013E-B641-487F-868A-EEE5CC98C73B}">
      <dgm:prSet/>
      <dgm:spPr/>
      <dgm:t>
        <a:bodyPr/>
        <a:lstStyle/>
        <a:p>
          <a:endParaRPr lang="en-US"/>
        </a:p>
      </dgm:t>
    </dgm:pt>
    <dgm:pt modelId="{993EB0A5-51C2-4AB3-8526-C7B872492A09}" type="sibTrans" cxnId="{C3DC013E-B641-487F-868A-EEE5CC98C73B}">
      <dgm:prSet/>
      <dgm:spPr/>
      <dgm:t>
        <a:bodyPr/>
        <a:lstStyle/>
        <a:p>
          <a:endParaRPr lang="en-US"/>
        </a:p>
      </dgm:t>
    </dgm:pt>
    <dgm:pt modelId="{1FC4A269-379C-4DD9-A4BF-BA47D9263D75}">
      <dgm:prSet/>
      <dgm:spPr/>
    </dgm:pt>
    <dgm:pt modelId="{E06C21D2-2AC1-451A-9E26-EE3AB8500AB8}" type="parTrans" cxnId="{F24FBB30-6F7C-408B-BB73-84E4A5E0AAD2}">
      <dgm:prSet/>
      <dgm:spPr/>
      <dgm:t>
        <a:bodyPr/>
        <a:lstStyle/>
        <a:p>
          <a:endParaRPr lang="en-US"/>
        </a:p>
      </dgm:t>
    </dgm:pt>
    <dgm:pt modelId="{F0CC03ED-5ECC-401C-B0F3-4C83727108F5}" type="sibTrans" cxnId="{F24FBB30-6F7C-408B-BB73-84E4A5E0AAD2}">
      <dgm:prSet/>
      <dgm:spPr/>
      <dgm:t>
        <a:bodyPr/>
        <a:lstStyle/>
        <a:p>
          <a:endParaRPr lang="en-US"/>
        </a:p>
      </dgm:t>
    </dgm:pt>
    <dgm:pt modelId="{439641B0-192A-4202-9CA8-31A835AA7D29}" type="pres">
      <dgm:prSet presAssocID="{86740DFB-3CDA-4D14-9287-0D324E5245C3}" presName="composite" presStyleCnt="0">
        <dgm:presLayoutVars>
          <dgm:chMax val="5"/>
          <dgm:dir/>
          <dgm:resizeHandles val="exact"/>
        </dgm:presLayoutVars>
      </dgm:prSet>
      <dgm:spPr/>
    </dgm:pt>
    <dgm:pt modelId="{182FCD65-2AFD-4300-9984-7859E9B41619}" type="pres">
      <dgm:prSet presAssocID="{0FA9843E-F807-4B86-9B19-04BBB803216E}" presName="circle1" presStyleLbl="lnNode1" presStyleIdx="0" presStyleCnt="5"/>
      <dgm:spPr/>
    </dgm:pt>
    <dgm:pt modelId="{AEC92E65-B734-46F9-85C3-0CD0D8B9BC7B}" type="pres">
      <dgm:prSet presAssocID="{0FA9843E-F807-4B86-9B19-04BBB803216E}" presName="text1" presStyleLbl="revTx" presStyleIdx="0" presStyleCnt="5">
        <dgm:presLayoutVars>
          <dgm:bulletEnabled val="1"/>
        </dgm:presLayoutVars>
      </dgm:prSet>
      <dgm:spPr/>
    </dgm:pt>
    <dgm:pt modelId="{7BA7EE2B-D060-4E98-810C-725852F4E586}" type="pres">
      <dgm:prSet presAssocID="{0FA9843E-F807-4B86-9B19-04BBB803216E}" presName="line1" presStyleLbl="callout" presStyleIdx="0" presStyleCnt="10"/>
      <dgm:spPr/>
    </dgm:pt>
    <dgm:pt modelId="{9127C95D-6646-4993-91EF-8F39F5E6E289}" type="pres">
      <dgm:prSet presAssocID="{0FA9843E-F807-4B86-9B19-04BBB803216E}" presName="d1" presStyleLbl="callout" presStyleIdx="1" presStyleCnt="10"/>
      <dgm:spPr/>
    </dgm:pt>
    <dgm:pt modelId="{2AD0D2E0-B599-4B88-A730-C501B6EEDDDF}" type="pres">
      <dgm:prSet presAssocID="{818BB288-2774-4F46-B9D0-314DA4882354}" presName="circle2" presStyleLbl="lnNode1" presStyleIdx="1" presStyleCnt="5"/>
      <dgm:spPr/>
    </dgm:pt>
    <dgm:pt modelId="{4F1FC53D-C499-44EF-AA91-9AB9B556C538}" type="pres">
      <dgm:prSet presAssocID="{818BB288-2774-4F46-B9D0-314DA4882354}" presName="text2" presStyleLbl="revTx" presStyleIdx="1" presStyleCnt="5">
        <dgm:presLayoutVars>
          <dgm:bulletEnabled val="1"/>
        </dgm:presLayoutVars>
      </dgm:prSet>
      <dgm:spPr/>
    </dgm:pt>
    <dgm:pt modelId="{260CE2B3-D9BD-4CA0-AAFB-4E6D08E453C7}" type="pres">
      <dgm:prSet presAssocID="{818BB288-2774-4F46-B9D0-314DA4882354}" presName="line2" presStyleLbl="callout" presStyleIdx="2" presStyleCnt="10"/>
      <dgm:spPr/>
    </dgm:pt>
    <dgm:pt modelId="{CF777345-02C3-4CAB-BF66-B9A2E5EF991A}" type="pres">
      <dgm:prSet presAssocID="{818BB288-2774-4F46-B9D0-314DA4882354}" presName="d2" presStyleLbl="callout" presStyleIdx="3" presStyleCnt="10"/>
      <dgm:spPr/>
    </dgm:pt>
    <dgm:pt modelId="{3FEEF2DA-7A25-4DBD-8230-167915FBFCF2}" type="pres">
      <dgm:prSet presAssocID="{364A85D8-5E7E-4F1B-A5C7-7B97787E614D}" presName="circle3" presStyleLbl="lnNode1" presStyleIdx="2" presStyleCnt="5"/>
      <dgm:spPr/>
    </dgm:pt>
    <dgm:pt modelId="{0F546F34-C5C6-4772-93AA-8CD2B2434AB2}" type="pres">
      <dgm:prSet presAssocID="{364A85D8-5E7E-4F1B-A5C7-7B97787E614D}" presName="text3" presStyleLbl="revTx" presStyleIdx="2" presStyleCnt="5">
        <dgm:presLayoutVars>
          <dgm:bulletEnabled val="1"/>
        </dgm:presLayoutVars>
      </dgm:prSet>
      <dgm:spPr/>
    </dgm:pt>
    <dgm:pt modelId="{E7A7B183-3DEE-4FCE-A15E-0E93548CCD07}" type="pres">
      <dgm:prSet presAssocID="{364A85D8-5E7E-4F1B-A5C7-7B97787E614D}" presName="line3" presStyleLbl="callout" presStyleIdx="4" presStyleCnt="10"/>
      <dgm:spPr/>
    </dgm:pt>
    <dgm:pt modelId="{3BD9CF88-2297-4F25-96AB-031DC8F96B29}" type="pres">
      <dgm:prSet presAssocID="{364A85D8-5E7E-4F1B-A5C7-7B97787E614D}" presName="d3" presStyleLbl="callout" presStyleIdx="5" presStyleCnt="10"/>
      <dgm:spPr/>
    </dgm:pt>
    <dgm:pt modelId="{C0187BA5-75BE-4AF0-945D-EC69D08EFD8B}" type="pres">
      <dgm:prSet presAssocID="{6600EB7B-D845-4A4A-94AF-1D68CB8CC1DA}" presName="circle4" presStyleLbl="lnNode1" presStyleIdx="3" presStyleCnt="5"/>
      <dgm:spPr/>
      <dgm:t>
        <a:bodyPr/>
        <a:lstStyle/>
        <a:p>
          <a:endParaRPr lang="en-US"/>
        </a:p>
      </dgm:t>
    </dgm:pt>
    <dgm:pt modelId="{686E955C-539B-4E30-A90E-18C52420459A}" type="pres">
      <dgm:prSet presAssocID="{6600EB7B-D845-4A4A-94AF-1D68CB8CC1DA}" presName="text4" presStyleLbl="revTx" presStyleIdx="3" presStyleCnt="5">
        <dgm:presLayoutVars>
          <dgm:bulletEnabled val="1"/>
        </dgm:presLayoutVars>
      </dgm:prSet>
      <dgm:spPr/>
    </dgm:pt>
    <dgm:pt modelId="{68A9F483-D3C7-4C5C-890B-CC33CBF04D48}" type="pres">
      <dgm:prSet presAssocID="{6600EB7B-D845-4A4A-94AF-1D68CB8CC1DA}" presName="line4" presStyleLbl="callout" presStyleIdx="6" presStyleCnt="10"/>
      <dgm:spPr/>
    </dgm:pt>
    <dgm:pt modelId="{244035B1-0945-40F8-A72E-9BDE5A711E6F}" type="pres">
      <dgm:prSet presAssocID="{6600EB7B-D845-4A4A-94AF-1D68CB8CC1DA}" presName="d4" presStyleLbl="callout" presStyleIdx="7" presStyleCnt="10"/>
      <dgm:spPr/>
    </dgm:pt>
    <dgm:pt modelId="{FCBBFFF0-D177-4608-BA0E-F90F5D1DB08E}" type="pres">
      <dgm:prSet presAssocID="{E7124E6D-EBF5-43FB-9364-ADC1157B2724}" presName="circle5" presStyleLbl="lnNode1" presStyleIdx="4" presStyleCnt="5" custScaleY="197337"/>
      <dgm:spPr/>
    </dgm:pt>
    <dgm:pt modelId="{BE73DE94-33DB-4037-9305-3850E11F9FA2}" type="pres">
      <dgm:prSet presAssocID="{E7124E6D-EBF5-43FB-9364-ADC1157B2724}" presName="text5" presStyleLbl="revTx" presStyleIdx="4" presStyleCnt="5">
        <dgm:presLayoutVars>
          <dgm:bulletEnabled val="1"/>
        </dgm:presLayoutVars>
      </dgm:prSet>
      <dgm:spPr/>
    </dgm:pt>
    <dgm:pt modelId="{BF6DA0CB-9BDC-4D51-BAB7-6C9FDFC3E34A}" type="pres">
      <dgm:prSet presAssocID="{E7124E6D-EBF5-43FB-9364-ADC1157B2724}" presName="line5" presStyleLbl="callout" presStyleIdx="8" presStyleCnt="10"/>
      <dgm:spPr/>
    </dgm:pt>
    <dgm:pt modelId="{3CE24939-97FB-4C9F-8E98-055D3C368FBE}" type="pres">
      <dgm:prSet presAssocID="{E7124E6D-EBF5-43FB-9364-ADC1157B2724}" presName="d5" presStyleLbl="callout" presStyleIdx="9" presStyleCnt="10"/>
      <dgm:spPr/>
    </dgm:pt>
  </dgm:ptLst>
  <dgm:cxnLst>
    <dgm:cxn modelId="{3248EFF8-F3F8-4878-A72A-CFBB8FCB92AB}" type="presOf" srcId="{0FA9843E-F807-4B86-9B19-04BBB803216E}" destId="{AEC92E65-B734-46F9-85C3-0CD0D8B9BC7B}" srcOrd="0" destOrd="0" presId="urn:microsoft.com/office/officeart/2005/8/layout/target1"/>
    <dgm:cxn modelId="{ECBA01F6-E988-4691-B239-B045C95B13E5}" srcId="{86740DFB-3CDA-4D14-9287-0D324E5245C3}" destId="{0FA9843E-F807-4B86-9B19-04BBB803216E}" srcOrd="0" destOrd="0" parTransId="{29B5BCB7-7C49-49B8-9FC0-AA00DBFD7597}" sibTransId="{76DD9800-7B6F-4CA0-AE74-C141B5FC956B}"/>
    <dgm:cxn modelId="{D53EC3B0-954D-4906-9D1D-80856E33800A}" type="presOf" srcId="{364A85D8-5E7E-4F1B-A5C7-7B97787E614D}" destId="{0F546F34-C5C6-4772-93AA-8CD2B2434AB2}" srcOrd="0" destOrd="0" presId="urn:microsoft.com/office/officeart/2005/8/layout/target1"/>
    <dgm:cxn modelId="{9CB99E90-F115-47B3-BE6D-9BB051F515B2}" srcId="{86740DFB-3CDA-4D14-9287-0D324E5245C3}" destId="{818BB288-2774-4F46-B9D0-314DA4882354}" srcOrd="1" destOrd="0" parTransId="{7298F63C-AA71-45C1-98A4-C0E9D05D61FC}" sibTransId="{653D6C72-3CA0-4D8F-AF9B-CD9861995523}"/>
    <dgm:cxn modelId="{78BCDB0C-917F-4CEB-9725-17B9B55F10C6}" srcId="{86740DFB-3CDA-4D14-9287-0D324E5245C3}" destId="{364A85D8-5E7E-4F1B-A5C7-7B97787E614D}" srcOrd="2" destOrd="0" parTransId="{CD2FEA7E-7585-49B4-9548-86DD97A804B5}" sibTransId="{DDF22F6A-D342-4411-8273-5463B542575E}"/>
    <dgm:cxn modelId="{3C5FB7DC-44C5-4D6D-9401-35AC0E6B6C9B}" type="presOf" srcId="{E7124E6D-EBF5-43FB-9364-ADC1157B2724}" destId="{BE73DE94-33DB-4037-9305-3850E11F9FA2}" srcOrd="0" destOrd="0" presId="urn:microsoft.com/office/officeart/2005/8/layout/target1"/>
    <dgm:cxn modelId="{474CB653-A5E6-4BBA-B9DE-616BF2288F66}" srcId="{86740DFB-3CDA-4D14-9287-0D324E5245C3}" destId="{E7124E6D-EBF5-43FB-9364-ADC1157B2724}" srcOrd="4" destOrd="0" parTransId="{A4466323-0550-4EBE-918D-974A06EC63FE}" sibTransId="{A4E19D48-97B5-4B5F-9D85-20EA65D69295}"/>
    <dgm:cxn modelId="{27754835-32D6-441E-AD2D-11A02DFE0E88}" type="presOf" srcId="{86740DFB-3CDA-4D14-9287-0D324E5245C3}" destId="{439641B0-192A-4202-9CA8-31A835AA7D29}" srcOrd="0" destOrd="0" presId="urn:microsoft.com/office/officeart/2005/8/layout/target1"/>
    <dgm:cxn modelId="{C3DC013E-B641-487F-868A-EEE5CC98C73B}" srcId="{86740DFB-3CDA-4D14-9287-0D324E5245C3}" destId="{A80A2E2C-E174-4B1A-9CB2-7CC3C913E4AE}" srcOrd="5" destOrd="0" parTransId="{E20CB695-2C76-4531-9B29-3969999BDFAD}" sibTransId="{993EB0A5-51C2-4AB3-8526-C7B872492A09}"/>
    <dgm:cxn modelId="{9CBA3653-CC59-4602-8D0D-27AE3015AF53}" type="presOf" srcId="{818BB288-2774-4F46-B9D0-314DA4882354}" destId="{4F1FC53D-C499-44EF-AA91-9AB9B556C538}" srcOrd="0" destOrd="0" presId="urn:microsoft.com/office/officeart/2005/8/layout/target1"/>
    <dgm:cxn modelId="{F24FBB30-6F7C-408B-BB73-84E4A5E0AAD2}" srcId="{A80A2E2C-E174-4B1A-9CB2-7CC3C913E4AE}" destId="{1FC4A269-379C-4DD9-A4BF-BA47D9263D75}" srcOrd="0" destOrd="0" parTransId="{E06C21D2-2AC1-451A-9E26-EE3AB8500AB8}" sibTransId="{F0CC03ED-5ECC-401C-B0F3-4C83727108F5}"/>
    <dgm:cxn modelId="{8E2DCC1D-7723-4521-9681-ADE89F7A48A1}" type="presOf" srcId="{6600EB7B-D845-4A4A-94AF-1D68CB8CC1DA}" destId="{686E955C-539B-4E30-A90E-18C52420459A}" srcOrd="0" destOrd="0" presId="urn:microsoft.com/office/officeart/2005/8/layout/target1"/>
    <dgm:cxn modelId="{F484E2C6-26E7-4476-A592-C771791E4B09}" srcId="{86740DFB-3CDA-4D14-9287-0D324E5245C3}" destId="{6600EB7B-D845-4A4A-94AF-1D68CB8CC1DA}" srcOrd="3" destOrd="0" parTransId="{DE5FDE4E-E901-4D9E-A210-AD064E931290}" sibTransId="{C332BE48-FDEE-41E6-9282-56C7866C91D1}"/>
    <dgm:cxn modelId="{441CAF47-B1E1-418D-BA37-37F3C18424B6}" type="presParOf" srcId="{439641B0-192A-4202-9CA8-31A835AA7D29}" destId="{182FCD65-2AFD-4300-9984-7859E9B41619}" srcOrd="0" destOrd="0" presId="urn:microsoft.com/office/officeart/2005/8/layout/target1"/>
    <dgm:cxn modelId="{23C43E39-E690-4AE1-B93F-8AC43831F205}" type="presParOf" srcId="{439641B0-192A-4202-9CA8-31A835AA7D29}" destId="{AEC92E65-B734-46F9-85C3-0CD0D8B9BC7B}" srcOrd="1" destOrd="0" presId="urn:microsoft.com/office/officeart/2005/8/layout/target1"/>
    <dgm:cxn modelId="{445602C8-180F-4A74-8D9E-41688A0E4091}" type="presParOf" srcId="{439641B0-192A-4202-9CA8-31A835AA7D29}" destId="{7BA7EE2B-D060-4E98-810C-725852F4E586}" srcOrd="2" destOrd="0" presId="urn:microsoft.com/office/officeart/2005/8/layout/target1"/>
    <dgm:cxn modelId="{94FC2E67-3685-4EFE-8985-D8D3947DEF4F}" type="presParOf" srcId="{439641B0-192A-4202-9CA8-31A835AA7D29}" destId="{9127C95D-6646-4993-91EF-8F39F5E6E289}" srcOrd="3" destOrd="0" presId="urn:microsoft.com/office/officeart/2005/8/layout/target1"/>
    <dgm:cxn modelId="{D98C2489-6964-4446-B2BB-E2B392813830}" type="presParOf" srcId="{439641B0-192A-4202-9CA8-31A835AA7D29}" destId="{2AD0D2E0-B599-4B88-A730-C501B6EEDDDF}" srcOrd="4" destOrd="0" presId="urn:microsoft.com/office/officeart/2005/8/layout/target1"/>
    <dgm:cxn modelId="{F9AB403E-9DA7-45B1-ADE7-59EEF20AE864}" type="presParOf" srcId="{439641B0-192A-4202-9CA8-31A835AA7D29}" destId="{4F1FC53D-C499-44EF-AA91-9AB9B556C538}" srcOrd="5" destOrd="0" presId="urn:microsoft.com/office/officeart/2005/8/layout/target1"/>
    <dgm:cxn modelId="{FBF10C0F-946B-4D7D-9D6D-0A77E1761F37}" type="presParOf" srcId="{439641B0-192A-4202-9CA8-31A835AA7D29}" destId="{260CE2B3-D9BD-4CA0-AAFB-4E6D08E453C7}" srcOrd="6" destOrd="0" presId="urn:microsoft.com/office/officeart/2005/8/layout/target1"/>
    <dgm:cxn modelId="{4D40CB53-9098-4498-92C5-C5D940B3C0C1}" type="presParOf" srcId="{439641B0-192A-4202-9CA8-31A835AA7D29}" destId="{CF777345-02C3-4CAB-BF66-B9A2E5EF991A}" srcOrd="7" destOrd="0" presId="urn:microsoft.com/office/officeart/2005/8/layout/target1"/>
    <dgm:cxn modelId="{2D73FA62-3C36-4DB4-9430-4FE5098FB60B}" type="presParOf" srcId="{439641B0-192A-4202-9CA8-31A835AA7D29}" destId="{3FEEF2DA-7A25-4DBD-8230-167915FBFCF2}" srcOrd="8" destOrd="0" presId="urn:microsoft.com/office/officeart/2005/8/layout/target1"/>
    <dgm:cxn modelId="{1F538AB4-C6B4-424A-9643-06D077AE5ACE}" type="presParOf" srcId="{439641B0-192A-4202-9CA8-31A835AA7D29}" destId="{0F546F34-C5C6-4772-93AA-8CD2B2434AB2}" srcOrd="9" destOrd="0" presId="urn:microsoft.com/office/officeart/2005/8/layout/target1"/>
    <dgm:cxn modelId="{D04A40F1-54E2-41F2-BABD-0E32ECCA9D17}" type="presParOf" srcId="{439641B0-192A-4202-9CA8-31A835AA7D29}" destId="{E7A7B183-3DEE-4FCE-A15E-0E93548CCD07}" srcOrd="10" destOrd="0" presId="urn:microsoft.com/office/officeart/2005/8/layout/target1"/>
    <dgm:cxn modelId="{C8DBF3DB-FE72-48CB-8818-60DF8C4F3AF4}" type="presParOf" srcId="{439641B0-192A-4202-9CA8-31A835AA7D29}" destId="{3BD9CF88-2297-4F25-96AB-031DC8F96B29}" srcOrd="11" destOrd="0" presId="urn:microsoft.com/office/officeart/2005/8/layout/target1"/>
    <dgm:cxn modelId="{9CA9CF1D-2097-4E75-ABDA-81A767DEB597}" type="presParOf" srcId="{439641B0-192A-4202-9CA8-31A835AA7D29}" destId="{C0187BA5-75BE-4AF0-945D-EC69D08EFD8B}" srcOrd="12" destOrd="0" presId="urn:microsoft.com/office/officeart/2005/8/layout/target1"/>
    <dgm:cxn modelId="{4F32B622-4984-4468-8388-1DAAC530085E}" type="presParOf" srcId="{439641B0-192A-4202-9CA8-31A835AA7D29}" destId="{686E955C-539B-4E30-A90E-18C52420459A}" srcOrd="13" destOrd="0" presId="urn:microsoft.com/office/officeart/2005/8/layout/target1"/>
    <dgm:cxn modelId="{645701D3-01F7-4F49-80E1-8B463409F571}" type="presParOf" srcId="{439641B0-192A-4202-9CA8-31A835AA7D29}" destId="{68A9F483-D3C7-4C5C-890B-CC33CBF04D48}" srcOrd="14" destOrd="0" presId="urn:microsoft.com/office/officeart/2005/8/layout/target1"/>
    <dgm:cxn modelId="{EE3DC52F-E974-4036-B04F-3C19DD09DF18}" type="presParOf" srcId="{439641B0-192A-4202-9CA8-31A835AA7D29}" destId="{244035B1-0945-40F8-A72E-9BDE5A711E6F}" srcOrd="15" destOrd="0" presId="urn:microsoft.com/office/officeart/2005/8/layout/target1"/>
    <dgm:cxn modelId="{2D53A265-0B03-4BA5-9E71-39C4053108F4}" type="presParOf" srcId="{439641B0-192A-4202-9CA8-31A835AA7D29}" destId="{FCBBFFF0-D177-4608-BA0E-F90F5D1DB08E}" srcOrd="16" destOrd="0" presId="urn:microsoft.com/office/officeart/2005/8/layout/target1"/>
    <dgm:cxn modelId="{2110369C-0F5F-4B4D-A9CB-83C4B57438A8}" type="presParOf" srcId="{439641B0-192A-4202-9CA8-31A835AA7D29}" destId="{BE73DE94-33DB-4037-9305-3850E11F9FA2}" srcOrd="17" destOrd="0" presId="urn:microsoft.com/office/officeart/2005/8/layout/target1"/>
    <dgm:cxn modelId="{02DC6892-2385-4CEE-9548-895C34577FF6}" type="presParOf" srcId="{439641B0-192A-4202-9CA8-31A835AA7D29}" destId="{BF6DA0CB-9BDC-4D51-BAB7-6C9FDFC3E34A}" srcOrd="18" destOrd="0" presId="urn:microsoft.com/office/officeart/2005/8/layout/target1"/>
    <dgm:cxn modelId="{9A8A311D-6631-4BC7-9D34-81784AE41FEA}" type="presParOf" srcId="{439641B0-192A-4202-9CA8-31A835AA7D29}" destId="{3CE24939-97FB-4C9F-8E98-055D3C368FBE}" srcOrd="19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7BCAEC-DC25-48CC-A370-82E5358B3BE8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C1EF11-1A1E-418D-8F55-ADA0C058C38D}">
      <dgm:prSet/>
      <dgm:spPr/>
      <dgm:t>
        <a:bodyPr/>
        <a:lstStyle/>
        <a:p>
          <a:pPr rtl="0"/>
          <a:r>
            <a:rPr lang="en-US" smtClean="0"/>
            <a:t>CAN’T PROVIDE EMPLOYERS WITH GPA NOR TRANSCRIPT UNBEKNOWNST TO YOU</a:t>
          </a:r>
          <a:endParaRPr lang="en-US"/>
        </a:p>
      </dgm:t>
    </dgm:pt>
    <dgm:pt modelId="{60BFDF4E-AA54-491E-9A5D-636429B2B482}" type="parTrans" cxnId="{3CCD6B51-75DA-48C4-A1BA-02768BB420D6}">
      <dgm:prSet/>
      <dgm:spPr/>
      <dgm:t>
        <a:bodyPr/>
        <a:lstStyle/>
        <a:p>
          <a:endParaRPr lang="en-US"/>
        </a:p>
      </dgm:t>
    </dgm:pt>
    <dgm:pt modelId="{2B7A4DF8-942C-4CEE-8D14-784779A07EFC}" type="sibTrans" cxnId="{3CCD6B51-75DA-48C4-A1BA-02768BB420D6}">
      <dgm:prSet/>
      <dgm:spPr/>
      <dgm:t>
        <a:bodyPr/>
        <a:lstStyle/>
        <a:p>
          <a:endParaRPr lang="en-US"/>
        </a:p>
      </dgm:t>
    </dgm:pt>
    <dgm:pt modelId="{5C974804-F215-438B-AE38-3E5A211B51D5}">
      <dgm:prSet/>
      <dgm:spPr/>
      <dgm:t>
        <a:bodyPr/>
        <a:lstStyle/>
        <a:p>
          <a:pPr rtl="0"/>
          <a:r>
            <a:rPr lang="en-US" dirty="0" smtClean="0"/>
            <a:t>CAN ONLY OFFER CAREER DAY OR A MEET AND GREET</a:t>
          </a:r>
          <a:endParaRPr lang="en-US" dirty="0"/>
        </a:p>
      </dgm:t>
    </dgm:pt>
    <dgm:pt modelId="{7A96E9A0-967E-43E9-9FE7-62D24D5A4C4F}" type="parTrans" cxnId="{5E2124DD-B51B-4B81-92B9-C3393291CA81}">
      <dgm:prSet/>
      <dgm:spPr/>
      <dgm:t>
        <a:bodyPr/>
        <a:lstStyle/>
        <a:p>
          <a:endParaRPr lang="en-US"/>
        </a:p>
      </dgm:t>
    </dgm:pt>
    <dgm:pt modelId="{A89A80FF-7BCA-4534-81F2-4AD7DD136062}" type="sibTrans" cxnId="{5E2124DD-B51B-4B81-92B9-C3393291CA81}">
      <dgm:prSet/>
      <dgm:spPr/>
      <dgm:t>
        <a:bodyPr/>
        <a:lstStyle/>
        <a:p>
          <a:endParaRPr lang="en-US"/>
        </a:p>
      </dgm:t>
    </dgm:pt>
    <dgm:pt modelId="{E1A205FB-6A82-4224-83ED-03C3C030F5C8}">
      <dgm:prSet/>
      <dgm:spPr/>
      <dgm:t>
        <a:bodyPr/>
        <a:lstStyle/>
        <a:p>
          <a:pPr rtl="0"/>
          <a:r>
            <a:rPr lang="en-US" smtClean="0"/>
            <a:t>CAN’T DIRECTLY CONNECT STUDENT AND EMPLOYER</a:t>
          </a:r>
          <a:endParaRPr lang="en-US"/>
        </a:p>
      </dgm:t>
    </dgm:pt>
    <dgm:pt modelId="{C106853C-2247-4A7A-A282-88DC8CD9E64A}" type="parTrans" cxnId="{E0C7230F-2BF1-4E1A-A2D3-BC25EFCD3B30}">
      <dgm:prSet/>
      <dgm:spPr/>
      <dgm:t>
        <a:bodyPr/>
        <a:lstStyle/>
        <a:p>
          <a:endParaRPr lang="en-US"/>
        </a:p>
      </dgm:t>
    </dgm:pt>
    <dgm:pt modelId="{BE4FCD89-FD95-400E-90F2-6F5806B93ED5}" type="sibTrans" cxnId="{E0C7230F-2BF1-4E1A-A2D3-BC25EFCD3B30}">
      <dgm:prSet/>
      <dgm:spPr/>
      <dgm:t>
        <a:bodyPr/>
        <a:lstStyle/>
        <a:p>
          <a:endParaRPr lang="en-US"/>
        </a:p>
      </dgm:t>
    </dgm:pt>
    <dgm:pt modelId="{E6680B08-BA8F-401B-9196-AFD4CB1A729E}">
      <dgm:prSet/>
      <dgm:spPr/>
      <dgm:t>
        <a:bodyPr/>
        <a:lstStyle/>
        <a:p>
          <a:pPr rtl="0"/>
          <a:r>
            <a:rPr lang="en-US" smtClean="0"/>
            <a:t>NOT HELPING COMPANIES IN A MEANINGFUL WAY</a:t>
          </a:r>
          <a:endParaRPr lang="en-US"/>
        </a:p>
      </dgm:t>
    </dgm:pt>
    <dgm:pt modelId="{645E9734-D0F3-4CEC-9FD4-57DA3859A95F}" type="parTrans" cxnId="{8F123072-9798-4015-8D53-D11BD1FE8A36}">
      <dgm:prSet/>
      <dgm:spPr/>
      <dgm:t>
        <a:bodyPr/>
        <a:lstStyle/>
        <a:p>
          <a:endParaRPr lang="en-US"/>
        </a:p>
      </dgm:t>
    </dgm:pt>
    <dgm:pt modelId="{5453D2E7-E3BB-4842-BD43-20BAD0E05A7B}" type="sibTrans" cxnId="{8F123072-9798-4015-8D53-D11BD1FE8A36}">
      <dgm:prSet/>
      <dgm:spPr/>
      <dgm:t>
        <a:bodyPr/>
        <a:lstStyle/>
        <a:p>
          <a:endParaRPr lang="en-US"/>
        </a:p>
      </dgm:t>
    </dgm:pt>
    <dgm:pt modelId="{74DB5F19-56B8-44D5-B0F3-2485B6DA7D62}" type="pres">
      <dgm:prSet presAssocID="{FF7BCAEC-DC25-48CC-A370-82E5358B3BE8}" presName="composite" presStyleCnt="0">
        <dgm:presLayoutVars>
          <dgm:chMax val="5"/>
          <dgm:dir/>
          <dgm:resizeHandles val="exact"/>
        </dgm:presLayoutVars>
      </dgm:prSet>
      <dgm:spPr/>
    </dgm:pt>
    <dgm:pt modelId="{BFCAF2C2-0DDA-47F2-B54B-473E2F46725F}" type="pres">
      <dgm:prSet presAssocID="{06C1EF11-1A1E-418D-8F55-ADA0C058C38D}" presName="circle1" presStyleLbl="lnNode1" presStyleIdx="0" presStyleCnt="4"/>
      <dgm:spPr/>
    </dgm:pt>
    <dgm:pt modelId="{316C13CB-4E8A-41EF-947B-1F6480FBB921}" type="pres">
      <dgm:prSet presAssocID="{06C1EF11-1A1E-418D-8F55-ADA0C058C38D}" presName="text1" presStyleLbl="revTx" presStyleIdx="0" presStyleCnt="4">
        <dgm:presLayoutVars>
          <dgm:bulletEnabled val="1"/>
        </dgm:presLayoutVars>
      </dgm:prSet>
      <dgm:spPr/>
    </dgm:pt>
    <dgm:pt modelId="{BA10C113-CFD2-4EBD-8568-E0B9C307F827}" type="pres">
      <dgm:prSet presAssocID="{06C1EF11-1A1E-418D-8F55-ADA0C058C38D}" presName="line1" presStyleLbl="callout" presStyleIdx="0" presStyleCnt="8"/>
      <dgm:spPr/>
    </dgm:pt>
    <dgm:pt modelId="{A02C6F5F-EE44-46D1-B33A-638E0A487F6B}" type="pres">
      <dgm:prSet presAssocID="{06C1EF11-1A1E-418D-8F55-ADA0C058C38D}" presName="d1" presStyleLbl="callout" presStyleIdx="1" presStyleCnt="8"/>
      <dgm:spPr/>
    </dgm:pt>
    <dgm:pt modelId="{BBCCDA44-9B68-4195-AFFA-8FAD226AC8B7}" type="pres">
      <dgm:prSet presAssocID="{5C974804-F215-438B-AE38-3E5A211B51D5}" presName="circle2" presStyleLbl="lnNode1" presStyleIdx="1" presStyleCnt="4"/>
      <dgm:spPr/>
    </dgm:pt>
    <dgm:pt modelId="{EF2B8F85-A91C-4744-AA54-CA51658797B7}" type="pres">
      <dgm:prSet presAssocID="{5C974804-F215-438B-AE38-3E5A211B51D5}" presName="text2" presStyleLbl="revTx" presStyleIdx="1" presStyleCnt="4">
        <dgm:presLayoutVars>
          <dgm:bulletEnabled val="1"/>
        </dgm:presLayoutVars>
      </dgm:prSet>
      <dgm:spPr/>
    </dgm:pt>
    <dgm:pt modelId="{FB0EEE01-4C46-49B1-88B5-73DD96841D2E}" type="pres">
      <dgm:prSet presAssocID="{5C974804-F215-438B-AE38-3E5A211B51D5}" presName="line2" presStyleLbl="callout" presStyleIdx="2" presStyleCnt="8"/>
      <dgm:spPr/>
    </dgm:pt>
    <dgm:pt modelId="{E69FF907-1B08-45DC-8993-966E15B7FE5A}" type="pres">
      <dgm:prSet presAssocID="{5C974804-F215-438B-AE38-3E5A211B51D5}" presName="d2" presStyleLbl="callout" presStyleIdx="3" presStyleCnt="8"/>
      <dgm:spPr/>
    </dgm:pt>
    <dgm:pt modelId="{BB5A611F-EEFB-47E5-B400-5DC19EC000A9}" type="pres">
      <dgm:prSet presAssocID="{E1A205FB-6A82-4224-83ED-03C3C030F5C8}" presName="circle3" presStyleLbl="lnNode1" presStyleIdx="2" presStyleCnt="4"/>
      <dgm:spPr/>
    </dgm:pt>
    <dgm:pt modelId="{AAE52E42-5123-4F7E-B906-46FFD768FD47}" type="pres">
      <dgm:prSet presAssocID="{E1A205FB-6A82-4224-83ED-03C3C030F5C8}" presName="text3" presStyleLbl="revTx" presStyleIdx="2" presStyleCnt="4">
        <dgm:presLayoutVars>
          <dgm:bulletEnabled val="1"/>
        </dgm:presLayoutVars>
      </dgm:prSet>
      <dgm:spPr/>
    </dgm:pt>
    <dgm:pt modelId="{054A1792-EA48-4BFD-AA3C-2588F1C1EB02}" type="pres">
      <dgm:prSet presAssocID="{E1A205FB-6A82-4224-83ED-03C3C030F5C8}" presName="line3" presStyleLbl="callout" presStyleIdx="4" presStyleCnt="8"/>
      <dgm:spPr/>
    </dgm:pt>
    <dgm:pt modelId="{31E0467C-DF88-48DE-B97F-CD694637AAAB}" type="pres">
      <dgm:prSet presAssocID="{E1A205FB-6A82-4224-83ED-03C3C030F5C8}" presName="d3" presStyleLbl="callout" presStyleIdx="5" presStyleCnt="8"/>
      <dgm:spPr/>
    </dgm:pt>
    <dgm:pt modelId="{25DC6960-168F-4688-A09A-A6D140A14C9C}" type="pres">
      <dgm:prSet presAssocID="{E6680B08-BA8F-401B-9196-AFD4CB1A729E}" presName="circle4" presStyleLbl="lnNode1" presStyleIdx="3" presStyleCnt="4" custScaleY="202198"/>
      <dgm:spPr/>
    </dgm:pt>
    <dgm:pt modelId="{94280908-4F81-4F14-8B78-BB523BB33C67}" type="pres">
      <dgm:prSet presAssocID="{E6680B08-BA8F-401B-9196-AFD4CB1A729E}" presName="text4" presStyleLbl="revTx" presStyleIdx="3" presStyleCnt="4">
        <dgm:presLayoutVars>
          <dgm:bulletEnabled val="1"/>
        </dgm:presLayoutVars>
      </dgm:prSet>
      <dgm:spPr/>
    </dgm:pt>
    <dgm:pt modelId="{C65EB441-4F28-4675-956F-9D5AE5A407DF}" type="pres">
      <dgm:prSet presAssocID="{E6680B08-BA8F-401B-9196-AFD4CB1A729E}" presName="line4" presStyleLbl="callout" presStyleIdx="6" presStyleCnt="8"/>
      <dgm:spPr/>
    </dgm:pt>
    <dgm:pt modelId="{F246A04A-11AC-4B48-B29C-1A3609AA9A23}" type="pres">
      <dgm:prSet presAssocID="{E6680B08-BA8F-401B-9196-AFD4CB1A729E}" presName="d4" presStyleLbl="callout" presStyleIdx="7" presStyleCnt="8"/>
      <dgm:spPr/>
    </dgm:pt>
  </dgm:ptLst>
  <dgm:cxnLst>
    <dgm:cxn modelId="{5E2124DD-B51B-4B81-92B9-C3393291CA81}" srcId="{FF7BCAEC-DC25-48CC-A370-82E5358B3BE8}" destId="{5C974804-F215-438B-AE38-3E5A211B51D5}" srcOrd="1" destOrd="0" parTransId="{7A96E9A0-967E-43E9-9FE7-62D24D5A4C4F}" sibTransId="{A89A80FF-7BCA-4534-81F2-4AD7DD136062}"/>
    <dgm:cxn modelId="{037E7A1D-746A-4C18-A5E3-29802D58147C}" type="presOf" srcId="{5C974804-F215-438B-AE38-3E5A211B51D5}" destId="{EF2B8F85-A91C-4744-AA54-CA51658797B7}" srcOrd="0" destOrd="0" presId="urn:microsoft.com/office/officeart/2005/8/layout/target1"/>
    <dgm:cxn modelId="{DE27D378-B0F3-4EA1-B0B7-9D3923F2F6CD}" type="presOf" srcId="{E1A205FB-6A82-4224-83ED-03C3C030F5C8}" destId="{AAE52E42-5123-4F7E-B906-46FFD768FD47}" srcOrd="0" destOrd="0" presId="urn:microsoft.com/office/officeart/2005/8/layout/target1"/>
    <dgm:cxn modelId="{8F123072-9798-4015-8D53-D11BD1FE8A36}" srcId="{FF7BCAEC-DC25-48CC-A370-82E5358B3BE8}" destId="{E6680B08-BA8F-401B-9196-AFD4CB1A729E}" srcOrd="3" destOrd="0" parTransId="{645E9734-D0F3-4CEC-9FD4-57DA3859A95F}" sibTransId="{5453D2E7-E3BB-4842-BD43-20BAD0E05A7B}"/>
    <dgm:cxn modelId="{576B40A0-05FD-44E0-93C6-7AE7D5AA7EFF}" type="presOf" srcId="{06C1EF11-1A1E-418D-8F55-ADA0C058C38D}" destId="{316C13CB-4E8A-41EF-947B-1F6480FBB921}" srcOrd="0" destOrd="0" presId="urn:microsoft.com/office/officeart/2005/8/layout/target1"/>
    <dgm:cxn modelId="{F1DBF6BE-90CD-4D8F-AAC5-FEFC9C5616A6}" type="presOf" srcId="{E6680B08-BA8F-401B-9196-AFD4CB1A729E}" destId="{94280908-4F81-4F14-8B78-BB523BB33C67}" srcOrd="0" destOrd="0" presId="urn:microsoft.com/office/officeart/2005/8/layout/target1"/>
    <dgm:cxn modelId="{E0C7230F-2BF1-4E1A-A2D3-BC25EFCD3B30}" srcId="{FF7BCAEC-DC25-48CC-A370-82E5358B3BE8}" destId="{E1A205FB-6A82-4224-83ED-03C3C030F5C8}" srcOrd="2" destOrd="0" parTransId="{C106853C-2247-4A7A-A282-88DC8CD9E64A}" sibTransId="{BE4FCD89-FD95-400E-90F2-6F5806B93ED5}"/>
    <dgm:cxn modelId="{3CCD6B51-75DA-48C4-A1BA-02768BB420D6}" srcId="{FF7BCAEC-DC25-48CC-A370-82E5358B3BE8}" destId="{06C1EF11-1A1E-418D-8F55-ADA0C058C38D}" srcOrd="0" destOrd="0" parTransId="{60BFDF4E-AA54-491E-9A5D-636429B2B482}" sibTransId="{2B7A4DF8-942C-4CEE-8D14-784779A07EFC}"/>
    <dgm:cxn modelId="{96E20B64-8DF2-46F5-B2CA-6377CB502D82}" type="presOf" srcId="{FF7BCAEC-DC25-48CC-A370-82E5358B3BE8}" destId="{74DB5F19-56B8-44D5-B0F3-2485B6DA7D62}" srcOrd="0" destOrd="0" presId="urn:microsoft.com/office/officeart/2005/8/layout/target1"/>
    <dgm:cxn modelId="{A1AC66A9-03A3-4E0E-9C06-D9C1B9883215}" type="presParOf" srcId="{74DB5F19-56B8-44D5-B0F3-2485B6DA7D62}" destId="{BFCAF2C2-0DDA-47F2-B54B-473E2F46725F}" srcOrd="0" destOrd="0" presId="urn:microsoft.com/office/officeart/2005/8/layout/target1"/>
    <dgm:cxn modelId="{674DB647-8EEE-42CB-9819-6948148B5AAF}" type="presParOf" srcId="{74DB5F19-56B8-44D5-B0F3-2485B6DA7D62}" destId="{316C13CB-4E8A-41EF-947B-1F6480FBB921}" srcOrd="1" destOrd="0" presId="urn:microsoft.com/office/officeart/2005/8/layout/target1"/>
    <dgm:cxn modelId="{7A0C7ED3-D57F-4282-8BCC-B8275D6B78DA}" type="presParOf" srcId="{74DB5F19-56B8-44D5-B0F3-2485B6DA7D62}" destId="{BA10C113-CFD2-4EBD-8568-E0B9C307F827}" srcOrd="2" destOrd="0" presId="urn:microsoft.com/office/officeart/2005/8/layout/target1"/>
    <dgm:cxn modelId="{9B88CCBD-6C37-4D9C-B1A3-9EF08AD9FBC5}" type="presParOf" srcId="{74DB5F19-56B8-44D5-B0F3-2485B6DA7D62}" destId="{A02C6F5F-EE44-46D1-B33A-638E0A487F6B}" srcOrd="3" destOrd="0" presId="urn:microsoft.com/office/officeart/2005/8/layout/target1"/>
    <dgm:cxn modelId="{86AC5F00-F7B6-4166-B202-3315DA5D099F}" type="presParOf" srcId="{74DB5F19-56B8-44D5-B0F3-2485B6DA7D62}" destId="{BBCCDA44-9B68-4195-AFFA-8FAD226AC8B7}" srcOrd="4" destOrd="0" presId="urn:microsoft.com/office/officeart/2005/8/layout/target1"/>
    <dgm:cxn modelId="{61B7CD16-C625-4CDD-B45F-AE110E8D3F47}" type="presParOf" srcId="{74DB5F19-56B8-44D5-B0F3-2485B6DA7D62}" destId="{EF2B8F85-A91C-4744-AA54-CA51658797B7}" srcOrd="5" destOrd="0" presId="urn:microsoft.com/office/officeart/2005/8/layout/target1"/>
    <dgm:cxn modelId="{7902BCD3-47A4-4DC7-96F1-FE62BE34FD5B}" type="presParOf" srcId="{74DB5F19-56B8-44D5-B0F3-2485B6DA7D62}" destId="{FB0EEE01-4C46-49B1-88B5-73DD96841D2E}" srcOrd="6" destOrd="0" presId="urn:microsoft.com/office/officeart/2005/8/layout/target1"/>
    <dgm:cxn modelId="{9DDE1AC1-E113-4A00-BC2C-7F5F42E6D545}" type="presParOf" srcId="{74DB5F19-56B8-44D5-B0F3-2485B6DA7D62}" destId="{E69FF907-1B08-45DC-8993-966E15B7FE5A}" srcOrd="7" destOrd="0" presId="urn:microsoft.com/office/officeart/2005/8/layout/target1"/>
    <dgm:cxn modelId="{4A31CEC1-AAE5-4845-B2F6-255E12A24893}" type="presParOf" srcId="{74DB5F19-56B8-44D5-B0F3-2485B6DA7D62}" destId="{BB5A611F-EEFB-47E5-B400-5DC19EC000A9}" srcOrd="8" destOrd="0" presId="urn:microsoft.com/office/officeart/2005/8/layout/target1"/>
    <dgm:cxn modelId="{D82CF0B4-E439-4984-B610-8B0187825DA7}" type="presParOf" srcId="{74DB5F19-56B8-44D5-B0F3-2485B6DA7D62}" destId="{AAE52E42-5123-4F7E-B906-46FFD768FD47}" srcOrd="9" destOrd="0" presId="urn:microsoft.com/office/officeart/2005/8/layout/target1"/>
    <dgm:cxn modelId="{3770A1AC-4EA3-4B8C-B522-3C809F7EFBEC}" type="presParOf" srcId="{74DB5F19-56B8-44D5-B0F3-2485B6DA7D62}" destId="{054A1792-EA48-4BFD-AA3C-2588F1C1EB02}" srcOrd="10" destOrd="0" presId="urn:microsoft.com/office/officeart/2005/8/layout/target1"/>
    <dgm:cxn modelId="{73FCE980-6CF8-4FE0-85AD-CD70BFF78FF9}" type="presParOf" srcId="{74DB5F19-56B8-44D5-B0F3-2485B6DA7D62}" destId="{31E0467C-DF88-48DE-B97F-CD694637AAAB}" srcOrd="11" destOrd="0" presId="urn:microsoft.com/office/officeart/2005/8/layout/target1"/>
    <dgm:cxn modelId="{C75482ED-031C-4089-8872-00F4D0A63D7D}" type="presParOf" srcId="{74DB5F19-56B8-44D5-B0F3-2485B6DA7D62}" destId="{25DC6960-168F-4688-A09A-A6D140A14C9C}" srcOrd="12" destOrd="0" presId="urn:microsoft.com/office/officeart/2005/8/layout/target1"/>
    <dgm:cxn modelId="{1047A144-84C5-4C2C-B767-680252C9EA3B}" type="presParOf" srcId="{74DB5F19-56B8-44D5-B0F3-2485B6DA7D62}" destId="{94280908-4F81-4F14-8B78-BB523BB33C67}" srcOrd="13" destOrd="0" presId="urn:microsoft.com/office/officeart/2005/8/layout/target1"/>
    <dgm:cxn modelId="{C5D38258-D609-4C67-98FF-87F8F85FDF99}" type="presParOf" srcId="{74DB5F19-56B8-44D5-B0F3-2485B6DA7D62}" destId="{C65EB441-4F28-4675-956F-9D5AE5A407DF}" srcOrd="14" destOrd="0" presId="urn:microsoft.com/office/officeart/2005/8/layout/target1"/>
    <dgm:cxn modelId="{3C072562-62F0-4096-989E-52B2CCCF2940}" type="presParOf" srcId="{74DB5F19-56B8-44D5-B0F3-2485B6DA7D62}" destId="{F246A04A-11AC-4B48-B29C-1A3609AA9A23}" srcOrd="15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6740DFB-3CDA-4D14-9287-0D324E5245C3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FA9843E-F807-4B86-9B19-04BBB803216E}">
      <dgm:prSet/>
      <dgm:spPr/>
      <dgm:t>
        <a:bodyPr/>
        <a:lstStyle/>
        <a:p>
          <a:pPr rtl="0"/>
          <a:r>
            <a:rPr lang="en-US" smtClean="0"/>
            <a:t>DON’T KNOW WHAT YOU WANT</a:t>
          </a:r>
          <a:endParaRPr lang="en-US"/>
        </a:p>
      </dgm:t>
    </dgm:pt>
    <dgm:pt modelId="{29B5BCB7-7C49-49B8-9FC0-AA00DBFD7597}" type="parTrans" cxnId="{ECBA01F6-E988-4691-B239-B045C95B13E5}">
      <dgm:prSet/>
      <dgm:spPr/>
      <dgm:t>
        <a:bodyPr/>
        <a:lstStyle/>
        <a:p>
          <a:endParaRPr lang="en-US"/>
        </a:p>
      </dgm:t>
    </dgm:pt>
    <dgm:pt modelId="{76DD9800-7B6F-4CA0-AE74-C141B5FC956B}" type="sibTrans" cxnId="{ECBA01F6-E988-4691-B239-B045C95B13E5}">
      <dgm:prSet/>
      <dgm:spPr/>
      <dgm:t>
        <a:bodyPr/>
        <a:lstStyle/>
        <a:p>
          <a:endParaRPr lang="en-US"/>
        </a:p>
      </dgm:t>
    </dgm:pt>
    <dgm:pt modelId="{818BB288-2774-4F46-B9D0-314DA4882354}">
      <dgm:prSet/>
      <dgm:spPr/>
      <dgm:t>
        <a:bodyPr/>
        <a:lstStyle/>
        <a:p>
          <a:pPr rtl="0"/>
          <a:r>
            <a:rPr lang="en-US" smtClean="0"/>
            <a:t>YOU’RE JUST A KID &amp; YOU DON’T KNOW WHAT YOU WANT, WANT WHAT I WANT</a:t>
          </a:r>
          <a:endParaRPr lang="en-US"/>
        </a:p>
      </dgm:t>
    </dgm:pt>
    <dgm:pt modelId="{7298F63C-AA71-45C1-98A4-C0E9D05D61FC}" type="parTrans" cxnId="{9CB99E90-F115-47B3-BE6D-9BB051F515B2}">
      <dgm:prSet/>
      <dgm:spPr/>
      <dgm:t>
        <a:bodyPr/>
        <a:lstStyle/>
        <a:p>
          <a:endParaRPr lang="en-US"/>
        </a:p>
      </dgm:t>
    </dgm:pt>
    <dgm:pt modelId="{653D6C72-3CA0-4D8F-AF9B-CD9861995523}" type="sibTrans" cxnId="{9CB99E90-F115-47B3-BE6D-9BB051F515B2}">
      <dgm:prSet/>
      <dgm:spPr/>
      <dgm:t>
        <a:bodyPr/>
        <a:lstStyle/>
        <a:p>
          <a:endParaRPr lang="en-US"/>
        </a:p>
      </dgm:t>
    </dgm:pt>
    <dgm:pt modelId="{364A85D8-5E7E-4F1B-A5C7-7B97787E614D}">
      <dgm:prSet/>
      <dgm:spPr/>
      <dgm:t>
        <a:bodyPr/>
        <a:lstStyle/>
        <a:p>
          <a:pPr rtl="0"/>
          <a:r>
            <a:rPr lang="en-US" smtClean="0"/>
            <a:t>SKILL /INTEREST THAT THEY DON’T POSSESS</a:t>
          </a:r>
          <a:endParaRPr lang="en-US"/>
        </a:p>
      </dgm:t>
    </dgm:pt>
    <dgm:pt modelId="{CD2FEA7E-7585-49B4-9548-86DD97A804B5}" type="parTrans" cxnId="{78BCDB0C-917F-4CEB-9725-17B9B55F10C6}">
      <dgm:prSet/>
      <dgm:spPr/>
      <dgm:t>
        <a:bodyPr/>
        <a:lstStyle/>
        <a:p>
          <a:endParaRPr lang="en-US"/>
        </a:p>
      </dgm:t>
    </dgm:pt>
    <dgm:pt modelId="{DDF22F6A-D342-4411-8273-5463B542575E}" type="sibTrans" cxnId="{78BCDB0C-917F-4CEB-9725-17B9B55F10C6}">
      <dgm:prSet/>
      <dgm:spPr/>
      <dgm:t>
        <a:bodyPr/>
        <a:lstStyle/>
        <a:p>
          <a:endParaRPr lang="en-US"/>
        </a:p>
      </dgm:t>
    </dgm:pt>
    <dgm:pt modelId="{6600EB7B-D845-4A4A-94AF-1D68CB8CC1DA}">
      <dgm:prSet/>
      <dgm:spPr/>
      <dgm:t>
        <a:bodyPr/>
        <a:lstStyle/>
        <a:p>
          <a:pPr rtl="0"/>
          <a:r>
            <a:rPr lang="en-US" smtClean="0"/>
            <a:t>STUDENT IS IN CHARGE</a:t>
          </a:r>
          <a:endParaRPr lang="en-US"/>
        </a:p>
      </dgm:t>
    </dgm:pt>
    <dgm:pt modelId="{DE5FDE4E-E901-4D9E-A210-AD064E931290}" type="parTrans" cxnId="{F484E2C6-26E7-4476-A592-C771791E4B09}">
      <dgm:prSet/>
      <dgm:spPr/>
      <dgm:t>
        <a:bodyPr/>
        <a:lstStyle/>
        <a:p>
          <a:endParaRPr lang="en-US"/>
        </a:p>
      </dgm:t>
    </dgm:pt>
    <dgm:pt modelId="{C332BE48-FDEE-41E6-9282-56C7866C91D1}" type="sibTrans" cxnId="{F484E2C6-26E7-4476-A592-C771791E4B09}">
      <dgm:prSet/>
      <dgm:spPr/>
      <dgm:t>
        <a:bodyPr/>
        <a:lstStyle/>
        <a:p>
          <a:endParaRPr lang="en-US"/>
        </a:p>
      </dgm:t>
    </dgm:pt>
    <dgm:pt modelId="{E7124E6D-EBF5-43FB-9364-ADC1157B2724}">
      <dgm:prSet/>
      <dgm:spPr/>
      <dgm:t>
        <a:bodyPr/>
        <a:lstStyle/>
        <a:p>
          <a:pPr rtl="0"/>
          <a:r>
            <a:rPr lang="en-US" smtClean="0"/>
            <a:t>NOT HYPERMANAGING THEIR SOON TO BE GRAUDATE</a:t>
          </a:r>
          <a:endParaRPr lang="en-US"/>
        </a:p>
      </dgm:t>
    </dgm:pt>
    <dgm:pt modelId="{A4466323-0550-4EBE-918D-974A06EC63FE}" type="parTrans" cxnId="{474CB653-A5E6-4BBA-B9DE-616BF2288F66}">
      <dgm:prSet/>
      <dgm:spPr/>
      <dgm:t>
        <a:bodyPr/>
        <a:lstStyle/>
        <a:p>
          <a:endParaRPr lang="en-US"/>
        </a:p>
      </dgm:t>
    </dgm:pt>
    <dgm:pt modelId="{A4E19D48-97B5-4B5F-9D85-20EA65D69295}" type="sibTrans" cxnId="{474CB653-A5E6-4BBA-B9DE-616BF2288F66}">
      <dgm:prSet/>
      <dgm:spPr/>
      <dgm:t>
        <a:bodyPr/>
        <a:lstStyle/>
        <a:p>
          <a:endParaRPr lang="en-US"/>
        </a:p>
      </dgm:t>
    </dgm:pt>
    <dgm:pt modelId="{A80A2E2C-E174-4B1A-9CB2-7CC3C913E4AE}">
      <dgm:prSet/>
      <dgm:spPr/>
    </dgm:pt>
    <dgm:pt modelId="{E20CB695-2C76-4531-9B29-3969999BDFAD}" type="parTrans" cxnId="{C3DC013E-B641-487F-868A-EEE5CC98C73B}">
      <dgm:prSet/>
      <dgm:spPr/>
      <dgm:t>
        <a:bodyPr/>
        <a:lstStyle/>
        <a:p>
          <a:endParaRPr lang="en-US"/>
        </a:p>
      </dgm:t>
    </dgm:pt>
    <dgm:pt modelId="{993EB0A5-51C2-4AB3-8526-C7B872492A09}" type="sibTrans" cxnId="{C3DC013E-B641-487F-868A-EEE5CC98C73B}">
      <dgm:prSet/>
      <dgm:spPr/>
      <dgm:t>
        <a:bodyPr/>
        <a:lstStyle/>
        <a:p>
          <a:endParaRPr lang="en-US"/>
        </a:p>
      </dgm:t>
    </dgm:pt>
    <dgm:pt modelId="{1FC4A269-379C-4DD9-A4BF-BA47D9263D75}">
      <dgm:prSet/>
      <dgm:spPr/>
    </dgm:pt>
    <dgm:pt modelId="{E06C21D2-2AC1-451A-9E26-EE3AB8500AB8}" type="parTrans" cxnId="{F24FBB30-6F7C-408B-BB73-84E4A5E0AAD2}">
      <dgm:prSet/>
      <dgm:spPr/>
      <dgm:t>
        <a:bodyPr/>
        <a:lstStyle/>
        <a:p>
          <a:endParaRPr lang="en-US"/>
        </a:p>
      </dgm:t>
    </dgm:pt>
    <dgm:pt modelId="{F0CC03ED-5ECC-401C-B0F3-4C83727108F5}" type="sibTrans" cxnId="{F24FBB30-6F7C-408B-BB73-84E4A5E0AAD2}">
      <dgm:prSet/>
      <dgm:spPr/>
      <dgm:t>
        <a:bodyPr/>
        <a:lstStyle/>
        <a:p>
          <a:endParaRPr lang="en-US"/>
        </a:p>
      </dgm:t>
    </dgm:pt>
    <dgm:pt modelId="{439641B0-192A-4202-9CA8-31A835AA7D29}" type="pres">
      <dgm:prSet presAssocID="{86740DFB-3CDA-4D14-9287-0D324E5245C3}" presName="composite" presStyleCnt="0">
        <dgm:presLayoutVars>
          <dgm:chMax val="5"/>
          <dgm:dir/>
          <dgm:resizeHandles val="exact"/>
        </dgm:presLayoutVars>
      </dgm:prSet>
      <dgm:spPr/>
    </dgm:pt>
    <dgm:pt modelId="{182FCD65-2AFD-4300-9984-7859E9B41619}" type="pres">
      <dgm:prSet presAssocID="{0FA9843E-F807-4B86-9B19-04BBB803216E}" presName="circle1" presStyleLbl="lnNode1" presStyleIdx="0" presStyleCnt="5"/>
      <dgm:spPr/>
    </dgm:pt>
    <dgm:pt modelId="{AEC92E65-B734-46F9-85C3-0CD0D8B9BC7B}" type="pres">
      <dgm:prSet presAssocID="{0FA9843E-F807-4B86-9B19-04BBB803216E}" presName="text1" presStyleLbl="revTx" presStyleIdx="0" presStyleCnt="5">
        <dgm:presLayoutVars>
          <dgm:bulletEnabled val="1"/>
        </dgm:presLayoutVars>
      </dgm:prSet>
      <dgm:spPr/>
    </dgm:pt>
    <dgm:pt modelId="{7BA7EE2B-D060-4E98-810C-725852F4E586}" type="pres">
      <dgm:prSet presAssocID="{0FA9843E-F807-4B86-9B19-04BBB803216E}" presName="line1" presStyleLbl="callout" presStyleIdx="0" presStyleCnt="10"/>
      <dgm:spPr/>
    </dgm:pt>
    <dgm:pt modelId="{9127C95D-6646-4993-91EF-8F39F5E6E289}" type="pres">
      <dgm:prSet presAssocID="{0FA9843E-F807-4B86-9B19-04BBB803216E}" presName="d1" presStyleLbl="callout" presStyleIdx="1" presStyleCnt="10"/>
      <dgm:spPr/>
    </dgm:pt>
    <dgm:pt modelId="{2AD0D2E0-B599-4B88-A730-C501B6EEDDDF}" type="pres">
      <dgm:prSet presAssocID="{818BB288-2774-4F46-B9D0-314DA4882354}" presName="circle2" presStyleLbl="lnNode1" presStyleIdx="1" presStyleCnt="5"/>
      <dgm:spPr/>
    </dgm:pt>
    <dgm:pt modelId="{4F1FC53D-C499-44EF-AA91-9AB9B556C538}" type="pres">
      <dgm:prSet presAssocID="{818BB288-2774-4F46-B9D0-314DA4882354}" presName="text2" presStyleLbl="revTx" presStyleIdx="1" presStyleCnt="5">
        <dgm:presLayoutVars>
          <dgm:bulletEnabled val="1"/>
        </dgm:presLayoutVars>
      </dgm:prSet>
      <dgm:spPr/>
    </dgm:pt>
    <dgm:pt modelId="{260CE2B3-D9BD-4CA0-AAFB-4E6D08E453C7}" type="pres">
      <dgm:prSet presAssocID="{818BB288-2774-4F46-B9D0-314DA4882354}" presName="line2" presStyleLbl="callout" presStyleIdx="2" presStyleCnt="10"/>
      <dgm:spPr/>
    </dgm:pt>
    <dgm:pt modelId="{CF777345-02C3-4CAB-BF66-B9A2E5EF991A}" type="pres">
      <dgm:prSet presAssocID="{818BB288-2774-4F46-B9D0-314DA4882354}" presName="d2" presStyleLbl="callout" presStyleIdx="3" presStyleCnt="10"/>
      <dgm:spPr/>
    </dgm:pt>
    <dgm:pt modelId="{3FEEF2DA-7A25-4DBD-8230-167915FBFCF2}" type="pres">
      <dgm:prSet presAssocID="{364A85D8-5E7E-4F1B-A5C7-7B97787E614D}" presName="circle3" presStyleLbl="lnNode1" presStyleIdx="2" presStyleCnt="5"/>
      <dgm:spPr/>
    </dgm:pt>
    <dgm:pt modelId="{0F546F34-C5C6-4772-93AA-8CD2B2434AB2}" type="pres">
      <dgm:prSet presAssocID="{364A85D8-5E7E-4F1B-A5C7-7B97787E614D}" presName="text3" presStyleLbl="revTx" presStyleIdx="2" presStyleCnt="5">
        <dgm:presLayoutVars>
          <dgm:bulletEnabled val="1"/>
        </dgm:presLayoutVars>
      </dgm:prSet>
      <dgm:spPr/>
    </dgm:pt>
    <dgm:pt modelId="{E7A7B183-3DEE-4FCE-A15E-0E93548CCD07}" type="pres">
      <dgm:prSet presAssocID="{364A85D8-5E7E-4F1B-A5C7-7B97787E614D}" presName="line3" presStyleLbl="callout" presStyleIdx="4" presStyleCnt="10"/>
      <dgm:spPr/>
    </dgm:pt>
    <dgm:pt modelId="{3BD9CF88-2297-4F25-96AB-031DC8F96B29}" type="pres">
      <dgm:prSet presAssocID="{364A85D8-5E7E-4F1B-A5C7-7B97787E614D}" presName="d3" presStyleLbl="callout" presStyleIdx="5" presStyleCnt="10"/>
      <dgm:spPr/>
    </dgm:pt>
    <dgm:pt modelId="{C0187BA5-75BE-4AF0-945D-EC69D08EFD8B}" type="pres">
      <dgm:prSet presAssocID="{6600EB7B-D845-4A4A-94AF-1D68CB8CC1DA}" presName="circle4" presStyleLbl="lnNode1" presStyleIdx="3" presStyleCnt="5"/>
      <dgm:spPr/>
      <dgm:t>
        <a:bodyPr/>
        <a:lstStyle/>
        <a:p>
          <a:endParaRPr lang="en-US"/>
        </a:p>
      </dgm:t>
    </dgm:pt>
    <dgm:pt modelId="{686E955C-539B-4E30-A90E-18C52420459A}" type="pres">
      <dgm:prSet presAssocID="{6600EB7B-D845-4A4A-94AF-1D68CB8CC1DA}" presName="text4" presStyleLbl="revTx" presStyleIdx="3" presStyleCnt="5">
        <dgm:presLayoutVars>
          <dgm:bulletEnabled val="1"/>
        </dgm:presLayoutVars>
      </dgm:prSet>
      <dgm:spPr/>
    </dgm:pt>
    <dgm:pt modelId="{68A9F483-D3C7-4C5C-890B-CC33CBF04D48}" type="pres">
      <dgm:prSet presAssocID="{6600EB7B-D845-4A4A-94AF-1D68CB8CC1DA}" presName="line4" presStyleLbl="callout" presStyleIdx="6" presStyleCnt="10"/>
      <dgm:spPr/>
    </dgm:pt>
    <dgm:pt modelId="{244035B1-0945-40F8-A72E-9BDE5A711E6F}" type="pres">
      <dgm:prSet presAssocID="{6600EB7B-D845-4A4A-94AF-1D68CB8CC1DA}" presName="d4" presStyleLbl="callout" presStyleIdx="7" presStyleCnt="10"/>
      <dgm:spPr/>
    </dgm:pt>
    <dgm:pt modelId="{FCBBFFF0-D177-4608-BA0E-F90F5D1DB08E}" type="pres">
      <dgm:prSet presAssocID="{E7124E6D-EBF5-43FB-9364-ADC1157B2724}" presName="circle5" presStyleLbl="lnNode1" presStyleIdx="4" presStyleCnt="5"/>
      <dgm:spPr/>
    </dgm:pt>
    <dgm:pt modelId="{BE73DE94-33DB-4037-9305-3850E11F9FA2}" type="pres">
      <dgm:prSet presAssocID="{E7124E6D-EBF5-43FB-9364-ADC1157B2724}" presName="text5" presStyleLbl="revTx" presStyleIdx="4" presStyleCnt="5">
        <dgm:presLayoutVars>
          <dgm:bulletEnabled val="1"/>
        </dgm:presLayoutVars>
      </dgm:prSet>
      <dgm:spPr/>
    </dgm:pt>
    <dgm:pt modelId="{BF6DA0CB-9BDC-4D51-BAB7-6C9FDFC3E34A}" type="pres">
      <dgm:prSet presAssocID="{E7124E6D-EBF5-43FB-9364-ADC1157B2724}" presName="line5" presStyleLbl="callout" presStyleIdx="8" presStyleCnt="10"/>
      <dgm:spPr/>
    </dgm:pt>
    <dgm:pt modelId="{3CE24939-97FB-4C9F-8E98-055D3C368FBE}" type="pres">
      <dgm:prSet presAssocID="{E7124E6D-EBF5-43FB-9364-ADC1157B2724}" presName="d5" presStyleLbl="callout" presStyleIdx="9" presStyleCnt="10"/>
      <dgm:spPr/>
    </dgm:pt>
  </dgm:ptLst>
  <dgm:cxnLst>
    <dgm:cxn modelId="{08BFACCD-C6A7-4A67-B9FB-860FBFAA97FE}" type="presOf" srcId="{E7124E6D-EBF5-43FB-9364-ADC1157B2724}" destId="{BE73DE94-33DB-4037-9305-3850E11F9FA2}" srcOrd="0" destOrd="0" presId="urn:microsoft.com/office/officeart/2005/8/layout/target1"/>
    <dgm:cxn modelId="{922B99BA-1678-47F3-B124-CD848A8C873F}" type="presOf" srcId="{86740DFB-3CDA-4D14-9287-0D324E5245C3}" destId="{439641B0-192A-4202-9CA8-31A835AA7D29}" srcOrd="0" destOrd="0" presId="urn:microsoft.com/office/officeart/2005/8/layout/target1"/>
    <dgm:cxn modelId="{ECBA01F6-E988-4691-B239-B045C95B13E5}" srcId="{86740DFB-3CDA-4D14-9287-0D324E5245C3}" destId="{0FA9843E-F807-4B86-9B19-04BBB803216E}" srcOrd="0" destOrd="0" parTransId="{29B5BCB7-7C49-49B8-9FC0-AA00DBFD7597}" sibTransId="{76DD9800-7B6F-4CA0-AE74-C141B5FC956B}"/>
    <dgm:cxn modelId="{69899FE4-C5F6-4681-A0B9-A373FF082E36}" type="presOf" srcId="{818BB288-2774-4F46-B9D0-314DA4882354}" destId="{4F1FC53D-C499-44EF-AA91-9AB9B556C538}" srcOrd="0" destOrd="0" presId="urn:microsoft.com/office/officeart/2005/8/layout/target1"/>
    <dgm:cxn modelId="{9CB99E90-F115-47B3-BE6D-9BB051F515B2}" srcId="{86740DFB-3CDA-4D14-9287-0D324E5245C3}" destId="{818BB288-2774-4F46-B9D0-314DA4882354}" srcOrd="1" destOrd="0" parTransId="{7298F63C-AA71-45C1-98A4-C0E9D05D61FC}" sibTransId="{653D6C72-3CA0-4D8F-AF9B-CD9861995523}"/>
    <dgm:cxn modelId="{78BCDB0C-917F-4CEB-9725-17B9B55F10C6}" srcId="{86740DFB-3CDA-4D14-9287-0D324E5245C3}" destId="{364A85D8-5E7E-4F1B-A5C7-7B97787E614D}" srcOrd="2" destOrd="0" parTransId="{CD2FEA7E-7585-49B4-9548-86DD97A804B5}" sibTransId="{DDF22F6A-D342-4411-8273-5463B542575E}"/>
    <dgm:cxn modelId="{474CB653-A5E6-4BBA-B9DE-616BF2288F66}" srcId="{86740DFB-3CDA-4D14-9287-0D324E5245C3}" destId="{E7124E6D-EBF5-43FB-9364-ADC1157B2724}" srcOrd="4" destOrd="0" parTransId="{A4466323-0550-4EBE-918D-974A06EC63FE}" sibTransId="{A4E19D48-97B5-4B5F-9D85-20EA65D69295}"/>
    <dgm:cxn modelId="{2BC4EDB5-B1AC-4A88-A06A-4EE7C90B7A61}" type="presOf" srcId="{6600EB7B-D845-4A4A-94AF-1D68CB8CC1DA}" destId="{686E955C-539B-4E30-A90E-18C52420459A}" srcOrd="0" destOrd="0" presId="urn:microsoft.com/office/officeart/2005/8/layout/target1"/>
    <dgm:cxn modelId="{7B7C68C9-51A7-4D45-8D2D-44F76F156DB8}" type="presOf" srcId="{364A85D8-5E7E-4F1B-A5C7-7B97787E614D}" destId="{0F546F34-C5C6-4772-93AA-8CD2B2434AB2}" srcOrd="0" destOrd="0" presId="urn:microsoft.com/office/officeart/2005/8/layout/target1"/>
    <dgm:cxn modelId="{C3DC013E-B641-487F-868A-EEE5CC98C73B}" srcId="{86740DFB-3CDA-4D14-9287-0D324E5245C3}" destId="{A80A2E2C-E174-4B1A-9CB2-7CC3C913E4AE}" srcOrd="5" destOrd="0" parTransId="{E20CB695-2C76-4531-9B29-3969999BDFAD}" sibTransId="{993EB0A5-51C2-4AB3-8526-C7B872492A09}"/>
    <dgm:cxn modelId="{F24FBB30-6F7C-408B-BB73-84E4A5E0AAD2}" srcId="{A80A2E2C-E174-4B1A-9CB2-7CC3C913E4AE}" destId="{1FC4A269-379C-4DD9-A4BF-BA47D9263D75}" srcOrd="0" destOrd="0" parTransId="{E06C21D2-2AC1-451A-9E26-EE3AB8500AB8}" sibTransId="{F0CC03ED-5ECC-401C-B0F3-4C83727108F5}"/>
    <dgm:cxn modelId="{28B74B4F-5E41-4CB4-A393-1F72A0163828}" type="presOf" srcId="{0FA9843E-F807-4B86-9B19-04BBB803216E}" destId="{AEC92E65-B734-46F9-85C3-0CD0D8B9BC7B}" srcOrd="0" destOrd="0" presId="urn:microsoft.com/office/officeart/2005/8/layout/target1"/>
    <dgm:cxn modelId="{F484E2C6-26E7-4476-A592-C771791E4B09}" srcId="{86740DFB-3CDA-4D14-9287-0D324E5245C3}" destId="{6600EB7B-D845-4A4A-94AF-1D68CB8CC1DA}" srcOrd="3" destOrd="0" parTransId="{DE5FDE4E-E901-4D9E-A210-AD064E931290}" sibTransId="{C332BE48-FDEE-41E6-9282-56C7866C91D1}"/>
    <dgm:cxn modelId="{180B879E-3EB3-4AAA-994A-7514119EB0A5}" type="presParOf" srcId="{439641B0-192A-4202-9CA8-31A835AA7D29}" destId="{182FCD65-2AFD-4300-9984-7859E9B41619}" srcOrd="0" destOrd="0" presId="urn:microsoft.com/office/officeart/2005/8/layout/target1"/>
    <dgm:cxn modelId="{27F8AEA7-A6BA-4AC6-8DD5-9F998F5D10A8}" type="presParOf" srcId="{439641B0-192A-4202-9CA8-31A835AA7D29}" destId="{AEC92E65-B734-46F9-85C3-0CD0D8B9BC7B}" srcOrd="1" destOrd="0" presId="urn:microsoft.com/office/officeart/2005/8/layout/target1"/>
    <dgm:cxn modelId="{4C5B7986-F020-4970-94D2-568DD8951DF9}" type="presParOf" srcId="{439641B0-192A-4202-9CA8-31A835AA7D29}" destId="{7BA7EE2B-D060-4E98-810C-725852F4E586}" srcOrd="2" destOrd="0" presId="urn:microsoft.com/office/officeart/2005/8/layout/target1"/>
    <dgm:cxn modelId="{51413D87-E279-48C7-94CA-F4C1666BA3BA}" type="presParOf" srcId="{439641B0-192A-4202-9CA8-31A835AA7D29}" destId="{9127C95D-6646-4993-91EF-8F39F5E6E289}" srcOrd="3" destOrd="0" presId="urn:microsoft.com/office/officeart/2005/8/layout/target1"/>
    <dgm:cxn modelId="{B1E53BA0-D516-43E2-B6FF-D0D48A2C8CF2}" type="presParOf" srcId="{439641B0-192A-4202-9CA8-31A835AA7D29}" destId="{2AD0D2E0-B599-4B88-A730-C501B6EEDDDF}" srcOrd="4" destOrd="0" presId="urn:microsoft.com/office/officeart/2005/8/layout/target1"/>
    <dgm:cxn modelId="{8635DF4B-E395-4112-80A8-FE6FBB4A3743}" type="presParOf" srcId="{439641B0-192A-4202-9CA8-31A835AA7D29}" destId="{4F1FC53D-C499-44EF-AA91-9AB9B556C538}" srcOrd="5" destOrd="0" presId="urn:microsoft.com/office/officeart/2005/8/layout/target1"/>
    <dgm:cxn modelId="{E25E44A6-E1C0-488B-8CCA-2702F7F367FF}" type="presParOf" srcId="{439641B0-192A-4202-9CA8-31A835AA7D29}" destId="{260CE2B3-D9BD-4CA0-AAFB-4E6D08E453C7}" srcOrd="6" destOrd="0" presId="urn:microsoft.com/office/officeart/2005/8/layout/target1"/>
    <dgm:cxn modelId="{1258D7CC-9993-463A-8550-4FA194A6D287}" type="presParOf" srcId="{439641B0-192A-4202-9CA8-31A835AA7D29}" destId="{CF777345-02C3-4CAB-BF66-B9A2E5EF991A}" srcOrd="7" destOrd="0" presId="urn:microsoft.com/office/officeart/2005/8/layout/target1"/>
    <dgm:cxn modelId="{59BB7CBF-9FA2-480F-A24A-ECB25A89BB79}" type="presParOf" srcId="{439641B0-192A-4202-9CA8-31A835AA7D29}" destId="{3FEEF2DA-7A25-4DBD-8230-167915FBFCF2}" srcOrd="8" destOrd="0" presId="urn:microsoft.com/office/officeart/2005/8/layout/target1"/>
    <dgm:cxn modelId="{8B0E2178-9605-473E-919B-1D24E213D75E}" type="presParOf" srcId="{439641B0-192A-4202-9CA8-31A835AA7D29}" destId="{0F546F34-C5C6-4772-93AA-8CD2B2434AB2}" srcOrd="9" destOrd="0" presId="urn:microsoft.com/office/officeart/2005/8/layout/target1"/>
    <dgm:cxn modelId="{94AFF9AA-0D52-4307-85FF-6F0F17A6765E}" type="presParOf" srcId="{439641B0-192A-4202-9CA8-31A835AA7D29}" destId="{E7A7B183-3DEE-4FCE-A15E-0E93548CCD07}" srcOrd="10" destOrd="0" presId="urn:microsoft.com/office/officeart/2005/8/layout/target1"/>
    <dgm:cxn modelId="{1BAC6A89-1C50-43EF-8653-8D70E02753E6}" type="presParOf" srcId="{439641B0-192A-4202-9CA8-31A835AA7D29}" destId="{3BD9CF88-2297-4F25-96AB-031DC8F96B29}" srcOrd="11" destOrd="0" presId="urn:microsoft.com/office/officeart/2005/8/layout/target1"/>
    <dgm:cxn modelId="{CD71232A-AD55-44ED-95BC-58B8F2AA328E}" type="presParOf" srcId="{439641B0-192A-4202-9CA8-31A835AA7D29}" destId="{C0187BA5-75BE-4AF0-945D-EC69D08EFD8B}" srcOrd="12" destOrd="0" presId="urn:microsoft.com/office/officeart/2005/8/layout/target1"/>
    <dgm:cxn modelId="{49E331B8-D65F-47B5-BB54-E33AC968A078}" type="presParOf" srcId="{439641B0-192A-4202-9CA8-31A835AA7D29}" destId="{686E955C-539B-4E30-A90E-18C52420459A}" srcOrd="13" destOrd="0" presId="urn:microsoft.com/office/officeart/2005/8/layout/target1"/>
    <dgm:cxn modelId="{5CDC1FA2-6252-45CB-A6A8-F48028DFA263}" type="presParOf" srcId="{439641B0-192A-4202-9CA8-31A835AA7D29}" destId="{68A9F483-D3C7-4C5C-890B-CC33CBF04D48}" srcOrd="14" destOrd="0" presId="urn:microsoft.com/office/officeart/2005/8/layout/target1"/>
    <dgm:cxn modelId="{C491069D-2D8D-45F6-AC09-28EBA4F1F16A}" type="presParOf" srcId="{439641B0-192A-4202-9CA8-31A835AA7D29}" destId="{244035B1-0945-40F8-A72E-9BDE5A711E6F}" srcOrd="15" destOrd="0" presId="urn:microsoft.com/office/officeart/2005/8/layout/target1"/>
    <dgm:cxn modelId="{C6C4A0FC-C085-487B-ACC9-9DDD8DCB24AB}" type="presParOf" srcId="{439641B0-192A-4202-9CA8-31A835AA7D29}" destId="{FCBBFFF0-D177-4608-BA0E-F90F5D1DB08E}" srcOrd="16" destOrd="0" presId="urn:microsoft.com/office/officeart/2005/8/layout/target1"/>
    <dgm:cxn modelId="{AE33C94C-0548-4665-9C7C-B9283DFCDF47}" type="presParOf" srcId="{439641B0-192A-4202-9CA8-31A835AA7D29}" destId="{BE73DE94-33DB-4037-9305-3850E11F9FA2}" srcOrd="17" destOrd="0" presId="urn:microsoft.com/office/officeart/2005/8/layout/target1"/>
    <dgm:cxn modelId="{E5C4F28F-A815-48EE-A5B6-F7EB2069F07D}" type="presParOf" srcId="{439641B0-192A-4202-9CA8-31A835AA7D29}" destId="{BF6DA0CB-9BDC-4D51-BAB7-6C9FDFC3E34A}" srcOrd="18" destOrd="0" presId="urn:microsoft.com/office/officeart/2005/8/layout/target1"/>
    <dgm:cxn modelId="{AD6E695D-84D9-4E88-BA3B-FAB8EF9235EE}" type="presParOf" srcId="{439641B0-192A-4202-9CA8-31A835AA7D29}" destId="{3CE24939-97FB-4C9F-8E98-055D3C368FBE}" srcOrd="19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BBFFF0-D177-4608-BA0E-F90F5D1DB08E}">
      <dsp:nvSpPr>
        <dsp:cNvPr id="0" name=""/>
        <dsp:cNvSpPr/>
      </dsp:nvSpPr>
      <dsp:spPr>
        <a:xfrm>
          <a:off x="73094" y="980248"/>
          <a:ext cx="3370869" cy="33708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187BA5-75BE-4AF0-945D-EC69D08EFD8B}">
      <dsp:nvSpPr>
        <dsp:cNvPr id="0" name=""/>
        <dsp:cNvSpPr/>
      </dsp:nvSpPr>
      <dsp:spPr>
        <a:xfrm>
          <a:off x="447542" y="1354696"/>
          <a:ext cx="2621974" cy="26219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EEF2DA-7A25-4DBD-8230-167915FBFCF2}">
      <dsp:nvSpPr>
        <dsp:cNvPr id="0" name=""/>
        <dsp:cNvSpPr/>
      </dsp:nvSpPr>
      <dsp:spPr>
        <a:xfrm>
          <a:off x="821989" y="1729143"/>
          <a:ext cx="1873079" cy="18730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D0D2E0-B599-4B88-A730-C501B6EEDDDF}">
      <dsp:nvSpPr>
        <dsp:cNvPr id="0" name=""/>
        <dsp:cNvSpPr/>
      </dsp:nvSpPr>
      <dsp:spPr>
        <a:xfrm>
          <a:off x="1196718" y="2103872"/>
          <a:ext cx="1123623" cy="11236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FCD65-2AFD-4300-9984-7859E9B41619}">
      <dsp:nvSpPr>
        <dsp:cNvPr id="0" name=""/>
        <dsp:cNvSpPr/>
      </dsp:nvSpPr>
      <dsp:spPr>
        <a:xfrm>
          <a:off x="1571165" y="2478319"/>
          <a:ext cx="374728" cy="3747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C92E65-B734-46F9-85C3-0CD0D8B9BC7B}">
      <dsp:nvSpPr>
        <dsp:cNvPr id="0" name=""/>
        <dsp:cNvSpPr/>
      </dsp:nvSpPr>
      <dsp:spPr>
        <a:xfrm>
          <a:off x="4005776" y="143374"/>
          <a:ext cx="1685434" cy="595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12700" bIns="12700" numCol="1" spcCol="1270" anchor="ctr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DON’T KNOW WHAT YOU WANT</a:t>
          </a:r>
          <a:endParaRPr lang="en-US" sz="1000" kern="1200"/>
        </a:p>
      </dsp:txBody>
      <dsp:txXfrm>
        <a:off x="4005776" y="143374"/>
        <a:ext cx="1685434" cy="595070"/>
      </dsp:txXfrm>
    </dsp:sp>
    <dsp:sp modelId="{7BA7EE2B-D060-4E98-810C-725852F4E586}">
      <dsp:nvSpPr>
        <dsp:cNvPr id="0" name=""/>
        <dsp:cNvSpPr/>
      </dsp:nvSpPr>
      <dsp:spPr>
        <a:xfrm>
          <a:off x="3584417" y="440909"/>
          <a:ext cx="42135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27C95D-6646-4993-91EF-8F39F5E6E289}">
      <dsp:nvSpPr>
        <dsp:cNvPr id="0" name=""/>
        <dsp:cNvSpPr/>
      </dsp:nvSpPr>
      <dsp:spPr>
        <a:xfrm rot="5400000">
          <a:off x="1557682" y="641757"/>
          <a:ext cx="2224774" cy="1823078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1FC53D-C499-44EF-AA91-9AB9B556C538}">
      <dsp:nvSpPr>
        <dsp:cNvPr id="0" name=""/>
        <dsp:cNvSpPr/>
      </dsp:nvSpPr>
      <dsp:spPr>
        <a:xfrm>
          <a:off x="4005776" y="772603"/>
          <a:ext cx="1685434" cy="595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12700" bIns="12700" numCol="1" spcCol="1270" anchor="ctr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YOU’RE JUST A KID &amp; YOU DON’T KNOW WHAT YOU WANT, WANT WHAT I WANT</a:t>
          </a:r>
          <a:endParaRPr lang="en-US" sz="1000" kern="1200"/>
        </a:p>
      </dsp:txBody>
      <dsp:txXfrm>
        <a:off x="4005776" y="772603"/>
        <a:ext cx="1685434" cy="595070"/>
      </dsp:txXfrm>
    </dsp:sp>
    <dsp:sp modelId="{260CE2B3-D9BD-4CA0-AAFB-4E6D08E453C7}">
      <dsp:nvSpPr>
        <dsp:cNvPr id="0" name=""/>
        <dsp:cNvSpPr/>
      </dsp:nvSpPr>
      <dsp:spPr>
        <a:xfrm>
          <a:off x="3584417" y="1070138"/>
          <a:ext cx="42135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777345-02C3-4CAB-BF66-B9A2E5EF991A}">
      <dsp:nvSpPr>
        <dsp:cNvPr id="0" name=""/>
        <dsp:cNvSpPr/>
      </dsp:nvSpPr>
      <dsp:spPr>
        <a:xfrm rot="5400000">
          <a:off x="1884600" y="1223176"/>
          <a:ext cx="1852405" cy="1544981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546F34-C5C6-4772-93AA-8CD2B2434AB2}">
      <dsp:nvSpPr>
        <dsp:cNvPr id="0" name=""/>
        <dsp:cNvSpPr/>
      </dsp:nvSpPr>
      <dsp:spPr>
        <a:xfrm>
          <a:off x="4005776" y="1401832"/>
          <a:ext cx="1685434" cy="595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12700" bIns="12700" numCol="1" spcCol="1270" anchor="ctr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SKILL /INTEREST THAT THEY DON’T POSSESS</a:t>
          </a:r>
          <a:endParaRPr lang="en-US" sz="1000" kern="1200"/>
        </a:p>
      </dsp:txBody>
      <dsp:txXfrm>
        <a:off x="4005776" y="1401832"/>
        <a:ext cx="1685434" cy="595070"/>
      </dsp:txXfrm>
    </dsp:sp>
    <dsp:sp modelId="{E7A7B183-3DEE-4FCE-A15E-0E93548CCD07}">
      <dsp:nvSpPr>
        <dsp:cNvPr id="0" name=""/>
        <dsp:cNvSpPr/>
      </dsp:nvSpPr>
      <dsp:spPr>
        <a:xfrm>
          <a:off x="3584417" y="1699367"/>
          <a:ext cx="42135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D9CF88-2297-4F25-96AB-031DC8F96B29}">
      <dsp:nvSpPr>
        <dsp:cNvPr id="0" name=""/>
        <dsp:cNvSpPr/>
      </dsp:nvSpPr>
      <dsp:spPr>
        <a:xfrm rot="5400000">
          <a:off x="2205169" y="1780830"/>
          <a:ext cx="1460710" cy="1297784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6E955C-539B-4E30-A90E-18C52420459A}">
      <dsp:nvSpPr>
        <dsp:cNvPr id="0" name=""/>
        <dsp:cNvSpPr/>
      </dsp:nvSpPr>
      <dsp:spPr>
        <a:xfrm>
          <a:off x="4005776" y="2017577"/>
          <a:ext cx="1685434" cy="595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12700" bIns="12700" numCol="1" spcCol="1270" anchor="ctr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STUDENT IS IN CHARGE</a:t>
          </a:r>
          <a:endParaRPr lang="en-US" sz="1000" kern="1200"/>
        </a:p>
      </dsp:txBody>
      <dsp:txXfrm>
        <a:off x="4005776" y="2017577"/>
        <a:ext cx="1685434" cy="595070"/>
      </dsp:txXfrm>
    </dsp:sp>
    <dsp:sp modelId="{68A9F483-D3C7-4C5C-890B-CC33CBF04D48}">
      <dsp:nvSpPr>
        <dsp:cNvPr id="0" name=""/>
        <dsp:cNvSpPr/>
      </dsp:nvSpPr>
      <dsp:spPr>
        <a:xfrm>
          <a:off x="3584417" y="2315113"/>
          <a:ext cx="42135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4035B1-0945-40F8-A72E-9BDE5A711E6F}">
      <dsp:nvSpPr>
        <dsp:cNvPr id="0" name=""/>
        <dsp:cNvSpPr/>
      </dsp:nvSpPr>
      <dsp:spPr>
        <a:xfrm rot="5400000">
          <a:off x="2524278" y="2369609"/>
          <a:ext cx="1114634" cy="1005642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73DE94-33DB-4037-9305-3850E11F9FA2}">
      <dsp:nvSpPr>
        <dsp:cNvPr id="0" name=""/>
        <dsp:cNvSpPr/>
      </dsp:nvSpPr>
      <dsp:spPr>
        <a:xfrm>
          <a:off x="4005776" y="2615345"/>
          <a:ext cx="1685434" cy="595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12700" bIns="12700" numCol="1" spcCol="1270" anchor="ctr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NOT HYPERMANAGING THEIR SOON TO BE GRAUDATE</a:t>
          </a:r>
          <a:endParaRPr lang="en-US" sz="1000" kern="1200"/>
        </a:p>
      </dsp:txBody>
      <dsp:txXfrm>
        <a:off x="4005776" y="2615345"/>
        <a:ext cx="1685434" cy="595070"/>
      </dsp:txXfrm>
    </dsp:sp>
    <dsp:sp modelId="{BF6DA0CB-9BDC-4D51-BAB7-6C9FDFC3E34A}">
      <dsp:nvSpPr>
        <dsp:cNvPr id="0" name=""/>
        <dsp:cNvSpPr/>
      </dsp:nvSpPr>
      <dsp:spPr>
        <a:xfrm>
          <a:off x="3584417" y="2912880"/>
          <a:ext cx="42135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E24939-97FB-4C9F-8E98-055D3C368FBE}">
      <dsp:nvSpPr>
        <dsp:cNvPr id="0" name=""/>
        <dsp:cNvSpPr/>
      </dsp:nvSpPr>
      <dsp:spPr>
        <a:xfrm rot="5400000">
          <a:off x="2825971" y="2940971"/>
          <a:ext cx="786536" cy="730355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C6960-168F-4688-A09A-A6D140A14C9C}">
      <dsp:nvSpPr>
        <dsp:cNvPr id="0" name=""/>
        <dsp:cNvSpPr/>
      </dsp:nvSpPr>
      <dsp:spPr>
        <a:xfrm>
          <a:off x="0" y="1297127"/>
          <a:ext cx="2635623" cy="26356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5A611F-EEFB-47E5-B400-5DC19EC000A9}">
      <dsp:nvSpPr>
        <dsp:cNvPr id="0" name=""/>
        <dsp:cNvSpPr/>
      </dsp:nvSpPr>
      <dsp:spPr>
        <a:xfrm>
          <a:off x="376674" y="1673802"/>
          <a:ext cx="1882274" cy="18822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CCDA44-9B68-4195-AFFA-8FAD226AC8B7}">
      <dsp:nvSpPr>
        <dsp:cNvPr id="0" name=""/>
        <dsp:cNvSpPr/>
      </dsp:nvSpPr>
      <dsp:spPr>
        <a:xfrm>
          <a:off x="753129" y="2050257"/>
          <a:ext cx="1129364" cy="11293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CAF2C2-0DDA-47F2-B54B-473E2F46725F}">
      <dsp:nvSpPr>
        <dsp:cNvPr id="0" name=""/>
        <dsp:cNvSpPr/>
      </dsp:nvSpPr>
      <dsp:spPr>
        <a:xfrm>
          <a:off x="1129584" y="2426712"/>
          <a:ext cx="376454" cy="3764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6C13CB-4E8A-41EF-947B-1F6480FBB921}">
      <dsp:nvSpPr>
        <dsp:cNvPr id="0" name=""/>
        <dsp:cNvSpPr/>
      </dsp:nvSpPr>
      <dsp:spPr>
        <a:xfrm>
          <a:off x="3074894" y="418586"/>
          <a:ext cx="1317811" cy="630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11430" bIns="11430" numCol="1" spcCol="1270" anchor="ctr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CAN’T PROVIDE EMPLOYERS WITH GPA NOR TRANSCRIPT UNBEKNOWNST TO YOU</a:t>
          </a:r>
          <a:endParaRPr lang="en-US" sz="900" kern="1200"/>
        </a:p>
      </dsp:txBody>
      <dsp:txXfrm>
        <a:off x="3074894" y="418586"/>
        <a:ext cx="1317811" cy="630353"/>
      </dsp:txXfrm>
    </dsp:sp>
    <dsp:sp modelId="{BA10C113-CFD2-4EBD-8568-E0B9C307F827}">
      <dsp:nvSpPr>
        <dsp:cNvPr id="0" name=""/>
        <dsp:cNvSpPr/>
      </dsp:nvSpPr>
      <dsp:spPr>
        <a:xfrm>
          <a:off x="2745441" y="733763"/>
          <a:ext cx="329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2C6F5F-EE44-46D1-B33A-638E0A487F6B}">
      <dsp:nvSpPr>
        <dsp:cNvPr id="0" name=""/>
        <dsp:cNvSpPr/>
      </dsp:nvSpPr>
      <dsp:spPr>
        <a:xfrm rot="5400000">
          <a:off x="1089391" y="941318"/>
          <a:ext cx="1862507" cy="1449592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2B8F85-A91C-4744-AA54-CA51658797B7}">
      <dsp:nvSpPr>
        <dsp:cNvPr id="0" name=""/>
        <dsp:cNvSpPr/>
      </dsp:nvSpPr>
      <dsp:spPr>
        <a:xfrm>
          <a:off x="3074894" y="1048939"/>
          <a:ext cx="1317811" cy="630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11430" bIns="11430" numCol="1" spcCol="1270" anchor="ctr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CAN ONLY OFFER CAREER DAY OR A MEET AND GREET</a:t>
          </a:r>
          <a:endParaRPr lang="en-US" sz="900" kern="1200"/>
        </a:p>
      </dsp:txBody>
      <dsp:txXfrm>
        <a:off x="3074894" y="1048939"/>
        <a:ext cx="1317811" cy="630353"/>
      </dsp:txXfrm>
    </dsp:sp>
    <dsp:sp modelId="{FB0EEE01-4C46-49B1-88B5-73DD96841D2E}">
      <dsp:nvSpPr>
        <dsp:cNvPr id="0" name=""/>
        <dsp:cNvSpPr/>
      </dsp:nvSpPr>
      <dsp:spPr>
        <a:xfrm>
          <a:off x="2745441" y="1364116"/>
          <a:ext cx="329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9FF907-1B08-45DC-8993-966E15B7FE5A}">
      <dsp:nvSpPr>
        <dsp:cNvPr id="0" name=""/>
        <dsp:cNvSpPr/>
      </dsp:nvSpPr>
      <dsp:spPr>
        <a:xfrm rot="5400000">
          <a:off x="1411815" y="1561349"/>
          <a:ext cx="1529540" cy="1135514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E52E42-5123-4F7E-B906-46FFD768FD47}">
      <dsp:nvSpPr>
        <dsp:cNvPr id="0" name=""/>
        <dsp:cNvSpPr/>
      </dsp:nvSpPr>
      <dsp:spPr>
        <a:xfrm>
          <a:off x="3074894" y="1679293"/>
          <a:ext cx="1317811" cy="630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11430" bIns="11430" numCol="1" spcCol="1270" anchor="ctr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CAN’T DIRECTLY CONNECT STUDENT AND EMPLOYER</a:t>
          </a:r>
          <a:endParaRPr lang="en-US" sz="900" kern="1200"/>
        </a:p>
      </dsp:txBody>
      <dsp:txXfrm>
        <a:off x="3074894" y="1679293"/>
        <a:ext cx="1317811" cy="630353"/>
      </dsp:txXfrm>
    </dsp:sp>
    <dsp:sp modelId="{054A1792-EA48-4BFD-AA3C-2588F1C1EB02}">
      <dsp:nvSpPr>
        <dsp:cNvPr id="0" name=""/>
        <dsp:cNvSpPr/>
      </dsp:nvSpPr>
      <dsp:spPr>
        <a:xfrm>
          <a:off x="2745441" y="1994469"/>
          <a:ext cx="329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E0467C-DF88-48DE-B97F-CD694637AAAB}">
      <dsp:nvSpPr>
        <dsp:cNvPr id="0" name=""/>
        <dsp:cNvSpPr/>
      </dsp:nvSpPr>
      <dsp:spPr>
        <a:xfrm rot="5400000">
          <a:off x="1723917" y="2139209"/>
          <a:ext cx="1166702" cy="876344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280908-4F81-4F14-8B78-BB523BB33C67}">
      <dsp:nvSpPr>
        <dsp:cNvPr id="0" name=""/>
        <dsp:cNvSpPr/>
      </dsp:nvSpPr>
      <dsp:spPr>
        <a:xfrm>
          <a:off x="3074894" y="2309646"/>
          <a:ext cx="1317811" cy="630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11430" bIns="11430" numCol="1" spcCol="1270" anchor="ctr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NOT HELPING COMPANIES IN A MEANINGFUL WAY</a:t>
          </a:r>
          <a:endParaRPr lang="en-US" sz="900" kern="1200"/>
        </a:p>
      </dsp:txBody>
      <dsp:txXfrm>
        <a:off x="3074894" y="2309646"/>
        <a:ext cx="1317811" cy="630353"/>
      </dsp:txXfrm>
    </dsp:sp>
    <dsp:sp modelId="{C65EB441-4F28-4675-956F-9D5AE5A407DF}">
      <dsp:nvSpPr>
        <dsp:cNvPr id="0" name=""/>
        <dsp:cNvSpPr/>
      </dsp:nvSpPr>
      <dsp:spPr>
        <a:xfrm>
          <a:off x="2745441" y="2624823"/>
          <a:ext cx="329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46A04A-11AC-4B48-B29C-1A3609AA9A23}">
      <dsp:nvSpPr>
        <dsp:cNvPr id="0" name=""/>
        <dsp:cNvSpPr/>
      </dsp:nvSpPr>
      <dsp:spPr>
        <a:xfrm rot="5400000">
          <a:off x="2036765" y="2719354"/>
          <a:ext cx="801932" cy="612343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C6960-168F-4688-A09A-A6D140A14C9C}">
      <dsp:nvSpPr>
        <dsp:cNvPr id="0" name=""/>
        <dsp:cNvSpPr/>
      </dsp:nvSpPr>
      <dsp:spPr>
        <a:xfrm>
          <a:off x="0" y="1297127"/>
          <a:ext cx="2635623" cy="26356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5A611F-EEFB-47E5-B400-5DC19EC000A9}">
      <dsp:nvSpPr>
        <dsp:cNvPr id="0" name=""/>
        <dsp:cNvSpPr/>
      </dsp:nvSpPr>
      <dsp:spPr>
        <a:xfrm>
          <a:off x="376674" y="1673802"/>
          <a:ext cx="1882274" cy="18822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CCDA44-9B68-4195-AFFA-8FAD226AC8B7}">
      <dsp:nvSpPr>
        <dsp:cNvPr id="0" name=""/>
        <dsp:cNvSpPr/>
      </dsp:nvSpPr>
      <dsp:spPr>
        <a:xfrm>
          <a:off x="753129" y="2050257"/>
          <a:ext cx="1129364" cy="11293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CAF2C2-0DDA-47F2-B54B-473E2F46725F}">
      <dsp:nvSpPr>
        <dsp:cNvPr id="0" name=""/>
        <dsp:cNvSpPr/>
      </dsp:nvSpPr>
      <dsp:spPr>
        <a:xfrm>
          <a:off x="1129584" y="2426712"/>
          <a:ext cx="376454" cy="3764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6C13CB-4E8A-41EF-947B-1F6480FBB921}">
      <dsp:nvSpPr>
        <dsp:cNvPr id="0" name=""/>
        <dsp:cNvSpPr/>
      </dsp:nvSpPr>
      <dsp:spPr>
        <a:xfrm>
          <a:off x="3074894" y="418586"/>
          <a:ext cx="1317811" cy="630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11430" bIns="11430" numCol="1" spcCol="1270" anchor="ctr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CAN’T PROVIDE EMPLOYERS WITH GPA NOR TRANSCRIPT UNBEKNOWNST TO YOU</a:t>
          </a:r>
          <a:endParaRPr lang="en-US" sz="900" kern="1200"/>
        </a:p>
      </dsp:txBody>
      <dsp:txXfrm>
        <a:off x="3074894" y="418586"/>
        <a:ext cx="1317811" cy="630353"/>
      </dsp:txXfrm>
    </dsp:sp>
    <dsp:sp modelId="{BA10C113-CFD2-4EBD-8568-E0B9C307F827}">
      <dsp:nvSpPr>
        <dsp:cNvPr id="0" name=""/>
        <dsp:cNvSpPr/>
      </dsp:nvSpPr>
      <dsp:spPr>
        <a:xfrm>
          <a:off x="2745441" y="733763"/>
          <a:ext cx="329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2C6F5F-EE44-46D1-B33A-638E0A487F6B}">
      <dsp:nvSpPr>
        <dsp:cNvPr id="0" name=""/>
        <dsp:cNvSpPr/>
      </dsp:nvSpPr>
      <dsp:spPr>
        <a:xfrm rot="5400000">
          <a:off x="1089391" y="941318"/>
          <a:ext cx="1862507" cy="1449592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2B8F85-A91C-4744-AA54-CA51658797B7}">
      <dsp:nvSpPr>
        <dsp:cNvPr id="0" name=""/>
        <dsp:cNvSpPr/>
      </dsp:nvSpPr>
      <dsp:spPr>
        <a:xfrm>
          <a:off x="3074894" y="1048939"/>
          <a:ext cx="1317811" cy="630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11430" bIns="11430" numCol="1" spcCol="1270" anchor="ctr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CAN ONLY OFFER CAREER DAY OR A MEET AND GREET</a:t>
          </a:r>
          <a:endParaRPr lang="en-US" sz="900" kern="1200"/>
        </a:p>
      </dsp:txBody>
      <dsp:txXfrm>
        <a:off x="3074894" y="1048939"/>
        <a:ext cx="1317811" cy="630353"/>
      </dsp:txXfrm>
    </dsp:sp>
    <dsp:sp modelId="{FB0EEE01-4C46-49B1-88B5-73DD96841D2E}">
      <dsp:nvSpPr>
        <dsp:cNvPr id="0" name=""/>
        <dsp:cNvSpPr/>
      </dsp:nvSpPr>
      <dsp:spPr>
        <a:xfrm>
          <a:off x="2745441" y="1364116"/>
          <a:ext cx="329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9FF907-1B08-45DC-8993-966E15B7FE5A}">
      <dsp:nvSpPr>
        <dsp:cNvPr id="0" name=""/>
        <dsp:cNvSpPr/>
      </dsp:nvSpPr>
      <dsp:spPr>
        <a:xfrm rot="5400000">
          <a:off x="1411815" y="1561349"/>
          <a:ext cx="1529540" cy="1135514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E52E42-5123-4F7E-B906-46FFD768FD47}">
      <dsp:nvSpPr>
        <dsp:cNvPr id="0" name=""/>
        <dsp:cNvSpPr/>
      </dsp:nvSpPr>
      <dsp:spPr>
        <a:xfrm>
          <a:off x="3074894" y="1679293"/>
          <a:ext cx="1317811" cy="630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11430" bIns="11430" numCol="1" spcCol="1270" anchor="ctr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CAN’T DIRECTLY CONNECT STUDENT AND EMPLOYER</a:t>
          </a:r>
          <a:endParaRPr lang="en-US" sz="900" kern="1200"/>
        </a:p>
      </dsp:txBody>
      <dsp:txXfrm>
        <a:off x="3074894" y="1679293"/>
        <a:ext cx="1317811" cy="630353"/>
      </dsp:txXfrm>
    </dsp:sp>
    <dsp:sp modelId="{054A1792-EA48-4BFD-AA3C-2588F1C1EB02}">
      <dsp:nvSpPr>
        <dsp:cNvPr id="0" name=""/>
        <dsp:cNvSpPr/>
      </dsp:nvSpPr>
      <dsp:spPr>
        <a:xfrm>
          <a:off x="2745441" y="1994469"/>
          <a:ext cx="329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E0467C-DF88-48DE-B97F-CD694637AAAB}">
      <dsp:nvSpPr>
        <dsp:cNvPr id="0" name=""/>
        <dsp:cNvSpPr/>
      </dsp:nvSpPr>
      <dsp:spPr>
        <a:xfrm rot="5400000">
          <a:off x="1723917" y="2139209"/>
          <a:ext cx="1166702" cy="876344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280908-4F81-4F14-8B78-BB523BB33C67}">
      <dsp:nvSpPr>
        <dsp:cNvPr id="0" name=""/>
        <dsp:cNvSpPr/>
      </dsp:nvSpPr>
      <dsp:spPr>
        <a:xfrm>
          <a:off x="3074894" y="2309646"/>
          <a:ext cx="1317811" cy="630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11430" bIns="11430" numCol="1" spcCol="1270" anchor="ctr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NOT HELPING COMPANIES IN A MEANINGFUL WAY</a:t>
          </a:r>
          <a:endParaRPr lang="en-US" sz="900" kern="1200"/>
        </a:p>
      </dsp:txBody>
      <dsp:txXfrm>
        <a:off x="3074894" y="2309646"/>
        <a:ext cx="1317811" cy="630353"/>
      </dsp:txXfrm>
    </dsp:sp>
    <dsp:sp modelId="{C65EB441-4F28-4675-956F-9D5AE5A407DF}">
      <dsp:nvSpPr>
        <dsp:cNvPr id="0" name=""/>
        <dsp:cNvSpPr/>
      </dsp:nvSpPr>
      <dsp:spPr>
        <a:xfrm>
          <a:off x="2745441" y="2624823"/>
          <a:ext cx="329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46A04A-11AC-4B48-B29C-1A3609AA9A23}">
      <dsp:nvSpPr>
        <dsp:cNvPr id="0" name=""/>
        <dsp:cNvSpPr/>
      </dsp:nvSpPr>
      <dsp:spPr>
        <a:xfrm rot="5400000">
          <a:off x="2036765" y="2719354"/>
          <a:ext cx="801932" cy="612343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8BB78F-CDB7-42AA-8FBB-053AEEC8131D}">
      <dsp:nvSpPr>
        <dsp:cNvPr id="0" name=""/>
        <dsp:cNvSpPr/>
      </dsp:nvSpPr>
      <dsp:spPr>
        <a:xfrm>
          <a:off x="309656" y="731"/>
          <a:ext cx="1449958" cy="724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NOT RESEARCHING COMPANIES</a:t>
          </a:r>
          <a:endParaRPr lang="en-US" sz="1500" kern="1200"/>
        </a:p>
      </dsp:txBody>
      <dsp:txXfrm>
        <a:off x="330890" y="21965"/>
        <a:ext cx="1407490" cy="682511"/>
      </dsp:txXfrm>
    </dsp:sp>
    <dsp:sp modelId="{39F3E0BD-E5F8-4836-A81D-0ADD67CB23A5}">
      <dsp:nvSpPr>
        <dsp:cNvPr id="0" name=""/>
        <dsp:cNvSpPr/>
      </dsp:nvSpPr>
      <dsp:spPr>
        <a:xfrm>
          <a:off x="454651" y="725710"/>
          <a:ext cx="144995" cy="5437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3734"/>
              </a:lnTo>
              <a:lnTo>
                <a:pt x="144995" y="5437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A789A-45CA-4196-BDAE-986B9B5A0906}">
      <dsp:nvSpPr>
        <dsp:cNvPr id="0" name=""/>
        <dsp:cNvSpPr/>
      </dsp:nvSpPr>
      <dsp:spPr>
        <a:xfrm>
          <a:off x="599647" y="906955"/>
          <a:ext cx="1159966" cy="7249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NOT IDENTIFYING ACTIVELY WITH ACTUAL FIRMS</a:t>
          </a:r>
          <a:endParaRPr lang="en-US" sz="1100" kern="1200"/>
        </a:p>
      </dsp:txBody>
      <dsp:txXfrm>
        <a:off x="620881" y="928189"/>
        <a:ext cx="1117498" cy="682511"/>
      </dsp:txXfrm>
    </dsp:sp>
    <dsp:sp modelId="{C48E7406-D3A0-43B4-99F3-9B4D4AC2E70D}">
      <dsp:nvSpPr>
        <dsp:cNvPr id="0" name=""/>
        <dsp:cNvSpPr/>
      </dsp:nvSpPr>
      <dsp:spPr>
        <a:xfrm>
          <a:off x="454651" y="725710"/>
          <a:ext cx="144995" cy="1449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9958"/>
              </a:lnTo>
              <a:lnTo>
                <a:pt x="144995" y="14499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2765F5-7BAC-44B1-AD3B-FC074E17BA24}">
      <dsp:nvSpPr>
        <dsp:cNvPr id="0" name=""/>
        <dsp:cNvSpPr/>
      </dsp:nvSpPr>
      <dsp:spPr>
        <a:xfrm>
          <a:off x="599647" y="1813179"/>
          <a:ext cx="1159966" cy="7249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NOT PURSUING CAREER ADVICE UNTIL IT’S TOO LATE</a:t>
          </a:r>
          <a:endParaRPr lang="en-US" sz="1100" kern="1200"/>
        </a:p>
      </dsp:txBody>
      <dsp:txXfrm>
        <a:off x="620881" y="1834413"/>
        <a:ext cx="1117498" cy="682511"/>
      </dsp:txXfrm>
    </dsp:sp>
    <dsp:sp modelId="{9C370E97-6CAB-4B72-AA48-3CCE16366F0F}">
      <dsp:nvSpPr>
        <dsp:cNvPr id="0" name=""/>
        <dsp:cNvSpPr/>
      </dsp:nvSpPr>
      <dsp:spPr>
        <a:xfrm>
          <a:off x="2122103" y="731"/>
          <a:ext cx="1449958" cy="724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BYPASSING EXISTING OPPORTUNITIES</a:t>
          </a:r>
          <a:endParaRPr lang="en-US" sz="1500" kern="1200"/>
        </a:p>
      </dsp:txBody>
      <dsp:txXfrm>
        <a:off x="2143337" y="21965"/>
        <a:ext cx="1407490" cy="682511"/>
      </dsp:txXfrm>
    </dsp:sp>
    <dsp:sp modelId="{2FBA3C38-2B07-4051-A097-673645A13299}">
      <dsp:nvSpPr>
        <dsp:cNvPr id="0" name=""/>
        <dsp:cNvSpPr/>
      </dsp:nvSpPr>
      <dsp:spPr>
        <a:xfrm>
          <a:off x="2267099" y="725710"/>
          <a:ext cx="144995" cy="5437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3734"/>
              </a:lnTo>
              <a:lnTo>
                <a:pt x="144995" y="5437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F54723-61C3-4F9C-97F8-728F25D16761}">
      <dsp:nvSpPr>
        <dsp:cNvPr id="0" name=""/>
        <dsp:cNvSpPr/>
      </dsp:nvSpPr>
      <dsp:spPr>
        <a:xfrm>
          <a:off x="2412095" y="906955"/>
          <a:ext cx="1159966" cy="7249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CORPORATE VISITS</a:t>
          </a:r>
          <a:endParaRPr lang="en-US" sz="1100" kern="1200"/>
        </a:p>
      </dsp:txBody>
      <dsp:txXfrm>
        <a:off x="2433329" y="928189"/>
        <a:ext cx="1117498" cy="682511"/>
      </dsp:txXfrm>
    </dsp:sp>
    <dsp:sp modelId="{63485969-C3D3-40AC-B365-B2D1E8175F99}">
      <dsp:nvSpPr>
        <dsp:cNvPr id="0" name=""/>
        <dsp:cNvSpPr/>
      </dsp:nvSpPr>
      <dsp:spPr>
        <a:xfrm>
          <a:off x="2267099" y="725710"/>
          <a:ext cx="144995" cy="1449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9958"/>
              </a:lnTo>
              <a:lnTo>
                <a:pt x="144995" y="14499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29807D-FFFC-4AE3-895C-5C88AC65D758}">
      <dsp:nvSpPr>
        <dsp:cNvPr id="0" name=""/>
        <dsp:cNvSpPr/>
      </dsp:nvSpPr>
      <dsp:spPr>
        <a:xfrm>
          <a:off x="2412095" y="1813179"/>
          <a:ext cx="1159966" cy="7249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CAREER WORKSHOPS</a:t>
          </a:r>
          <a:endParaRPr lang="en-US" sz="1100" kern="1200"/>
        </a:p>
      </dsp:txBody>
      <dsp:txXfrm>
        <a:off x="2433329" y="1834413"/>
        <a:ext cx="1117498" cy="682511"/>
      </dsp:txXfrm>
    </dsp:sp>
    <dsp:sp modelId="{D9D5DE3C-AFD5-4164-8835-EAC242647EA4}">
      <dsp:nvSpPr>
        <dsp:cNvPr id="0" name=""/>
        <dsp:cNvSpPr/>
      </dsp:nvSpPr>
      <dsp:spPr>
        <a:xfrm>
          <a:off x="2267099" y="725710"/>
          <a:ext cx="144995" cy="23561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6181"/>
              </a:lnTo>
              <a:lnTo>
                <a:pt x="144995" y="23561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DE797C-9F26-4905-900F-30260E7D973C}">
      <dsp:nvSpPr>
        <dsp:cNvPr id="0" name=""/>
        <dsp:cNvSpPr/>
      </dsp:nvSpPr>
      <dsp:spPr>
        <a:xfrm>
          <a:off x="2412095" y="2719403"/>
          <a:ext cx="1159966" cy="7249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RESUME BUILDERS</a:t>
          </a:r>
          <a:endParaRPr lang="en-US" sz="1100" kern="1200"/>
        </a:p>
      </dsp:txBody>
      <dsp:txXfrm>
        <a:off x="2433329" y="2740637"/>
        <a:ext cx="1117498" cy="682511"/>
      </dsp:txXfrm>
    </dsp:sp>
    <dsp:sp modelId="{1BC0D039-2223-4C89-9CE6-F1DD12BDF638}">
      <dsp:nvSpPr>
        <dsp:cNvPr id="0" name=""/>
        <dsp:cNvSpPr/>
      </dsp:nvSpPr>
      <dsp:spPr>
        <a:xfrm>
          <a:off x="2267099" y="725710"/>
          <a:ext cx="144995" cy="32624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2405"/>
              </a:lnTo>
              <a:lnTo>
                <a:pt x="144995" y="32624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61969C-1694-463B-A543-176C9F9C1F37}">
      <dsp:nvSpPr>
        <dsp:cNvPr id="0" name=""/>
        <dsp:cNvSpPr/>
      </dsp:nvSpPr>
      <dsp:spPr>
        <a:xfrm>
          <a:off x="2412095" y="3625627"/>
          <a:ext cx="1159966" cy="7249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MEET &amp; GREET</a:t>
          </a:r>
          <a:endParaRPr lang="en-US" sz="1100" kern="1200"/>
        </a:p>
      </dsp:txBody>
      <dsp:txXfrm>
        <a:off x="2433329" y="3646861"/>
        <a:ext cx="1117498" cy="6825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BBFFF0-D177-4608-BA0E-F90F5D1DB08E}">
      <dsp:nvSpPr>
        <dsp:cNvPr id="0" name=""/>
        <dsp:cNvSpPr/>
      </dsp:nvSpPr>
      <dsp:spPr>
        <a:xfrm>
          <a:off x="0" y="7317"/>
          <a:ext cx="2331720" cy="46013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187BA5-75BE-4AF0-945D-EC69D08EFD8B}">
      <dsp:nvSpPr>
        <dsp:cNvPr id="0" name=""/>
        <dsp:cNvSpPr/>
      </dsp:nvSpPr>
      <dsp:spPr>
        <a:xfrm>
          <a:off x="259015" y="1401146"/>
          <a:ext cx="1813689" cy="18136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EEF2DA-7A25-4DBD-8230-167915FBFCF2}">
      <dsp:nvSpPr>
        <dsp:cNvPr id="0" name=""/>
        <dsp:cNvSpPr/>
      </dsp:nvSpPr>
      <dsp:spPr>
        <a:xfrm>
          <a:off x="518030" y="1660161"/>
          <a:ext cx="1295659" cy="12956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D0D2E0-B599-4B88-A730-C501B6EEDDDF}">
      <dsp:nvSpPr>
        <dsp:cNvPr id="0" name=""/>
        <dsp:cNvSpPr/>
      </dsp:nvSpPr>
      <dsp:spPr>
        <a:xfrm>
          <a:off x="777240" y="1919370"/>
          <a:ext cx="777240" cy="7772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FCD65-2AFD-4300-9984-7859E9B41619}">
      <dsp:nvSpPr>
        <dsp:cNvPr id="0" name=""/>
        <dsp:cNvSpPr/>
      </dsp:nvSpPr>
      <dsp:spPr>
        <a:xfrm>
          <a:off x="1036255" y="2178386"/>
          <a:ext cx="259209" cy="2592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C92E65-B734-46F9-85C3-0CD0D8B9BC7B}">
      <dsp:nvSpPr>
        <dsp:cNvPr id="0" name=""/>
        <dsp:cNvSpPr/>
      </dsp:nvSpPr>
      <dsp:spPr>
        <a:xfrm>
          <a:off x="2720340" y="563242"/>
          <a:ext cx="1165860" cy="411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8890" rIns="8890" bIns="8890" numCol="1" spcCol="1270" anchor="ctr" anchorCtr="0">
          <a:noAutofit/>
        </a:bodyPr>
        <a:lstStyle/>
        <a:p>
          <a:pPr lvl="0" algn="l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DON’T KNOW WHAT YOU WANT</a:t>
          </a:r>
          <a:endParaRPr lang="en-US" sz="700" kern="1200" dirty="0"/>
        </a:p>
      </dsp:txBody>
      <dsp:txXfrm>
        <a:off x="2720340" y="563242"/>
        <a:ext cx="1165860" cy="411626"/>
      </dsp:txXfrm>
    </dsp:sp>
    <dsp:sp modelId="{7BA7EE2B-D060-4E98-810C-725852F4E586}">
      <dsp:nvSpPr>
        <dsp:cNvPr id="0" name=""/>
        <dsp:cNvSpPr/>
      </dsp:nvSpPr>
      <dsp:spPr>
        <a:xfrm>
          <a:off x="2428875" y="769055"/>
          <a:ext cx="2914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27C95D-6646-4993-91EF-8F39F5E6E289}">
      <dsp:nvSpPr>
        <dsp:cNvPr id="0" name=""/>
        <dsp:cNvSpPr/>
      </dsp:nvSpPr>
      <dsp:spPr>
        <a:xfrm rot="5400000">
          <a:off x="1026928" y="907987"/>
          <a:ext cx="1538935" cy="1261071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1FC53D-C499-44EF-AA91-9AB9B556C538}">
      <dsp:nvSpPr>
        <dsp:cNvPr id="0" name=""/>
        <dsp:cNvSpPr/>
      </dsp:nvSpPr>
      <dsp:spPr>
        <a:xfrm>
          <a:off x="2720340" y="998497"/>
          <a:ext cx="1165860" cy="411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8890" rIns="8890" bIns="8890" numCol="1" spcCol="1270" anchor="ctr" anchorCtr="0">
          <a:noAutofit/>
        </a:bodyPr>
        <a:lstStyle/>
        <a:p>
          <a:pPr lvl="0" algn="l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YOU’RE JUST A KID &amp; YOU DON’T KNOW WHAT YOU WANT, WANT WHAT I WANT</a:t>
          </a:r>
          <a:endParaRPr lang="en-US" sz="700" kern="1200" dirty="0"/>
        </a:p>
      </dsp:txBody>
      <dsp:txXfrm>
        <a:off x="2720340" y="998497"/>
        <a:ext cx="1165860" cy="411626"/>
      </dsp:txXfrm>
    </dsp:sp>
    <dsp:sp modelId="{260CE2B3-D9BD-4CA0-AAFB-4E6D08E453C7}">
      <dsp:nvSpPr>
        <dsp:cNvPr id="0" name=""/>
        <dsp:cNvSpPr/>
      </dsp:nvSpPr>
      <dsp:spPr>
        <a:xfrm>
          <a:off x="2428875" y="1204310"/>
          <a:ext cx="2914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777345-02C3-4CAB-BF66-B9A2E5EF991A}">
      <dsp:nvSpPr>
        <dsp:cNvPr id="0" name=""/>
        <dsp:cNvSpPr/>
      </dsp:nvSpPr>
      <dsp:spPr>
        <a:xfrm rot="5400000">
          <a:off x="1253066" y="1310170"/>
          <a:ext cx="1281357" cy="1068705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546F34-C5C6-4772-93AA-8CD2B2434AB2}">
      <dsp:nvSpPr>
        <dsp:cNvPr id="0" name=""/>
        <dsp:cNvSpPr/>
      </dsp:nvSpPr>
      <dsp:spPr>
        <a:xfrm>
          <a:off x="2720340" y="1433751"/>
          <a:ext cx="1165860" cy="411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8890" rIns="8890" bIns="8890" numCol="1" spcCol="1270" anchor="ctr" anchorCtr="0">
          <a:noAutofit/>
        </a:bodyPr>
        <a:lstStyle/>
        <a:p>
          <a:pPr lvl="0" algn="l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smtClean="0"/>
            <a:t>SKILL /INTEREST THAT THEY DON’T POSSESS</a:t>
          </a:r>
          <a:endParaRPr lang="en-US" sz="700" kern="1200"/>
        </a:p>
      </dsp:txBody>
      <dsp:txXfrm>
        <a:off x="2720340" y="1433751"/>
        <a:ext cx="1165860" cy="411626"/>
      </dsp:txXfrm>
    </dsp:sp>
    <dsp:sp modelId="{E7A7B183-3DEE-4FCE-A15E-0E93548CCD07}">
      <dsp:nvSpPr>
        <dsp:cNvPr id="0" name=""/>
        <dsp:cNvSpPr/>
      </dsp:nvSpPr>
      <dsp:spPr>
        <a:xfrm>
          <a:off x="2428875" y="1639564"/>
          <a:ext cx="2914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D9CF88-2297-4F25-96AB-031DC8F96B29}">
      <dsp:nvSpPr>
        <dsp:cNvPr id="0" name=""/>
        <dsp:cNvSpPr/>
      </dsp:nvSpPr>
      <dsp:spPr>
        <a:xfrm rot="5400000">
          <a:off x="1474812" y="1695914"/>
          <a:ext cx="1010412" cy="897712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6E955C-539B-4E30-A90E-18C52420459A}">
      <dsp:nvSpPr>
        <dsp:cNvPr id="0" name=""/>
        <dsp:cNvSpPr/>
      </dsp:nvSpPr>
      <dsp:spPr>
        <a:xfrm>
          <a:off x="2720340" y="1859678"/>
          <a:ext cx="1165860" cy="411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8890" rIns="8890" bIns="8890" numCol="1" spcCol="1270" anchor="ctr" anchorCtr="0">
          <a:noAutofit/>
        </a:bodyPr>
        <a:lstStyle/>
        <a:p>
          <a:pPr lvl="0" algn="l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smtClean="0"/>
            <a:t>STUDENT IS IN CHARGE</a:t>
          </a:r>
          <a:endParaRPr lang="en-US" sz="700" kern="1200"/>
        </a:p>
      </dsp:txBody>
      <dsp:txXfrm>
        <a:off x="2720340" y="1859678"/>
        <a:ext cx="1165860" cy="411626"/>
      </dsp:txXfrm>
    </dsp:sp>
    <dsp:sp modelId="{68A9F483-D3C7-4C5C-890B-CC33CBF04D48}">
      <dsp:nvSpPr>
        <dsp:cNvPr id="0" name=""/>
        <dsp:cNvSpPr/>
      </dsp:nvSpPr>
      <dsp:spPr>
        <a:xfrm>
          <a:off x="2428875" y="2065492"/>
          <a:ext cx="2914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4035B1-0945-40F8-A72E-9BDE5A711E6F}">
      <dsp:nvSpPr>
        <dsp:cNvPr id="0" name=""/>
        <dsp:cNvSpPr/>
      </dsp:nvSpPr>
      <dsp:spPr>
        <a:xfrm rot="5400000">
          <a:off x="1695549" y="2103188"/>
          <a:ext cx="771022" cy="695629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73DE94-33DB-4037-9305-3850E11F9FA2}">
      <dsp:nvSpPr>
        <dsp:cNvPr id="0" name=""/>
        <dsp:cNvSpPr/>
      </dsp:nvSpPr>
      <dsp:spPr>
        <a:xfrm>
          <a:off x="2720340" y="2273170"/>
          <a:ext cx="1165860" cy="411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8890" rIns="8890" bIns="8890" numCol="1" spcCol="1270" anchor="ctr" anchorCtr="0">
          <a:noAutofit/>
        </a:bodyPr>
        <a:lstStyle/>
        <a:p>
          <a:pPr lvl="0" algn="l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smtClean="0"/>
            <a:t>NOT HYPERMANAGING THEIR SOON TO BE GRAUDATE</a:t>
          </a:r>
          <a:endParaRPr lang="en-US" sz="700" kern="1200"/>
        </a:p>
      </dsp:txBody>
      <dsp:txXfrm>
        <a:off x="2720340" y="2273170"/>
        <a:ext cx="1165860" cy="411626"/>
      </dsp:txXfrm>
    </dsp:sp>
    <dsp:sp modelId="{BF6DA0CB-9BDC-4D51-BAB7-6C9FDFC3E34A}">
      <dsp:nvSpPr>
        <dsp:cNvPr id="0" name=""/>
        <dsp:cNvSpPr/>
      </dsp:nvSpPr>
      <dsp:spPr>
        <a:xfrm>
          <a:off x="2428875" y="2478983"/>
          <a:ext cx="2914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E24939-97FB-4C9F-8E98-055D3C368FBE}">
      <dsp:nvSpPr>
        <dsp:cNvPr id="0" name=""/>
        <dsp:cNvSpPr/>
      </dsp:nvSpPr>
      <dsp:spPr>
        <a:xfrm rot="5400000">
          <a:off x="1904238" y="2498414"/>
          <a:ext cx="544068" cy="505206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C6960-168F-4688-A09A-A6D140A14C9C}">
      <dsp:nvSpPr>
        <dsp:cNvPr id="0" name=""/>
        <dsp:cNvSpPr/>
      </dsp:nvSpPr>
      <dsp:spPr>
        <a:xfrm>
          <a:off x="0" y="41278"/>
          <a:ext cx="2111188" cy="42687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5A611F-EEFB-47E5-B400-5DC19EC000A9}">
      <dsp:nvSpPr>
        <dsp:cNvPr id="0" name=""/>
        <dsp:cNvSpPr/>
      </dsp:nvSpPr>
      <dsp:spPr>
        <a:xfrm>
          <a:off x="301723" y="1421798"/>
          <a:ext cx="1507740" cy="15077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CCDA44-9B68-4195-AFFA-8FAD226AC8B7}">
      <dsp:nvSpPr>
        <dsp:cNvPr id="0" name=""/>
        <dsp:cNvSpPr/>
      </dsp:nvSpPr>
      <dsp:spPr>
        <a:xfrm>
          <a:off x="603272" y="1723346"/>
          <a:ext cx="904644" cy="9046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CAF2C2-0DDA-47F2-B54B-473E2F46725F}">
      <dsp:nvSpPr>
        <dsp:cNvPr id="0" name=""/>
        <dsp:cNvSpPr/>
      </dsp:nvSpPr>
      <dsp:spPr>
        <a:xfrm>
          <a:off x="904820" y="2024894"/>
          <a:ext cx="301548" cy="3015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6C13CB-4E8A-41EF-947B-1F6480FBB921}">
      <dsp:nvSpPr>
        <dsp:cNvPr id="0" name=""/>
        <dsp:cNvSpPr/>
      </dsp:nvSpPr>
      <dsp:spPr>
        <a:xfrm>
          <a:off x="2463052" y="416345"/>
          <a:ext cx="1055594" cy="504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8890" rIns="8890" bIns="8890" numCol="1" spcCol="1270" anchor="ctr" anchorCtr="0">
          <a:noAutofit/>
        </a:bodyPr>
        <a:lstStyle/>
        <a:p>
          <a:pPr lvl="0" algn="l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smtClean="0"/>
            <a:t>CAN’T PROVIDE EMPLOYERS WITH GPA NOR TRANSCRIPT UNBEKNOWNST TO YOU</a:t>
          </a:r>
          <a:endParaRPr lang="en-US" sz="700" kern="1200"/>
        </a:p>
      </dsp:txBody>
      <dsp:txXfrm>
        <a:off x="2463052" y="416345"/>
        <a:ext cx="1055594" cy="504925"/>
      </dsp:txXfrm>
    </dsp:sp>
    <dsp:sp modelId="{BA10C113-CFD2-4EBD-8568-E0B9C307F827}">
      <dsp:nvSpPr>
        <dsp:cNvPr id="0" name=""/>
        <dsp:cNvSpPr/>
      </dsp:nvSpPr>
      <dsp:spPr>
        <a:xfrm>
          <a:off x="2199154" y="668808"/>
          <a:ext cx="2638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2C6F5F-EE44-46D1-B33A-638E0A487F6B}">
      <dsp:nvSpPr>
        <dsp:cNvPr id="0" name=""/>
        <dsp:cNvSpPr/>
      </dsp:nvSpPr>
      <dsp:spPr>
        <a:xfrm rot="5400000">
          <a:off x="872624" y="835064"/>
          <a:ext cx="1491906" cy="1161153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2B8F85-A91C-4744-AA54-CA51658797B7}">
      <dsp:nvSpPr>
        <dsp:cNvPr id="0" name=""/>
        <dsp:cNvSpPr/>
      </dsp:nvSpPr>
      <dsp:spPr>
        <a:xfrm>
          <a:off x="2463052" y="921271"/>
          <a:ext cx="1055594" cy="504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8890" rIns="8890" bIns="8890" numCol="1" spcCol="1270" anchor="ctr" anchorCtr="0">
          <a:noAutofit/>
        </a:bodyPr>
        <a:lstStyle/>
        <a:p>
          <a:pPr lvl="0" algn="l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CAN ONLY OFFER CAREER DAY OR A MEET AND GREET</a:t>
          </a:r>
          <a:endParaRPr lang="en-US" sz="700" kern="1200" dirty="0"/>
        </a:p>
      </dsp:txBody>
      <dsp:txXfrm>
        <a:off x="2463052" y="921271"/>
        <a:ext cx="1055594" cy="504925"/>
      </dsp:txXfrm>
    </dsp:sp>
    <dsp:sp modelId="{FB0EEE01-4C46-49B1-88B5-73DD96841D2E}">
      <dsp:nvSpPr>
        <dsp:cNvPr id="0" name=""/>
        <dsp:cNvSpPr/>
      </dsp:nvSpPr>
      <dsp:spPr>
        <a:xfrm>
          <a:off x="2199154" y="1173734"/>
          <a:ext cx="2638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9FF907-1B08-45DC-8993-966E15B7FE5A}">
      <dsp:nvSpPr>
        <dsp:cNvPr id="0" name=""/>
        <dsp:cNvSpPr/>
      </dsp:nvSpPr>
      <dsp:spPr>
        <a:xfrm rot="5400000">
          <a:off x="1130893" y="1331721"/>
          <a:ext cx="1225192" cy="90957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E52E42-5123-4F7E-B906-46FFD768FD47}">
      <dsp:nvSpPr>
        <dsp:cNvPr id="0" name=""/>
        <dsp:cNvSpPr/>
      </dsp:nvSpPr>
      <dsp:spPr>
        <a:xfrm>
          <a:off x="2463052" y="1426197"/>
          <a:ext cx="1055594" cy="504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8890" rIns="8890" bIns="8890" numCol="1" spcCol="1270" anchor="ctr" anchorCtr="0">
          <a:noAutofit/>
        </a:bodyPr>
        <a:lstStyle/>
        <a:p>
          <a:pPr lvl="0" algn="l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smtClean="0"/>
            <a:t>CAN’T DIRECTLY CONNECT STUDENT AND EMPLOYER</a:t>
          </a:r>
          <a:endParaRPr lang="en-US" sz="700" kern="1200"/>
        </a:p>
      </dsp:txBody>
      <dsp:txXfrm>
        <a:off x="2463052" y="1426197"/>
        <a:ext cx="1055594" cy="504925"/>
      </dsp:txXfrm>
    </dsp:sp>
    <dsp:sp modelId="{054A1792-EA48-4BFD-AA3C-2588F1C1EB02}">
      <dsp:nvSpPr>
        <dsp:cNvPr id="0" name=""/>
        <dsp:cNvSpPr/>
      </dsp:nvSpPr>
      <dsp:spPr>
        <a:xfrm>
          <a:off x="2199154" y="1678660"/>
          <a:ext cx="2638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E0467C-DF88-48DE-B97F-CD694637AAAB}">
      <dsp:nvSpPr>
        <dsp:cNvPr id="0" name=""/>
        <dsp:cNvSpPr/>
      </dsp:nvSpPr>
      <dsp:spPr>
        <a:xfrm rot="5400000">
          <a:off x="1380893" y="1794599"/>
          <a:ext cx="934552" cy="70197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280908-4F81-4F14-8B78-BB523BB33C67}">
      <dsp:nvSpPr>
        <dsp:cNvPr id="0" name=""/>
        <dsp:cNvSpPr/>
      </dsp:nvSpPr>
      <dsp:spPr>
        <a:xfrm>
          <a:off x="2463052" y="1931123"/>
          <a:ext cx="1055594" cy="504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8890" rIns="8890" bIns="8890" numCol="1" spcCol="1270" anchor="ctr" anchorCtr="0">
          <a:noAutofit/>
        </a:bodyPr>
        <a:lstStyle/>
        <a:p>
          <a:pPr lvl="0" algn="l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smtClean="0"/>
            <a:t>NOT HELPING COMPANIES IN A MEANINGFUL WAY</a:t>
          </a:r>
          <a:endParaRPr lang="en-US" sz="700" kern="1200"/>
        </a:p>
      </dsp:txBody>
      <dsp:txXfrm>
        <a:off x="2463052" y="1931123"/>
        <a:ext cx="1055594" cy="504925"/>
      </dsp:txXfrm>
    </dsp:sp>
    <dsp:sp modelId="{C65EB441-4F28-4675-956F-9D5AE5A407DF}">
      <dsp:nvSpPr>
        <dsp:cNvPr id="0" name=""/>
        <dsp:cNvSpPr/>
      </dsp:nvSpPr>
      <dsp:spPr>
        <a:xfrm>
          <a:off x="2199154" y="2183585"/>
          <a:ext cx="2638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46A04A-11AC-4B48-B29C-1A3609AA9A23}">
      <dsp:nvSpPr>
        <dsp:cNvPr id="0" name=""/>
        <dsp:cNvSpPr/>
      </dsp:nvSpPr>
      <dsp:spPr>
        <a:xfrm rot="5400000">
          <a:off x="1631491" y="2259307"/>
          <a:ext cx="642364" cy="490499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BBFFF0-D177-4608-BA0E-F90F5D1DB08E}">
      <dsp:nvSpPr>
        <dsp:cNvPr id="0" name=""/>
        <dsp:cNvSpPr/>
      </dsp:nvSpPr>
      <dsp:spPr>
        <a:xfrm>
          <a:off x="73094" y="980248"/>
          <a:ext cx="3370869" cy="33708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187BA5-75BE-4AF0-945D-EC69D08EFD8B}">
      <dsp:nvSpPr>
        <dsp:cNvPr id="0" name=""/>
        <dsp:cNvSpPr/>
      </dsp:nvSpPr>
      <dsp:spPr>
        <a:xfrm>
          <a:off x="447542" y="1354696"/>
          <a:ext cx="2621974" cy="26219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EEF2DA-7A25-4DBD-8230-167915FBFCF2}">
      <dsp:nvSpPr>
        <dsp:cNvPr id="0" name=""/>
        <dsp:cNvSpPr/>
      </dsp:nvSpPr>
      <dsp:spPr>
        <a:xfrm>
          <a:off x="821989" y="1729143"/>
          <a:ext cx="1873079" cy="18730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D0D2E0-B599-4B88-A730-C501B6EEDDDF}">
      <dsp:nvSpPr>
        <dsp:cNvPr id="0" name=""/>
        <dsp:cNvSpPr/>
      </dsp:nvSpPr>
      <dsp:spPr>
        <a:xfrm>
          <a:off x="1196718" y="2103872"/>
          <a:ext cx="1123623" cy="11236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FCD65-2AFD-4300-9984-7859E9B41619}">
      <dsp:nvSpPr>
        <dsp:cNvPr id="0" name=""/>
        <dsp:cNvSpPr/>
      </dsp:nvSpPr>
      <dsp:spPr>
        <a:xfrm>
          <a:off x="1571165" y="2478319"/>
          <a:ext cx="374728" cy="3747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C92E65-B734-46F9-85C3-0CD0D8B9BC7B}">
      <dsp:nvSpPr>
        <dsp:cNvPr id="0" name=""/>
        <dsp:cNvSpPr/>
      </dsp:nvSpPr>
      <dsp:spPr>
        <a:xfrm>
          <a:off x="4005776" y="143374"/>
          <a:ext cx="1685434" cy="595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12700" bIns="12700" numCol="1" spcCol="1270" anchor="ctr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DON’T KNOW WHAT YOU WANT</a:t>
          </a:r>
          <a:endParaRPr lang="en-US" sz="1000" kern="1200"/>
        </a:p>
      </dsp:txBody>
      <dsp:txXfrm>
        <a:off x="4005776" y="143374"/>
        <a:ext cx="1685434" cy="595070"/>
      </dsp:txXfrm>
    </dsp:sp>
    <dsp:sp modelId="{7BA7EE2B-D060-4E98-810C-725852F4E586}">
      <dsp:nvSpPr>
        <dsp:cNvPr id="0" name=""/>
        <dsp:cNvSpPr/>
      </dsp:nvSpPr>
      <dsp:spPr>
        <a:xfrm>
          <a:off x="3584417" y="440909"/>
          <a:ext cx="42135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27C95D-6646-4993-91EF-8F39F5E6E289}">
      <dsp:nvSpPr>
        <dsp:cNvPr id="0" name=""/>
        <dsp:cNvSpPr/>
      </dsp:nvSpPr>
      <dsp:spPr>
        <a:xfrm rot="5400000">
          <a:off x="1557682" y="641757"/>
          <a:ext cx="2224774" cy="1823078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1FC53D-C499-44EF-AA91-9AB9B556C538}">
      <dsp:nvSpPr>
        <dsp:cNvPr id="0" name=""/>
        <dsp:cNvSpPr/>
      </dsp:nvSpPr>
      <dsp:spPr>
        <a:xfrm>
          <a:off x="4005776" y="772603"/>
          <a:ext cx="1685434" cy="595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12700" bIns="12700" numCol="1" spcCol="1270" anchor="ctr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YOU’RE JUST A KID &amp; YOU DON’T KNOW WHAT YOU WANT, WANT WHAT I WANT</a:t>
          </a:r>
          <a:endParaRPr lang="en-US" sz="1000" kern="1200"/>
        </a:p>
      </dsp:txBody>
      <dsp:txXfrm>
        <a:off x="4005776" y="772603"/>
        <a:ext cx="1685434" cy="595070"/>
      </dsp:txXfrm>
    </dsp:sp>
    <dsp:sp modelId="{260CE2B3-D9BD-4CA0-AAFB-4E6D08E453C7}">
      <dsp:nvSpPr>
        <dsp:cNvPr id="0" name=""/>
        <dsp:cNvSpPr/>
      </dsp:nvSpPr>
      <dsp:spPr>
        <a:xfrm>
          <a:off x="3584417" y="1070138"/>
          <a:ext cx="42135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777345-02C3-4CAB-BF66-B9A2E5EF991A}">
      <dsp:nvSpPr>
        <dsp:cNvPr id="0" name=""/>
        <dsp:cNvSpPr/>
      </dsp:nvSpPr>
      <dsp:spPr>
        <a:xfrm rot="5400000">
          <a:off x="1884600" y="1223176"/>
          <a:ext cx="1852405" cy="1544981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546F34-C5C6-4772-93AA-8CD2B2434AB2}">
      <dsp:nvSpPr>
        <dsp:cNvPr id="0" name=""/>
        <dsp:cNvSpPr/>
      </dsp:nvSpPr>
      <dsp:spPr>
        <a:xfrm>
          <a:off x="4005776" y="1401832"/>
          <a:ext cx="1685434" cy="595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12700" bIns="12700" numCol="1" spcCol="1270" anchor="ctr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SKILL /INTEREST THAT THEY DON’T POSSESS</a:t>
          </a:r>
          <a:endParaRPr lang="en-US" sz="1000" kern="1200"/>
        </a:p>
      </dsp:txBody>
      <dsp:txXfrm>
        <a:off x="4005776" y="1401832"/>
        <a:ext cx="1685434" cy="595070"/>
      </dsp:txXfrm>
    </dsp:sp>
    <dsp:sp modelId="{E7A7B183-3DEE-4FCE-A15E-0E93548CCD07}">
      <dsp:nvSpPr>
        <dsp:cNvPr id="0" name=""/>
        <dsp:cNvSpPr/>
      </dsp:nvSpPr>
      <dsp:spPr>
        <a:xfrm>
          <a:off x="3584417" y="1699367"/>
          <a:ext cx="42135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D9CF88-2297-4F25-96AB-031DC8F96B29}">
      <dsp:nvSpPr>
        <dsp:cNvPr id="0" name=""/>
        <dsp:cNvSpPr/>
      </dsp:nvSpPr>
      <dsp:spPr>
        <a:xfrm rot="5400000">
          <a:off x="2205169" y="1780830"/>
          <a:ext cx="1460710" cy="1297784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6E955C-539B-4E30-A90E-18C52420459A}">
      <dsp:nvSpPr>
        <dsp:cNvPr id="0" name=""/>
        <dsp:cNvSpPr/>
      </dsp:nvSpPr>
      <dsp:spPr>
        <a:xfrm>
          <a:off x="4005776" y="2017577"/>
          <a:ext cx="1685434" cy="595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12700" bIns="12700" numCol="1" spcCol="1270" anchor="ctr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STUDENT IS IN CHARGE</a:t>
          </a:r>
          <a:endParaRPr lang="en-US" sz="1000" kern="1200"/>
        </a:p>
      </dsp:txBody>
      <dsp:txXfrm>
        <a:off x="4005776" y="2017577"/>
        <a:ext cx="1685434" cy="595070"/>
      </dsp:txXfrm>
    </dsp:sp>
    <dsp:sp modelId="{68A9F483-D3C7-4C5C-890B-CC33CBF04D48}">
      <dsp:nvSpPr>
        <dsp:cNvPr id="0" name=""/>
        <dsp:cNvSpPr/>
      </dsp:nvSpPr>
      <dsp:spPr>
        <a:xfrm>
          <a:off x="3584417" y="2315113"/>
          <a:ext cx="42135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4035B1-0945-40F8-A72E-9BDE5A711E6F}">
      <dsp:nvSpPr>
        <dsp:cNvPr id="0" name=""/>
        <dsp:cNvSpPr/>
      </dsp:nvSpPr>
      <dsp:spPr>
        <a:xfrm rot="5400000">
          <a:off x="2524278" y="2369609"/>
          <a:ext cx="1114634" cy="1005642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73DE94-33DB-4037-9305-3850E11F9FA2}">
      <dsp:nvSpPr>
        <dsp:cNvPr id="0" name=""/>
        <dsp:cNvSpPr/>
      </dsp:nvSpPr>
      <dsp:spPr>
        <a:xfrm>
          <a:off x="4005776" y="2615345"/>
          <a:ext cx="1685434" cy="595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12700" bIns="12700" numCol="1" spcCol="1270" anchor="ctr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NOT HYPERMANAGING THEIR SOON TO BE GRAUDATE</a:t>
          </a:r>
          <a:endParaRPr lang="en-US" sz="1000" kern="1200"/>
        </a:p>
      </dsp:txBody>
      <dsp:txXfrm>
        <a:off x="4005776" y="2615345"/>
        <a:ext cx="1685434" cy="595070"/>
      </dsp:txXfrm>
    </dsp:sp>
    <dsp:sp modelId="{BF6DA0CB-9BDC-4D51-BAB7-6C9FDFC3E34A}">
      <dsp:nvSpPr>
        <dsp:cNvPr id="0" name=""/>
        <dsp:cNvSpPr/>
      </dsp:nvSpPr>
      <dsp:spPr>
        <a:xfrm>
          <a:off x="3584417" y="2912880"/>
          <a:ext cx="42135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E24939-97FB-4C9F-8E98-055D3C368FBE}">
      <dsp:nvSpPr>
        <dsp:cNvPr id="0" name=""/>
        <dsp:cNvSpPr/>
      </dsp:nvSpPr>
      <dsp:spPr>
        <a:xfrm rot="5400000">
          <a:off x="2825971" y="2940971"/>
          <a:ext cx="786536" cy="730355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1031-FE8F-4E72-A5ED-6003169AE9D1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063D-1889-4BA8-B210-014F38D44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7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1031-FE8F-4E72-A5ED-6003169AE9D1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063D-1889-4BA8-B210-014F38D44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2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1031-FE8F-4E72-A5ED-6003169AE9D1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063D-1889-4BA8-B210-014F38D44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6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1031-FE8F-4E72-A5ED-6003169AE9D1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063D-1889-4BA8-B210-014F38D44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0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1031-FE8F-4E72-A5ED-6003169AE9D1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063D-1889-4BA8-B210-014F38D44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3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1031-FE8F-4E72-A5ED-6003169AE9D1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063D-1889-4BA8-B210-014F38D44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5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1031-FE8F-4E72-A5ED-6003169AE9D1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063D-1889-4BA8-B210-014F38D44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1031-FE8F-4E72-A5ED-6003169AE9D1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063D-1889-4BA8-B210-014F38D44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79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1031-FE8F-4E72-A5ED-6003169AE9D1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063D-1889-4BA8-B210-014F38D44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7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1031-FE8F-4E72-A5ED-6003169AE9D1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063D-1889-4BA8-B210-014F38D44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3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1031-FE8F-4E72-A5ED-6003169AE9D1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063D-1889-4BA8-B210-014F38D44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6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E1031-FE8F-4E72-A5ED-6003169AE9D1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C063D-1889-4BA8-B210-014F38D44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3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9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CORPORATE WASTE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HAVING NEEDS FOR PEOPLE, BUT BEING UNABLE TO FIND THEM</a:t>
            </a:r>
          </a:p>
          <a:p>
            <a:r>
              <a:rPr lang="en-US" dirty="0" smtClean="0"/>
              <a:t>SKILLS GAP</a:t>
            </a:r>
          </a:p>
          <a:p>
            <a:r>
              <a:rPr lang="en-US" dirty="0" smtClean="0"/>
              <a:t>SKILLS DEFICIENCY</a:t>
            </a:r>
          </a:p>
          <a:p>
            <a:r>
              <a:rPr lang="en-US" smtClean="0"/>
              <a:t>NEED TO TRAIN , MENTOR AND SEEK YOUNG PEOPLE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37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667" y="194644"/>
            <a:ext cx="10515600" cy="1325563"/>
          </a:xfrm>
        </p:spPr>
        <p:txBody>
          <a:bodyPr/>
          <a:lstStyle/>
          <a:p>
            <a:r>
              <a:rPr lang="en-US" dirty="0" smtClean="0"/>
              <a:t>Goal-centric processes, entry -&gt; graduation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117987"/>
              </p:ext>
            </p:extLst>
          </p:nvPr>
        </p:nvGraphicFramePr>
        <p:xfrm>
          <a:off x="495946" y="1379349"/>
          <a:ext cx="11282766" cy="5355331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4936666"/>
                <a:gridCol w="6346100"/>
              </a:tblGrid>
              <a:tr h="935265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DEFICIENCY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70481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ADVISEMENT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LACK OF KNOWLEDGE</a:t>
                      </a:r>
                      <a:r>
                        <a:rPr lang="en-US" baseline="0" dirty="0" smtClean="0"/>
                        <a:t> ABOUT THE STUDENT</a:t>
                      </a:r>
                      <a:endParaRPr lang="en-US" dirty="0"/>
                    </a:p>
                  </a:txBody>
                  <a:tcPr/>
                </a:tc>
              </a:tr>
              <a:tr h="1297082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STUDENT’S ECONOMIC KNOWLEDGE, KNOWLEDGE</a:t>
                      </a:r>
                      <a:r>
                        <a:rPr lang="en-US" baseline="0" dirty="0" smtClean="0"/>
                        <a:t> OF THE ECONOMY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MISUNDERSTANDING ABOUT CORPORATIONS’ NEEDS, LACK</a:t>
                      </a:r>
                      <a:r>
                        <a:rPr lang="en-US" baseline="0" dirty="0" smtClean="0"/>
                        <a:t> OF ACTUAL KNOWLEDGE, LACK OF AWARENESS OF WHICH CORPORATIONS ARE DOING WHAT, WITH WHAT KINDS OF SKILLS</a:t>
                      </a:r>
                      <a:endParaRPr lang="en-US" dirty="0"/>
                    </a:p>
                  </a:txBody>
                  <a:tcPr/>
                </a:tc>
              </a:tr>
              <a:tr h="510988">
                <a:tc>
                  <a:txBody>
                    <a:bodyPr/>
                    <a:lstStyle/>
                    <a:p>
                      <a:r>
                        <a:rPr lang="en-US" dirty="0" smtClean="0"/>
                        <a:t>CONNECTING WITH</a:t>
                      </a:r>
                      <a:r>
                        <a:rPr lang="en-US" baseline="0" dirty="0" smtClean="0"/>
                        <a:t> CORPORATIONS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CORPORATIONS CAN’T NECESSARILY</a:t>
                      </a:r>
                      <a:r>
                        <a:rPr lang="en-US" baseline="0" dirty="0" smtClean="0"/>
                        <a:t> SEE YOU BASED UPON YOUR ACADEMICS (FERPA), </a:t>
                      </a:r>
                      <a:endParaRPr lang="en-US" dirty="0"/>
                    </a:p>
                  </a:txBody>
                  <a:tcPr/>
                </a:tc>
              </a:tr>
              <a:tr h="17780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73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ASSYMETRY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728"/>
            <a:ext cx="10515600" cy="5109883"/>
          </a:xfrm>
        </p:spPr>
        <p:txBody>
          <a:bodyPr>
            <a:normAutofit/>
          </a:bodyPr>
          <a:lstStyle/>
          <a:p>
            <a:r>
              <a:rPr lang="en-US" dirty="0" smtClean="0"/>
              <a:t>STUDENTS CAN’T SEE THE COPRORATIONS</a:t>
            </a:r>
          </a:p>
          <a:p>
            <a:r>
              <a:rPr lang="en-US" dirty="0" smtClean="0"/>
              <a:t>CORPORATIONS CAN’T SEE THE STUDENTS</a:t>
            </a:r>
          </a:p>
          <a:p>
            <a:r>
              <a:rPr lang="en-US" dirty="0" smtClean="0"/>
              <a:t>STUDENTS REMAIN WITHIN THE VEIL OF THE UNIVERSITY FOR LONG PERIODS OF TIME</a:t>
            </a:r>
          </a:p>
          <a:p>
            <a:r>
              <a:rPr lang="en-US" dirty="0" smtClean="0"/>
              <a:t>INTERNSHIPS, PREGRADUATION CONTACT ARE RARE, AND HARD TO COME BY, NON-UNIVERSAL</a:t>
            </a:r>
          </a:p>
          <a:p>
            <a:r>
              <a:rPr lang="en-US" dirty="0" smtClean="0"/>
              <a:t>HOW DID THEY PIERCE THAT VEIL?</a:t>
            </a:r>
          </a:p>
          <a:p>
            <a:pPr lvl="1"/>
            <a:r>
              <a:rPr lang="en-US" dirty="0" smtClean="0"/>
              <a:t>FORTUNE</a:t>
            </a:r>
          </a:p>
          <a:p>
            <a:pPr lvl="1"/>
            <a:r>
              <a:rPr lang="en-US" dirty="0" smtClean="0"/>
              <a:t>PERSONAL INITIATIVE</a:t>
            </a:r>
          </a:p>
          <a:p>
            <a:pPr lvl="1"/>
            <a:r>
              <a:rPr lang="en-US" dirty="0" smtClean="0"/>
              <a:t>FAMILY CONNECTIONS</a:t>
            </a:r>
          </a:p>
          <a:p>
            <a:pPr lvl="1"/>
            <a:r>
              <a:rPr lang="en-US" dirty="0" smtClean="0"/>
              <a:t>TALENT, NEEDED IMMEDIATELY, ACADEMIC EXPOSURE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58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 WASTE(S)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9954600"/>
              </p:ext>
            </p:extLst>
          </p:nvPr>
        </p:nvGraphicFramePr>
        <p:xfrm>
          <a:off x="838200" y="1825624"/>
          <a:ext cx="5764306" cy="4494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300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17141" cy="1325563"/>
          </a:xfrm>
        </p:spPr>
        <p:txBody>
          <a:bodyPr/>
          <a:lstStyle/>
          <a:p>
            <a:r>
              <a:rPr lang="en-US" dirty="0" smtClean="0"/>
              <a:t>UNIVERSITY WASTE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0082082"/>
              </p:ext>
            </p:extLst>
          </p:nvPr>
        </p:nvGraphicFramePr>
        <p:xfrm>
          <a:off x="838200" y="1825625"/>
          <a:ext cx="439270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534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434" y="365125"/>
            <a:ext cx="5114366" cy="1325563"/>
          </a:xfrm>
        </p:spPr>
        <p:txBody>
          <a:bodyPr/>
          <a:lstStyle/>
          <a:p>
            <a:r>
              <a:rPr lang="en-US" dirty="0" smtClean="0"/>
              <a:t>GOOD UNIVERSITY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9434" y="1825625"/>
            <a:ext cx="511436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SUPPLYING PERSONALIZED INSIGHT</a:t>
            </a:r>
          </a:p>
          <a:p>
            <a:r>
              <a:rPr lang="en-US" dirty="0" smtClean="0"/>
              <a:t>KNOW YOU</a:t>
            </a:r>
          </a:p>
          <a:p>
            <a:r>
              <a:rPr lang="en-US" dirty="0" smtClean="0"/>
              <a:t>ADVISE YOU AS TO OPPORTUNITIES AS THEY APPEAR</a:t>
            </a:r>
          </a:p>
          <a:p>
            <a:r>
              <a:rPr lang="en-US" dirty="0" smtClean="0"/>
              <a:t>PROVIDE A CLEAR PATHWAY TO MIDDLE CLASS (GOOD JOBS)</a:t>
            </a:r>
          </a:p>
          <a:p>
            <a:r>
              <a:rPr lang="en-US" dirty="0" smtClean="0"/>
              <a:t>PROVIDING VISIBILITY FOR, TO COPORATIONS</a:t>
            </a:r>
          </a:p>
          <a:p>
            <a:r>
              <a:rPr lang="en-US" dirty="0" smtClean="0"/>
              <a:t>OPPORTUNITIES FOR INDUSTRIAL MENTORSHIP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49171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UNIVERSITY WASTE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9997490"/>
              </p:ext>
            </p:extLst>
          </p:nvPr>
        </p:nvGraphicFramePr>
        <p:xfrm>
          <a:off x="838200" y="1825625"/>
          <a:ext cx="439270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2706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071" y="284442"/>
            <a:ext cx="2106705" cy="13255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STUDENT WASTE</a:t>
            </a:r>
            <a:endParaRPr lang="en-US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057445"/>
              </p:ext>
            </p:extLst>
          </p:nvPr>
        </p:nvGraphicFramePr>
        <p:xfrm>
          <a:off x="4320989" y="1704135"/>
          <a:ext cx="388171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4779784"/>
              </p:ext>
            </p:extLst>
          </p:nvPr>
        </p:nvGraphicFramePr>
        <p:xfrm>
          <a:off x="147918" y="1704136"/>
          <a:ext cx="3886200" cy="4615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4206454"/>
              </p:ext>
            </p:extLst>
          </p:nvPr>
        </p:nvGraphicFramePr>
        <p:xfrm>
          <a:off x="8395447" y="1570131"/>
          <a:ext cx="351864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8910918" y="284441"/>
            <a:ext cx="21067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UNIVERSITY WASTE</a:t>
            </a:r>
            <a:endParaRPr lang="en-US" sz="20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46848" y="284441"/>
            <a:ext cx="21067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FAMILY WASTE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306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KEY TO VALUE SYSTEMS ANALYSIS IS…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 A NEW SYSTEM WITH NO WASTE</a:t>
            </a:r>
          </a:p>
          <a:p>
            <a:r>
              <a:rPr lang="en-US" dirty="0" smtClean="0"/>
              <a:t>WHAT WOULD A SYSTEM BE, THAT LACKED THE WASTES YOU IDENTIFIED?</a:t>
            </a:r>
          </a:p>
        </p:txBody>
      </p:sp>
    </p:spTree>
    <p:extLst>
      <p:ext uri="{BB962C8B-B14F-4D97-AF65-F5344CB8AC3E}">
        <p14:creationId xmlns:p14="http://schemas.microsoft.com/office/powerpoint/2010/main" val="1257546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4894" y="365125"/>
            <a:ext cx="4468906" cy="1325563"/>
          </a:xfrm>
        </p:spPr>
        <p:txBody>
          <a:bodyPr/>
          <a:lstStyle/>
          <a:p>
            <a:r>
              <a:rPr lang="en-US" dirty="0" smtClean="0"/>
              <a:t>PERFECT FAMILY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2165" y="1825624"/>
            <a:ext cx="5486399" cy="454828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KNOWS WHAT YOU’RE GOOD AT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ABILITY TO MONITOR, SEE YOU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KNOW THE ECONOMY RELATED TO YOUR FOCUS, INTEREST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KNOW WHAT YOU CARE ABOUT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FAMILY WASTE(S)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8663132"/>
              </p:ext>
            </p:extLst>
          </p:nvPr>
        </p:nvGraphicFramePr>
        <p:xfrm>
          <a:off x="838200" y="1825624"/>
          <a:ext cx="5764306" cy="4494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2888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501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Goal-centric processes, entry -&gt; graduation</vt:lpstr>
      <vt:lpstr>INFORMATION ASSYMETRY</vt:lpstr>
      <vt:lpstr>FAMILY WASTE(S)</vt:lpstr>
      <vt:lpstr>UNIVERSITY WASTE</vt:lpstr>
      <vt:lpstr>GOOD UNIVERSITY</vt:lpstr>
      <vt:lpstr>STUDENT WASTE</vt:lpstr>
      <vt:lpstr>THE KEY TO VALUE SYSTEMS ANALYSIS IS…</vt:lpstr>
      <vt:lpstr>PERFECT FAMILY</vt:lpstr>
      <vt:lpstr>CORPORATE WASTE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Faculty</dc:creator>
  <cp:lastModifiedBy>Faculty</cp:lastModifiedBy>
  <cp:revision>8</cp:revision>
  <dcterms:created xsi:type="dcterms:W3CDTF">2015-10-05T21:00:14Z</dcterms:created>
  <dcterms:modified xsi:type="dcterms:W3CDTF">2015-10-05T23:29:52Z</dcterms:modified>
</cp:coreProperties>
</file>