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1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5692-29E5-40F9-841B-54465F73D4E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7683-D2B5-4C95-A250-677DCF3D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 stage </a:t>
            </a:r>
            <a:r>
              <a:rPr lang="en-US" smtClean="0"/>
              <a:t>SDLC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ishikawa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Reveals  why a defect occurs within some process (manufacturing or culture)</a:t>
            </a:r>
          </a:p>
          <a:p>
            <a:r>
              <a:rPr lang="en-US" dirty="0" smtClean="0"/>
              <a:t>You must ask yourself, does my product solve, resolve, remediate, or otherwise ‘fix’ the problem? </a:t>
            </a:r>
          </a:p>
          <a:p>
            <a:r>
              <a:rPr lang="en-US" dirty="0" smtClean="0"/>
              <a:t>Leads us to construct a business model canvas, where we analyze our value proposition in light of our means and 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1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470753" cy="4562649"/>
          </a:xfrm>
        </p:spPr>
        <p:txBody>
          <a:bodyPr/>
          <a:lstStyle/>
          <a:p>
            <a:r>
              <a:rPr lang="en-US" dirty="0" smtClean="0"/>
              <a:t>Value proposition: does your product solve cultural defects? </a:t>
            </a:r>
          </a:p>
          <a:p>
            <a:r>
              <a:rPr lang="en-US" dirty="0" smtClean="0"/>
              <a:t>Does your value proposition balance your means/end calculus</a:t>
            </a:r>
          </a:p>
          <a:p>
            <a:r>
              <a:rPr lang="en-US" dirty="0" smtClean="0"/>
              <a:t>discuss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48" y="1690688"/>
            <a:ext cx="7141349" cy="45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Late stage SDLC analysis</vt:lpstr>
      <vt:lpstr>ishikawa</vt:lpstr>
      <vt:lpstr>BMC</vt:lpstr>
    </vt:vector>
  </TitlesOfParts>
  <Company>IT@CPP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2</cp:revision>
  <dcterms:created xsi:type="dcterms:W3CDTF">2017-03-01T04:27:05Z</dcterms:created>
  <dcterms:modified xsi:type="dcterms:W3CDTF">2017-03-01T04:53:39Z</dcterms:modified>
</cp:coreProperties>
</file>