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diagrams/colors5.xml" ContentType="application/vnd.openxmlformats-officedocument.drawingml.diagramColors+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ppt/diagrams/layout4.xml" ContentType="application/vnd.openxmlformats-officedocument.drawingml.diagramLayout+xml"/>
  <Override PartName="/ppt/diagrams/quickStyle4.xml" ContentType="application/vnd.openxmlformats-officedocument.drawingml.diagramStyl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diagrams/data7.xml" ContentType="application/vnd.openxmlformats-officedocument.drawingml.diagramData+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diagrams/data3.xml" ContentType="application/vnd.openxmlformats-officedocument.drawingml.diagramData+xml"/>
  <Override PartName="/ppt/diagrams/colors6.xml" ContentType="application/vnd.openxmlformats-officedocument.drawingml.diagramColor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diagrams/layout5.xml" ContentType="application/vnd.openxmlformats-officedocument.drawingml.diagramLayout+xml"/>
  <Override PartName="/ppt/slides/slide2.xml" ContentType="application/vnd.openxmlformats-officedocument.presentationml.slide+xml"/>
  <Override PartName="/ppt/diagrams/quickStyle5.xml" ContentType="application/vnd.openxmlformats-officedocument.drawingml.diagramStyl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Default Extension="xls" ContentType="application/vnd.ms-excel"/>
  <Override PartName="/ppt/diagrams/data4.xml" ContentType="application/vnd.openxmlformats-officedocument.drawingml.diagramData+xml"/>
  <Override PartName="/ppt/diagrams/colors7.xml" ContentType="application/vnd.openxmlformats-officedocument.drawingml.diagramColors+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diagrams/colors3.xml" ContentType="application/vnd.openxmlformats-officedocument.drawingml.diagramColors+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diagrams/layout6.xml" ContentType="application/vnd.openxmlformats-officedocument.drawingml.diagramLayout+xml"/>
  <Override PartName="/ppt/diagrams/quickStyle6.xml" ContentType="application/vnd.openxmlformats-officedocument.drawingml.diagramStyle+xml"/>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Override PartName="/ppt/slides/slide20.xml" ContentType="application/vnd.openxmlformats-officedocument.presentationml.slide+xml"/>
  <Override PartName="/ppt/diagrams/data5.xml" ContentType="application/vnd.openxmlformats-officedocument.drawingml.diagramData+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4.xml" ContentType="application/vnd.openxmlformats-officedocument.drawingml.diagramColors+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diagrams/layout7.xml" ContentType="application/vnd.openxmlformats-officedocument.drawingml.diagramLayout+xml"/>
  <Override PartName="/ppt/diagrams/quickStyle7.xml" ContentType="application/vnd.openxmlformats-officedocument.drawingml.diagramStyle+xml"/>
  <Override PartName="/ppt/diagrams/layout3.xml" ContentType="application/vnd.openxmlformats-officedocument.drawingml.diagramLayout+xml"/>
  <Override PartName="/ppt/slideLayouts/slideLayout4.xml" ContentType="application/vnd.openxmlformats-officedocument.presentationml.slideLayout+xml"/>
  <Override PartName="/ppt/diagrams/quickStyle3.xml" ContentType="application/vnd.openxmlformats-officedocument.drawingml.diagramStyl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8784" autoAdjust="0"/>
    <p:restoredTop sz="94660"/>
  </p:normalViewPr>
  <p:slideViewPr>
    <p:cSldViewPr snapToObjects="1">
      <p:cViewPr varScale="1">
        <p:scale>
          <a:sx n="69" d="100"/>
          <a:sy n="69" d="100"/>
        </p:scale>
        <p:origin x="-206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12F10-D125-924C-824E-371639440AAF}"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84D662E2-AB18-6F40-A26D-AD7BD8E3B006}">
      <dgm:prSet/>
      <dgm:spPr/>
      <dgm:t>
        <a:bodyPr/>
        <a:lstStyle/>
        <a:p>
          <a:pPr rtl="0"/>
          <a:r>
            <a:rPr lang="en-US" b="0" dirty="0" smtClean="0"/>
            <a:t>Users fail to communicate requirements completely and accurately.</a:t>
          </a:r>
          <a:endParaRPr dirty="0"/>
        </a:p>
      </dgm:t>
    </dgm:pt>
    <dgm:pt modelId="{9C36A852-7B48-784C-B462-FFFA399BC968}" type="parTrans" cxnId="{039D33EE-A9C8-D44F-8551-FC3568A9AA7A}">
      <dgm:prSet/>
      <dgm:spPr/>
      <dgm:t>
        <a:bodyPr/>
        <a:lstStyle/>
        <a:p>
          <a:endParaRPr lang="en-US"/>
        </a:p>
      </dgm:t>
    </dgm:pt>
    <dgm:pt modelId="{FB6B0E8A-28AB-CB48-B1C0-760FA34A3FCC}" type="sibTrans" cxnId="{039D33EE-A9C8-D44F-8551-FC3568A9AA7A}">
      <dgm:prSet/>
      <dgm:spPr/>
      <dgm:t>
        <a:bodyPr/>
        <a:lstStyle/>
        <a:p>
          <a:endParaRPr lang="en-US"/>
        </a:p>
      </dgm:t>
    </dgm:pt>
    <dgm:pt modelId="{72B894F2-BEF0-AA42-8CAA-82247D56EB59}">
      <dgm:prSet/>
      <dgm:spPr/>
      <dgm:t>
        <a:bodyPr/>
        <a:lstStyle/>
        <a:p>
          <a:pPr rtl="0"/>
          <a:r>
            <a:rPr lang="en-US" b="0" dirty="0" smtClean="0"/>
            <a:t>Users are not sufficiently committed to the project.</a:t>
          </a:r>
          <a:endParaRPr dirty="0"/>
        </a:p>
      </dgm:t>
    </dgm:pt>
    <dgm:pt modelId="{BD226FD6-5705-3045-BB6C-D77E2B717E0E}" type="parTrans" cxnId="{E4809FE8-C464-274F-8677-AEAD89BBF9AF}">
      <dgm:prSet/>
      <dgm:spPr/>
      <dgm:t>
        <a:bodyPr/>
        <a:lstStyle/>
        <a:p>
          <a:endParaRPr lang="en-US"/>
        </a:p>
      </dgm:t>
    </dgm:pt>
    <dgm:pt modelId="{8FFD0D05-3E43-DE4F-B836-CC9E4447CA36}" type="sibTrans" cxnId="{E4809FE8-C464-274F-8677-AEAD89BBF9AF}">
      <dgm:prSet/>
      <dgm:spPr/>
      <dgm:t>
        <a:bodyPr/>
        <a:lstStyle/>
        <a:p>
          <a:endParaRPr lang="en-US"/>
        </a:p>
      </dgm:t>
    </dgm:pt>
    <dgm:pt modelId="{1D545102-1E90-BE4B-8E7E-47BA78BF1E38}">
      <dgm:prSet/>
      <dgm:spPr/>
      <dgm:t>
        <a:bodyPr/>
        <a:lstStyle/>
        <a:p>
          <a:pPr rtl="0"/>
          <a:r>
            <a:rPr lang="en-US" b="0" dirty="0" smtClean="0"/>
            <a:t>The project has no top management champion.</a:t>
          </a:r>
          <a:endParaRPr dirty="0"/>
        </a:p>
      </dgm:t>
    </dgm:pt>
    <dgm:pt modelId="{CE5D90C2-1354-D344-A1EB-BA64E2CF8822}" type="parTrans" cxnId="{0BF23F63-61F6-EA4B-8DBF-20ACD9EE3D3D}">
      <dgm:prSet/>
      <dgm:spPr/>
      <dgm:t>
        <a:bodyPr/>
        <a:lstStyle/>
        <a:p>
          <a:endParaRPr lang="en-US"/>
        </a:p>
      </dgm:t>
    </dgm:pt>
    <dgm:pt modelId="{BB708146-D1EF-D543-9A2E-5AEC08F6763C}" type="sibTrans" cxnId="{0BF23F63-61F6-EA4B-8DBF-20ACD9EE3D3D}">
      <dgm:prSet/>
      <dgm:spPr/>
      <dgm:t>
        <a:bodyPr/>
        <a:lstStyle/>
        <a:p>
          <a:endParaRPr lang="en-US"/>
        </a:p>
      </dgm:t>
    </dgm:pt>
    <dgm:pt modelId="{9246D8BB-2AFA-A746-89E5-E3851AE7785A}">
      <dgm:prSet/>
      <dgm:spPr/>
      <dgm:t>
        <a:bodyPr/>
        <a:lstStyle/>
        <a:p>
          <a:pPr rtl="0"/>
          <a:r>
            <a:rPr lang="en-US" dirty="0" smtClean="0"/>
            <a:t>Project budget and schedules are unrealistic.</a:t>
          </a:r>
          <a:endParaRPr dirty="0"/>
        </a:p>
      </dgm:t>
    </dgm:pt>
    <dgm:pt modelId="{E287846A-BFC3-EC4F-93CB-496BE514F3E7}" type="parTrans" cxnId="{1C5FD60D-23F7-9B41-8D6F-845D187FFEC8}">
      <dgm:prSet/>
      <dgm:spPr/>
      <dgm:t>
        <a:bodyPr/>
        <a:lstStyle/>
        <a:p>
          <a:endParaRPr lang="en-US"/>
        </a:p>
      </dgm:t>
    </dgm:pt>
    <dgm:pt modelId="{F09044F5-3F59-C646-8E34-0BCD446D554F}" type="sibTrans" cxnId="{1C5FD60D-23F7-9B41-8D6F-845D187FFEC8}">
      <dgm:prSet/>
      <dgm:spPr/>
      <dgm:t>
        <a:bodyPr/>
        <a:lstStyle/>
        <a:p>
          <a:endParaRPr lang="en-US"/>
        </a:p>
      </dgm:t>
    </dgm:pt>
    <dgm:pt modelId="{9E1B3F8E-BF19-4C49-A43C-085F20575627}">
      <dgm:prSet/>
      <dgm:spPr/>
    </dgm:pt>
    <dgm:pt modelId="{373BE3DB-7CF2-7E45-8BB5-6D3BEA691EF2}" type="parTrans" cxnId="{7EE92BE9-8F2F-274A-BF3E-D8A76DDE7A07}">
      <dgm:prSet/>
      <dgm:spPr/>
      <dgm:t>
        <a:bodyPr/>
        <a:lstStyle/>
        <a:p>
          <a:endParaRPr lang="en-US"/>
        </a:p>
      </dgm:t>
    </dgm:pt>
    <dgm:pt modelId="{D9F43F3F-05D0-AE41-B220-22389FD45ACB}" type="sibTrans" cxnId="{7EE92BE9-8F2F-274A-BF3E-D8A76DDE7A07}">
      <dgm:prSet/>
      <dgm:spPr/>
      <dgm:t>
        <a:bodyPr/>
        <a:lstStyle/>
        <a:p>
          <a:endParaRPr lang="en-US"/>
        </a:p>
      </dgm:t>
    </dgm:pt>
    <dgm:pt modelId="{72917D6E-65BC-AB41-9B42-D5AC6FE0EA9C}" type="pres">
      <dgm:prSet presAssocID="{7C012F10-D125-924C-824E-371639440AAF}" presName="cycleMatrixDiagram" presStyleCnt="0">
        <dgm:presLayoutVars>
          <dgm:chMax val="1"/>
          <dgm:dir/>
          <dgm:animLvl val="lvl"/>
          <dgm:resizeHandles val="exact"/>
        </dgm:presLayoutVars>
      </dgm:prSet>
      <dgm:spPr/>
    </dgm:pt>
    <dgm:pt modelId="{2B6897B5-7B36-9A40-80A9-F7AD1835DF96}" type="pres">
      <dgm:prSet presAssocID="{7C012F10-D125-924C-824E-371639440AAF}" presName="children" presStyleCnt="0"/>
      <dgm:spPr/>
    </dgm:pt>
    <dgm:pt modelId="{020B0BB3-723C-6843-BF35-4247A0358F3C}" type="pres">
      <dgm:prSet presAssocID="{7C012F10-D125-924C-824E-371639440AAF}" presName="childPlaceholder" presStyleCnt="0"/>
      <dgm:spPr/>
    </dgm:pt>
    <dgm:pt modelId="{AEAF0D68-6F2C-2640-A591-21592294E362}" type="pres">
      <dgm:prSet presAssocID="{7C012F10-D125-924C-824E-371639440AAF}" presName="circle" presStyleCnt="0"/>
      <dgm:spPr/>
    </dgm:pt>
    <dgm:pt modelId="{368B6A7F-AEFE-2740-9D7C-E17FDAE2ED9C}" type="pres">
      <dgm:prSet presAssocID="{7C012F10-D125-924C-824E-371639440AAF}" presName="quadrant1" presStyleLbl="node1" presStyleIdx="0" presStyleCnt="4">
        <dgm:presLayoutVars>
          <dgm:chMax val="1"/>
          <dgm:bulletEnabled val="1"/>
        </dgm:presLayoutVars>
      </dgm:prSet>
      <dgm:spPr/>
    </dgm:pt>
    <dgm:pt modelId="{8236F401-245A-EE44-B81E-DEDFE0E5E66D}" type="pres">
      <dgm:prSet presAssocID="{7C012F10-D125-924C-824E-371639440AAF}" presName="quadrant2" presStyleLbl="node1" presStyleIdx="1" presStyleCnt="4" custScaleX="90800">
        <dgm:presLayoutVars>
          <dgm:chMax val="1"/>
          <dgm:bulletEnabled val="1"/>
        </dgm:presLayoutVars>
      </dgm:prSet>
      <dgm:spPr/>
    </dgm:pt>
    <dgm:pt modelId="{3C1F49A2-8F9D-F842-8610-5EF368610DED}" type="pres">
      <dgm:prSet presAssocID="{7C012F10-D125-924C-824E-371639440AAF}" presName="quadrant3" presStyleLbl="node1" presStyleIdx="2" presStyleCnt="4" custLinFactNeighborX="-2309" custLinFactNeighborY="30">
        <dgm:presLayoutVars>
          <dgm:chMax val="1"/>
          <dgm:bulletEnabled val="1"/>
        </dgm:presLayoutVars>
      </dgm:prSet>
      <dgm:spPr/>
    </dgm:pt>
    <dgm:pt modelId="{B176B9C4-932B-BF4A-A496-35E86512A9BF}" type="pres">
      <dgm:prSet presAssocID="{7C012F10-D125-924C-824E-371639440AAF}" presName="quadrant4" presStyleLbl="node1" presStyleIdx="3" presStyleCnt="4">
        <dgm:presLayoutVars>
          <dgm:chMax val="1"/>
          <dgm:bulletEnabled val="1"/>
        </dgm:presLayoutVars>
      </dgm:prSet>
      <dgm:spPr/>
    </dgm:pt>
    <dgm:pt modelId="{DE8E5388-6605-0F45-ACCC-28E4CD579083}" type="pres">
      <dgm:prSet presAssocID="{7C012F10-D125-924C-824E-371639440AAF}" presName="quadrantPlaceholder" presStyleCnt="0"/>
      <dgm:spPr/>
    </dgm:pt>
    <dgm:pt modelId="{A8ECC637-754B-3D41-BB93-F059D534B73A}" type="pres">
      <dgm:prSet presAssocID="{7C012F10-D125-924C-824E-371639440AAF}" presName="center1" presStyleLbl="fgShp" presStyleIdx="0" presStyleCnt="2"/>
      <dgm:spPr/>
    </dgm:pt>
    <dgm:pt modelId="{CF557979-6132-C240-9838-7344F287E0ED}" type="pres">
      <dgm:prSet presAssocID="{7C012F10-D125-924C-824E-371639440AAF}" presName="center2" presStyleLbl="fgShp" presStyleIdx="1" presStyleCnt="2"/>
      <dgm:spPr/>
    </dgm:pt>
  </dgm:ptLst>
  <dgm:cxnLst>
    <dgm:cxn modelId="{0BF23F63-61F6-EA4B-8DBF-20ACD9EE3D3D}" srcId="{7C012F10-D125-924C-824E-371639440AAF}" destId="{1D545102-1E90-BE4B-8E7E-47BA78BF1E38}" srcOrd="2" destOrd="0" parTransId="{CE5D90C2-1354-D344-A1EB-BA64E2CF8822}" sibTransId="{BB708146-D1EF-D543-9A2E-5AEC08F6763C}"/>
    <dgm:cxn modelId="{A2ED2551-9D8D-9E46-ABCA-5CE380A64A88}" type="presOf" srcId="{72B894F2-BEF0-AA42-8CAA-82247D56EB59}" destId="{8236F401-245A-EE44-B81E-DEDFE0E5E66D}" srcOrd="0" destOrd="0" presId="urn:microsoft.com/office/officeart/2005/8/layout/cycle4"/>
    <dgm:cxn modelId="{353AF847-231A-EB4E-B407-68CEAF045768}" type="presOf" srcId="{7C012F10-D125-924C-824E-371639440AAF}" destId="{72917D6E-65BC-AB41-9B42-D5AC6FE0EA9C}" srcOrd="0" destOrd="0" presId="urn:microsoft.com/office/officeart/2005/8/layout/cycle4"/>
    <dgm:cxn modelId="{4E3ADDD6-639F-F943-ABC9-921023CE224E}" type="presOf" srcId="{9246D8BB-2AFA-A746-89E5-E3851AE7785A}" destId="{B176B9C4-932B-BF4A-A496-35E86512A9BF}" srcOrd="0" destOrd="0" presId="urn:microsoft.com/office/officeart/2005/8/layout/cycle4"/>
    <dgm:cxn modelId="{1C5FD60D-23F7-9B41-8D6F-845D187FFEC8}" srcId="{7C012F10-D125-924C-824E-371639440AAF}" destId="{9246D8BB-2AFA-A746-89E5-E3851AE7785A}" srcOrd="3" destOrd="0" parTransId="{E287846A-BFC3-EC4F-93CB-496BE514F3E7}" sibTransId="{F09044F5-3F59-C646-8E34-0BCD446D554F}"/>
    <dgm:cxn modelId="{E4809FE8-C464-274F-8677-AEAD89BBF9AF}" srcId="{7C012F10-D125-924C-824E-371639440AAF}" destId="{72B894F2-BEF0-AA42-8CAA-82247D56EB59}" srcOrd="1" destOrd="0" parTransId="{BD226FD6-5705-3045-BB6C-D77E2B717E0E}" sibTransId="{8FFD0D05-3E43-DE4F-B836-CC9E4447CA36}"/>
    <dgm:cxn modelId="{947DF27D-3797-7E45-9A56-2C1055723F1A}" type="presOf" srcId="{1D545102-1E90-BE4B-8E7E-47BA78BF1E38}" destId="{3C1F49A2-8F9D-F842-8610-5EF368610DED}" srcOrd="0" destOrd="0" presId="urn:microsoft.com/office/officeart/2005/8/layout/cycle4"/>
    <dgm:cxn modelId="{E78B9A8C-1654-444E-B1FC-36B3B2D41C8D}" type="presOf" srcId="{84D662E2-AB18-6F40-A26D-AD7BD8E3B006}" destId="{368B6A7F-AEFE-2740-9D7C-E17FDAE2ED9C}" srcOrd="0" destOrd="0" presId="urn:microsoft.com/office/officeart/2005/8/layout/cycle4"/>
    <dgm:cxn modelId="{7EE92BE9-8F2F-274A-BF3E-D8A76DDE7A07}" srcId="{7C012F10-D125-924C-824E-371639440AAF}" destId="{9E1B3F8E-BF19-4C49-A43C-085F20575627}" srcOrd="4" destOrd="0" parTransId="{373BE3DB-7CF2-7E45-8BB5-6D3BEA691EF2}" sibTransId="{D9F43F3F-05D0-AE41-B220-22389FD45ACB}"/>
    <dgm:cxn modelId="{039D33EE-A9C8-D44F-8551-FC3568A9AA7A}" srcId="{7C012F10-D125-924C-824E-371639440AAF}" destId="{84D662E2-AB18-6F40-A26D-AD7BD8E3B006}" srcOrd="0" destOrd="0" parTransId="{9C36A852-7B48-784C-B462-FFFA399BC968}" sibTransId="{FB6B0E8A-28AB-CB48-B1C0-760FA34A3FCC}"/>
    <dgm:cxn modelId="{E40DBADC-49FA-BC47-8322-338C21171EE6}" type="presParOf" srcId="{72917D6E-65BC-AB41-9B42-D5AC6FE0EA9C}" destId="{2B6897B5-7B36-9A40-80A9-F7AD1835DF96}" srcOrd="0" destOrd="0" presId="urn:microsoft.com/office/officeart/2005/8/layout/cycle4"/>
    <dgm:cxn modelId="{3A7F317E-223B-894B-850E-E8CC08A7D6D6}" type="presParOf" srcId="{2B6897B5-7B36-9A40-80A9-F7AD1835DF96}" destId="{020B0BB3-723C-6843-BF35-4247A0358F3C}" srcOrd="0" destOrd="0" presId="urn:microsoft.com/office/officeart/2005/8/layout/cycle4"/>
    <dgm:cxn modelId="{C7CC1744-D79A-E342-B3EB-C1903385BB3D}" type="presParOf" srcId="{72917D6E-65BC-AB41-9B42-D5AC6FE0EA9C}" destId="{AEAF0D68-6F2C-2640-A591-21592294E362}" srcOrd="1" destOrd="0" presId="urn:microsoft.com/office/officeart/2005/8/layout/cycle4"/>
    <dgm:cxn modelId="{E023FF83-A9B0-0A43-8FC4-CDC33152B2F5}" type="presParOf" srcId="{AEAF0D68-6F2C-2640-A591-21592294E362}" destId="{368B6A7F-AEFE-2740-9D7C-E17FDAE2ED9C}" srcOrd="0" destOrd="0" presId="urn:microsoft.com/office/officeart/2005/8/layout/cycle4"/>
    <dgm:cxn modelId="{6A1CAF50-5453-5944-B391-CBC969567848}" type="presParOf" srcId="{AEAF0D68-6F2C-2640-A591-21592294E362}" destId="{8236F401-245A-EE44-B81E-DEDFE0E5E66D}" srcOrd="1" destOrd="0" presId="urn:microsoft.com/office/officeart/2005/8/layout/cycle4"/>
    <dgm:cxn modelId="{A4919EFC-6FDF-D34C-9720-F090DC52C212}" type="presParOf" srcId="{AEAF0D68-6F2C-2640-A591-21592294E362}" destId="{3C1F49A2-8F9D-F842-8610-5EF368610DED}" srcOrd="2" destOrd="0" presId="urn:microsoft.com/office/officeart/2005/8/layout/cycle4"/>
    <dgm:cxn modelId="{AE72319C-82B6-5B4F-9EF5-483AF57DAA3B}" type="presParOf" srcId="{AEAF0D68-6F2C-2640-A591-21592294E362}" destId="{B176B9C4-932B-BF4A-A496-35E86512A9BF}" srcOrd="3" destOrd="0" presId="urn:microsoft.com/office/officeart/2005/8/layout/cycle4"/>
    <dgm:cxn modelId="{F8DB42B3-7CEA-AA41-B106-CAA9CADC8021}" type="presParOf" srcId="{AEAF0D68-6F2C-2640-A591-21592294E362}" destId="{DE8E5388-6605-0F45-ACCC-28E4CD579083}" srcOrd="4" destOrd="0" presId="urn:microsoft.com/office/officeart/2005/8/layout/cycle4"/>
    <dgm:cxn modelId="{F3AC1370-7192-2541-9807-1F24220041A6}" type="presParOf" srcId="{72917D6E-65BC-AB41-9B42-D5AC6FE0EA9C}" destId="{A8ECC637-754B-3D41-BB93-F059D534B73A}" srcOrd="2" destOrd="0" presId="urn:microsoft.com/office/officeart/2005/8/layout/cycle4"/>
    <dgm:cxn modelId="{49FB47B7-3AC4-434A-8BBF-0D2D89BC97DB}" type="presParOf" srcId="{72917D6E-65BC-AB41-9B42-D5AC6FE0EA9C}" destId="{CF557979-6132-C240-9838-7344F287E0ED}" srcOrd="3" destOrd="0" presId="urn:microsoft.com/office/officeart/2005/8/layout/cycle4"/>
  </dgm:cxnLst>
  <dgm:bg/>
  <dgm:whole/>
</dgm:dataModel>
</file>

<file path=ppt/diagrams/data2.xml><?xml version="1.0" encoding="utf-8"?>
<dgm:dataModel xmlns:dgm="http://schemas.openxmlformats.org/drawingml/2006/diagram" xmlns:a="http://schemas.openxmlformats.org/drawingml/2006/main">
  <dgm:ptLst>
    <dgm:pt modelId="{D95F50AE-1D2E-784D-93BC-BCFB1C81EF07}" type="doc">
      <dgm:prSet loTypeId="urn:microsoft.com/office/officeart/2005/8/layout/hierarchy2" loCatId="hierarchy" qsTypeId="urn:microsoft.com/office/officeart/2005/8/quickstyle/simple4" qsCatId="simple" csTypeId="urn:microsoft.com/office/officeart/2005/8/colors/accent1_2" csCatId="accent1"/>
      <dgm:spPr/>
      <dgm:t>
        <a:bodyPr/>
        <a:lstStyle/>
        <a:p>
          <a:endParaRPr lang="en-US"/>
        </a:p>
      </dgm:t>
    </dgm:pt>
    <dgm:pt modelId="{AE47D0EE-5499-D548-83A5-08700188FAAE}">
      <dgm:prSet/>
      <dgm:spPr/>
      <dgm:t>
        <a:bodyPr/>
        <a:lstStyle/>
        <a:p>
          <a:pPr rtl="0"/>
          <a:r>
            <a:rPr lang="en-US" dirty="0" smtClean="0"/>
            <a:t>A </a:t>
          </a:r>
          <a:r>
            <a:rPr lang="en-US" i="1" dirty="0" smtClean="0"/>
            <a:t>work plan</a:t>
          </a:r>
          <a:endParaRPr lang="en-US" dirty="0"/>
        </a:p>
      </dgm:t>
    </dgm:pt>
    <dgm:pt modelId="{7626FD72-9ABD-7E42-A5DF-551E4D324CAD}" type="parTrans" cxnId="{8C6D9FC6-093A-FF42-B07F-39B7829E2D9B}">
      <dgm:prSet/>
      <dgm:spPr/>
      <dgm:t>
        <a:bodyPr/>
        <a:lstStyle/>
        <a:p>
          <a:endParaRPr lang="en-US"/>
        </a:p>
      </dgm:t>
    </dgm:pt>
    <dgm:pt modelId="{3100241A-2D6A-8C49-B9DB-2AB2458D38FF}" type="sibTrans" cxnId="{8C6D9FC6-093A-FF42-B07F-39B7829E2D9B}">
      <dgm:prSet/>
      <dgm:spPr/>
      <dgm:t>
        <a:bodyPr/>
        <a:lstStyle/>
        <a:p>
          <a:endParaRPr lang="en-US"/>
        </a:p>
      </dgm:t>
    </dgm:pt>
    <dgm:pt modelId="{E6CF162E-ECC5-FC4D-80BE-54E6127428D7}">
      <dgm:prSet/>
      <dgm:spPr/>
      <dgm:t>
        <a:bodyPr/>
        <a:lstStyle/>
        <a:p>
          <a:pPr rtl="0"/>
          <a:r>
            <a:rPr lang="en-US" dirty="0" smtClean="0"/>
            <a:t>is a dynamic schedule that records and keeps track of all </a:t>
          </a:r>
          <a:r>
            <a:rPr lang="en-US" b="1" dirty="0" smtClean="0"/>
            <a:t>tasks</a:t>
          </a:r>
          <a:r>
            <a:rPr lang="en-US" dirty="0" smtClean="0"/>
            <a:t> to be accomplished over the course of the project</a:t>
          </a:r>
          <a:endParaRPr dirty="0"/>
        </a:p>
      </dgm:t>
    </dgm:pt>
    <dgm:pt modelId="{6B8D67BD-E64A-5445-B78D-137289EEA157}" type="parTrans" cxnId="{7359902D-6B5C-FC4E-A5BF-CF23B3B06100}">
      <dgm:prSet/>
      <dgm:spPr/>
      <dgm:t>
        <a:bodyPr/>
        <a:lstStyle/>
        <a:p>
          <a:endParaRPr lang="en-US"/>
        </a:p>
      </dgm:t>
    </dgm:pt>
    <dgm:pt modelId="{4982AA6C-6ACF-6D4F-910F-D38A4C7C0AD6}" type="sibTrans" cxnId="{7359902D-6B5C-FC4E-A5BF-CF23B3B06100}">
      <dgm:prSet/>
      <dgm:spPr/>
      <dgm:t>
        <a:bodyPr/>
        <a:lstStyle/>
        <a:p>
          <a:endParaRPr lang="en-US"/>
        </a:p>
      </dgm:t>
    </dgm:pt>
    <dgm:pt modelId="{82A88102-5C35-964A-80D6-B7A0D72F8FB8}">
      <dgm:prSet/>
      <dgm:spPr/>
      <dgm:t>
        <a:bodyPr/>
        <a:lstStyle/>
        <a:p>
          <a:pPr rtl="0"/>
          <a:r>
            <a:rPr lang="en-US" dirty="0" smtClean="0"/>
            <a:t>is created after a project manager has a general idea of the project’s size and rough schedule</a:t>
          </a:r>
          <a:endParaRPr dirty="0"/>
        </a:p>
      </dgm:t>
    </dgm:pt>
    <dgm:pt modelId="{C56F7650-6B13-0E4D-BB0D-5D82D355AAE7}" type="parTrans" cxnId="{487A1972-D2EE-6843-83A4-D8432A62D15D}">
      <dgm:prSet/>
      <dgm:spPr/>
      <dgm:t>
        <a:bodyPr/>
        <a:lstStyle/>
        <a:p>
          <a:endParaRPr lang="en-US"/>
        </a:p>
      </dgm:t>
    </dgm:pt>
    <dgm:pt modelId="{29587188-0874-C24A-BD22-CAC90BB3C043}" type="sibTrans" cxnId="{487A1972-D2EE-6843-83A4-D8432A62D15D}">
      <dgm:prSet/>
      <dgm:spPr/>
      <dgm:t>
        <a:bodyPr/>
        <a:lstStyle/>
        <a:p>
          <a:endParaRPr lang="en-US"/>
        </a:p>
      </dgm:t>
    </dgm:pt>
    <dgm:pt modelId="{8D682EBF-CD19-684B-8113-68A2209C9043}">
      <dgm:prSet/>
      <dgm:spPr/>
      <dgm:t>
        <a:bodyPr/>
        <a:lstStyle/>
        <a:p>
          <a:pPr rtl="0"/>
          <a:r>
            <a:rPr lang="en-US" dirty="0" smtClean="0"/>
            <a:t>is usually the main item in a project management software application</a:t>
          </a:r>
          <a:endParaRPr dirty="0"/>
        </a:p>
      </dgm:t>
    </dgm:pt>
    <dgm:pt modelId="{64EF53C6-D0DB-4842-8D01-7246F0B58B7E}" type="parTrans" cxnId="{3DD1281D-0CBB-8649-9742-3FEF40F9C952}">
      <dgm:prSet/>
      <dgm:spPr/>
      <dgm:t>
        <a:bodyPr/>
        <a:lstStyle/>
        <a:p>
          <a:endParaRPr lang="en-US"/>
        </a:p>
      </dgm:t>
    </dgm:pt>
    <dgm:pt modelId="{722BF5A9-051F-5C4A-A3F9-3C25321EE44D}" type="sibTrans" cxnId="{3DD1281D-0CBB-8649-9742-3FEF40F9C952}">
      <dgm:prSet/>
      <dgm:spPr/>
      <dgm:t>
        <a:bodyPr/>
        <a:lstStyle/>
        <a:p>
          <a:endParaRPr lang="en-US"/>
        </a:p>
      </dgm:t>
    </dgm:pt>
    <dgm:pt modelId="{DF54525E-BCF0-E04A-AEFE-2CD9C4530FA6}" type="pres">
      <dgm:prSet presAssocID="{D95F50AE-1D2E-784D-93BC-BCFB1C81EF07}" presName="diagram" presStyleCnt="0">
        <dgm:presLayoutVars>
          <dgm:chPref val="1"/>
          <dgm:dir/>
          <dgm:animOne val="branch"/>
          <dgm:animLvl val="lvl"/>
          <dgm:resizeHandles val="exact"/>
        </dgm:presLayoutVars>
      </dgm:prSet>
      <dgm:spPr/>
    </dgm:pt>
    <dgm:pt modelId="{02FA6065-9C76-7F46-BB2A-DB30BC8D2F80}" type="pres">
      <dgm:prSet presAssocID="{AE47D0EE-5499-D548-83A5-08700188FAAE}" presName="root1" presStyleCnt="0"/>
      <dgm:spPr/>
    </dgm:pt>
    <dgm:pt modelId="{46CDADC9-EF69-A54A-BB55-0DC7F13AE675}" type="pres">
      <dgm:prSet presAssocID="{AE47D0EE-5499-D548-83A5-08700188FAAE}" presName="LevelOneTextNode" presStyleLbl="node0" presStyleIdx="0" presStyleCnt="1">
        <dgm:presLayoutVars>
          <dgm:chPref val="3"/>
        </dgm:presLayoutVars>
      </dgm:prSet>
      <dgm:spPr/>
    </dgm:pt>
    <dgm:pt modelId="{CECD6AD1-EF23-6B4C-B715-A900F88B83CA}" type="pres">
      <dgm:prSet presAssocID="{AE47D0EE-5499-D548-83A5-08700188FAAE}" presName="level2hierChild" presStyleCnt="0"/>
      <dgm:spPr/>
    </dgm:pt>
    <dgm:pt modelId="{B8E2852C-78BC-2F4F-98C9-D9C821854BEA}" type="pres">
      <dgm:prSet presAssocID="{6B8D67BD-E64A-5445-B78D-137289EEA157}" presName="conn2-1" presStyleLbl="parChTrans1D2" presStyleIdx="0" presStyleCnt="3"/>
      <dgm:spPr/>
    </dgm:pt>
    <dgm:pt modelId="{3B6276CF-9D0E-C64B-9355-707EDA659449}" type="pres">
      <dgm:prSet presAssocID="{6B8D67BD-E64A-5445-B78D-137289EEA157}" presName="connTx" presStyleLbl="parChTrans1D2" presStyleIdx="0" presStyleCnt="3"/>
      <dgm:spPr/>
    </dgm:pt>
    <dgm:pt modelId="{ECA4FF71-00D0-5246-A8B1-C71D5CB9D3C5}" type="pres">
      <dgm:prSet presAssocID="{E6CF162E-ECC5-FC4D-80BE-54E6127428D7}" presName="root2" presStyleCnt="0"/>
      <dgm:spPr/>
    </dgm:pt>
    <dgm:pt modelId="{E0DCF71D-7DCF-7A40-B679-0B454E7F4C9F}" type="pres">
      <dgm:prSet presAssocID="{E6CF162E-ECC5-FC4D-80BE-54E6127428D7}" presName="LevelTwoTextNode" presStyleLbl="node2" presStyleIdx="0" presStyleCnt="3">
        <dgm:presLayoutVars>
          <dgm:chPref val="3"/>
        </dgm:presLayoutVars>
      </dgm:prSet>
      <dgm:spPr/>
    </dgm:pt>
    <dgm:pt modelId="{77C76D15-670A-FD4E-A2A5-2B04E8834D9F}" type="pres">
      <dgm:prSet presAssocID="{E6CF162E-ECC5-FC4D-80BE-54E6127428D7}" presName="level3hierChild" presStyleCnt="0"/>
      <dgm:spPr/>
    </dgm:pt>
    <dgm:pt modelId="{AE2D7770-0878-BB44-AEE7-E740CCD95732}" type="pres">
      <dgm:prSet presAssocID="{C56F7650-6B13-0E4D-BB0D-5D82D355AAE7}" presName="conn2-1" presStyleLbl="parChTrans1D2" presStyleIdx="1" presStyleCnt="3"/>
      <dgm:spPr/>
    </dgm:pt>
    <dgm:pt modelId="{E75057C7-3876-F74A-A368-4CE8A241BA0B}" type="pres">
      <dgm:prSet presAssocID="{C56F7650-6B13-0E4D-BB0D-5D82D355AAE7}" presName="connTx" presStyleLbl="parChTrans1D2" presStyleIdx="1" presStyleCnt="3"/>
      <dgm:spPr/>
    </dgm:pt>
    <dgm:pt modelId="{E8497287-9777-E64B-9194-7A310C814BC3}" type="pres">
      <dgm:prSet presAssocID="{82A88102-5C35-964A-80D6-B7A0D72F8FB8}" presName="root2" presStyleCnt="0"/>
      <dgm:spPr/>
    </dgm:pt>
    <dgm:pt modelId="{C14EDB24-A9B9-AC46-BBC6-484FCBF6AAE9}" type="pres">
      <dgm:prSet presAssocID="{82A88102-5C35-964A-80D6-B7A0D72F8FB8}" presName="LevelTwoTextNode" presStyleLbl="node2" presStyleIdx="1" presStyleCnt="3">
        <dgm:presLayoutVars>
          <dgm:chPref val="3"/>
        </dgm:presLayoutVars>
      </dgm:prSet>
      <dgm:spPr/>
    </dgm:pt>
    <dgm:pt modelId="{0990ECB8-8F60-804A-81A8-E76A3C0C1403}" type="pres">
      <dgm:prSet presAssocID="{82A88102-5C35-964A-80D6-B7A0D72F8FB8}" presName="level3hierChild" presStyleCnt="0"/>
      <dgm:spPr/>
    </dgm:pt>
    <dgm:pt modelId="{C2D47B1E-341B-384D-981E-1E7645183D2A}" type="pres">
      <dgm:prSet presAssocID="{64EF53C6-D0DB-4842-8D01-7246F0B58B7E}" presName="conn2-1" presStyleLbl="parChTrans1D2" presStyleIdx="2" presStyleCnt="3"/>
      <dgm:spPr/>
    </dgm:pt>
    <dgm:pt modelId="{598C01FB-B015-C049-A9EE-9A4D885DCDD3}" type="pres">
      <dgm:prSet presAssocID="{64EF53C6-D0DB-4842-8D01-7246F0B58B7E}" presName="connTx" presStyleLbl="parChTrans1D2" presStyleIdx="2" presStyleCnt="3"/>
      <dgm:spPr/>
    </dgm:pt>
    <dgm:pt modelId="{3CC578A6-95E9-B446-97B1-D62A0E68892D}" type="pres">
      <dgm:prSet presAssocID="{8D682EBF-CD19-684B-8113-68A2209C9043}" presName="root2" presStyleCnt="0"/>
      <dgm:spPr/>
    </dgm:pt>
    <dgm:pt modelId="{74A635BB-DF59-484D-A46D-338740CF3B39}" type="pres">
      <dgm:prSet presAssocID="{8D682EBF-CD19-684B-8113-68A2209C9043}" presName="LevelTwoTextNode" presStyleLbl="node2" presStyleIdx="2" presStyleCnt="3">
        <dgm:presLayoutVars>
          <dgm:chPref val="3"/>
        </dgm:presLayoutVars>
      </dgm:prSet>
      <dgm:spPr/>
    </dgm:pt>
    <dgm:pt modelId="{A5E5FC6D-D57B-EC4E-A68B-F04D2DA00802}" type="pres">
      <dgm:prSet presAssocID="{8D682EBF-CD19-684B-8113-68A2209C9043}" presName="level3hierChild" presStyleCnt="0"/>
      <dgm:spPr/>
    </dgm:pt>
  </dgm:ptLst>
  <dgm:cxnLst>
    <dgm:cxn modelId="{3DD1281D-0CBB-8649-9742-3FEF40F9C952}" srcId="{AE47D0EE-5499-D548-83A5-08700188FAAE}" destId="{8D682EBF-CD19-684B-8113-68A2209C9043}" srcOrd="2" destOrd="0" parTransId="{64EF53C6-D0DB-4842-8D01-7246F0B58B7E}" sibTransId="{722BF5A9-051F-5C4A-A3F9-3C25321EE44D}"/>
    <dgm:cxn modelId="{3ADE704E-9114-7D46-B8BD-8BCFC90019E2}" type="presOf" srcId="{C56F7650-6B13-0E4D-BB0D-5D82D355AAE7}" destId="{E75057C7-3876-F74A-A368-4CE8A241BA0B}" srcOrd="1" destOrd="0" presId="urn:microsoft.com/office/officeart/2005/8/layout/hierarchy2"/>
    <dgm:cxn modelId="{4DF0C389-6858-2E49-89C4-4335AD982E0A}" type="presOf" srcId="{6B8D67BD-E64A-5445-B78D-137289EEA157}" destId="{B8E2852C-78BC-2F4F-98C9-D9C821854BEA}" srcOrd="0" destOrd="0" presId="urn:microsoft.com/office/officeart/2005/8/layout/hierarchy2"/>
    <dgm:cxn modelId="{7359902D-6B5C-FC4E-A5BF-CF23B3B06100}" srcId="{AE47D0EE-5499-D548-83A5-08700188FAAE}" destId="{E6CF162E-ECC5-FC4D-80BE-54E6127428D7}" srcOrd="0" destOrd="0" parTransId="{6B8D67BD-E64A-5445-B78D-137289EEA157}" sibTransId="{4982AA6C-6ACF-6D4F-910F-D38A4C7C0AD6}"/>
    <dgm:cxn modelId="{B6366D66-B8CA-2F49-A117-C9E2A9817B47}" type="presOf" srcId="{64EF53C6-D0DB-4842-8D01-7246F0B58B7E}" destId="{598C01FB-B015-C049-A9EE-9A4D885DCDD3}" srcOrd="1" destOrd="0" presId="urn:microsoft.com/office/officeart/2005/8/layout/hierarchy2"/>
    <dgm:cxn modelId="{487A1972-D2EE-6843-83A4-D8432A62D15D}" srcId="{AE47D0EE-5499-D548-83A5-08700188FAAE}" destId="{82A88102-5C35-964A-80D6-B7A0D72F8FB8}" srcOrd="1" destOrd="0" parTransId="{C56F7650-6B13-0E4D-BB0D-5D82D355AAE7}" sibTransId="{29587188-0874-C24A-BD22-CAC90BB3C043}"/>
    <dgm:cxn modelId="{A40494E1-F4EF-7D44-892E-CF78E0CA9B26}" type="presOf" srcId="{C56F7650-6B13-0E4D-BB0D-5D82D355AAE7}" destId="{AE2D7770-0878-BB44-AEE7-E740CCD95732}" srcOrd="0" destOrd="0" presId="urn:microsoft.com/office/officeart/2005/8/layout/hierarchy2"/>
    <dgm:cxn modelId="{69FDA8EB-06BB-5E48-932C-5C467AB83FDE}" type="presOf" srcId="{E6CF162E-ECC5-FC4D-80BE-54E6127428D7}" destId="{E0DCF71D-7DCF-7A40-B679-0B454E7F4C9F}" srcOrd="0" destOrd="0" presId="urn:microsoft.com/office/officeart/2005/8/layout/hierarchy2"/>
    <dgm:cxn modelId="{B58D9827-BEEC-8E48-A8CA-5244EA1FA5B5}" type="presOf" srcId="{64EF53C6-D0DB-4842-8D01-7246F0B58B7E}" destId="{C2D47B1E-341B-384D-981E-1E7645183D2A}" srcOrd="0" destOrd="0" presId="urn:microsoft.com/office/officeart/2005/8/layout/hierarchy2"/>
    <dgm:cxn modelId="{D8467FB0-7C0A-4F4C-B38A-E15EF685BC92}" type="presOf" srcId="{AE47D0EE-5499-D548-83A5-08700188FAAE}" destId="{46CDADC9-EF69-A54A-BB55-0DC7F13AE675}" srcOrd="0" destOrd="0" presId="urn:microsoft.com/office/officeart/2005/8/layout/hierarchy2"/>
    <dgm:cxn modelId="{57CD6857-5A7F-0842-9BA5-8161B12231C3}" type="presOf" srcId="{D95F50AE-1D2E-784D-93BC-BCFB1C81EF07}" destId="{DF54525E-BCF0-E04A-AEFE-2CD9C4530FA6}" srcOrd="0" destOrd="0" presId="urn:microsoft.com/office/officeart/2005/8/layout/hierarchy2"/>
    <dgm:cxn modelId="{07600DB0-E5BA-6B4A-98EE-0FDE5C4E3B35}" type="presOf" srcId="{82A88102-5C35-964A-80D6-B7A0D72F8FB8}" destId="{C14EDB24-A9B9-AC46-BBC6-484FCBF6AAE9}" srcOrd="0" destOrd="0" presId="urn:microsoft.com/office/officeart/2005/8/layout/hierarchy2"/>
    <dgm:cxn modelId="{E89469C4-70A0-6748-842B-8808F7D76E76}" type="presOf" srcId="{8D682EBF-CD19-684B-8113-68A2209C9043}" destId="{74A635BB-DF59-484D-A46D-338740CF3B39}" srcOrd="0" destOrd="0" presId="urn:microsoft.com/office/officeart/2005/8/layout/hierarchy2"/>
    <dgm:cxn modelId="{833ED3C5-E85A-6945-931A-1A1A68916D7D}" type="presOf" srcId="{6B8D67BD-E64A-5445-B78D-137289EEA157}" destId="{3B6276CF-9D0E-C64B-9355-707EDA659449}" srcOrd="1" destOrd="0" presId="urn:microsoft.com/office/officeart/2005/8/layout/hierarchy2"/>
    <dgm:cxn modelId="{8C6D9FC6-093A-FF42-B07F-39B7829E2D9B}" srcId="{D95F50AE-1D2E-784D-93BC-BCFB1C81EF07}" destId="{AE47D0EE-5499-D548-83A5-08700188FAAE}" srcOrd="0" destOrd="0" parTransId="{7626FD72-9ABD-7E42-A5DF-551E4D324CAD}" sibTransId="{3100241A-2D6A-8C49-B9DB-2AB2458D38FF}"/>
    <dgm:cxn modelId="{879E3393-799C-694D-AEAA-2EEF77DC9933}" type="presParOf" srcId="{DF54525E-BCF0-E04A-AEFE-2CD9C4530FA6}" destId="{02FA6065-9C76-7F46-BB2A-DB30BC8D2F80}" srcOrd="0" destOrd="0" presId="urn:microsoft.com/office/officeart/2005/8/layout/hierarchy2"/>
    <dgm:cxn modelId="{67044CE8-E7E3-A04B-8744-A9BCFA9EE7AD}" type="presParOf" srcId="{02FA6065-9C76-7F46-BB2A-DB30BC8D2F80}" destId="{46CDADC9-EF69-A54A-BB55-0DC7F13AE675}" srcOrd="0" destOrd="0" presId="urn:microsoft.com/office/officeart/2005/8/layout/hierarchy2"/>
    <dgm:cxn modelId="{CD4D4413-1143-2D48-ACC7-1768CD985C14}" type="presParOf" srcId="{02FA6065-9C76-7F46-BB2A-DB30BC8D2F80}" destId="{CECD6AD1-EF23-6B4C-B715-A900F88B83CA}" srcOrd="1" destOrd="0" presId="urn:microsoft.com/office/officeart/2005/8/layout/hierarchy2"/>
    <dgm:cxn modelId="{ADDFAF97-5777-864D-B1D2-DAE62C6B22EF}" type="presParOf" srcId="{CECD6AD1-EF23-6B4C-B715-A900F88B83CA}" destId="{B8E2852C-78BC-2F4F-98C9-D9C821854BEA}" srcOrd="0" destOrd="0" presId="urn:microsoft.com/office/officeart/2005/8/layout/hierarchy2"/>
    <dgm:cxn modelId="{1205FDCE-1520-114F-82AE-3314525D77F8}" type="presParOf" srcId="{B8E2852C-78BC-2F4F-98C9-D9C821854BEA}" destId="{3B6276CF-9D0E-C64B-9355-707EDA659449}" srcOrd="0" destOrd="0" presId="urn:microsoft.com/office/officeart/2005/8/layout/hierarchy2"/>
    <dgm:cxn modelId="{6BD1730E-F9F2-6444-945B-4D78219AC870}" type="presParOf" srcId="{CECD6AD1-EF23-6B4C-B715-A900F88B83CA}" destId="{ECA4FF71-00D0-5246-A8B1-C71D5CB9D3C5}" srcOrd="1" destOrd="0" presId="urn:microsoft.com/office/officeart/2005/8/layout/hierarchy2"/>
    <dgm:cxn modelId="{C3DCB83F-392A-6B40-8246-4C66DC1190D2}" type="presParOf" srcId="{ECA4FF71-00D0-5246-A8B1-C71D5CB9D3C5}" destId="{E0DCF71D-7DCF-7A40-B679-0B454E7F4C9F}" srcOrd="0" destOrd="0" presId="urn:microsoft.com/office/officeart/2005/8/layout/hierarchy2"/>
    <dgm:cxn modelId="{4C5BC1CD-1EEA-044B-B04C-5CDE3C8172C7}" type="presParOf" srcId="{ECA4FF71-00D0-5246-A8B1-C71D5CB9D3C5}" destId="{77C76D15-670A-FD4E-A2A5-2B04E8834D9F}" srcOrd="1" destOrd="0" presId="urn:microsoft.com/office/officeart/2005/8/layout/hierarchy2"/>
    <dgm:cxn modelId="{8588EBBF-4774-9842-95F2-5FD79A815CDA}" type="presParOf" srcId="{CECD6AD1-EF23-6B4C-B715-A900F88B83CA}" destId="{AE2D7770-0878-BB44-AEE7-E740CCD95732}" srcOrd="2" destOrd="0" presId="urn:microsoft.com/office/officeart/2005/8/layout/hierarchy2"/>
    <dgm:cxn modelId="{A63C8EAA-7DB3-9D4E-9673-0E45D472A198}" type="presParOf" srcId="{AE2D7770-0878-BB44-AEE7-E740CCD95732}" destId="{E75057C7-3876-F74A-A368-4CE8A241BA0B}" srcOrd="0" destOrd="0" presId="urn:microsoft.com/office/officeart/2005/8/layout/hierarchy2"/>
    <dgm:cxn modelId="{BD84E0C9-EC9D-7F49-817F-E5F5167A3144}" type="presParOf" srcId="{CECD6AD1-EF23-6B4C-B715-A900F88B83CA}" destId="{E8497287-9777-E64B-9194-7A310C814BC3}" srcOrd="3" destOrd="0" presId="urn:microsoft.com/office/officeart/2005/8/layout/hierarchy2"/>
    <dgm:cxn modelId="{16AEBD35-D4ED-B74A-BAE2-8E8695AB4B08}" type="presParOf" srcId="{E8497287-9777-E64B-9194-7A310C814BC3}" destId="{C14EDB24-A9B9-AC46-BBC6-484FCBF6AAE9}" srcOrd="0" destOrd="0" presId="urn:microsoft.com/office/officeart/2005/8/layout/hierarchy2"/>
    <dgm:cxn modelId="{8C3F3955-2C58-474D-B784-A9C220418CB2}" type="presParOf" srcId="{E8497287-9777-E64B-9194-7A310C814BC3}" destId="{0990ECB8-8F60-804A-81A8-E76A3C0C1403}" srcOrd="1" destOrd="0" presId="urn:microsoft.com/office/officeart/2005/8/layout/hierarchy2"/>
    <dgm:cxn modelId="{BDAA34ED-B023-5644-922B-CA125AA45A8E}" type="presParOf" srcId="{CECD6AD1-EF23-6B4C-B715-A900F88B83CA}" destId="{C2D47B1E-341B-384D-981E-1E7645183D2A}" srcOrd="4" destOrd="0" presId="urn:microsoft.com/office/officeart/2005/8/layout/hierarchy2"/>
    <dgm:cxn modelId="{B74B47A7-098F-924A-99A4-7D8E827F1576}" type="presParOf" srcId="{C2D47B1E-341B-384D-981E-1E7645183D2A}" destId="{598C01FB-B015-C049-A9EE-9A4D885DCDD3}" srcOrd="0" destOrd="0" presId="urn:microsoft.com/office/officeart/2005/8/layout/hierarchy2"/>
    <dgm:cxn modelId="{9C4B4EC8-2618-2D49-86A0-BDFED6289D4C}" type="presParOf" srcId="{CECD6AD1-EF23-6B4C-B715-A900F88B83CA}" destId="{3CC578A6-95E9-B446-97B1-D62A0E68892D}" srcOrd="5" destOrd="0" presId="urn:microsoft.com/office/officeart/2005/8/layout/hierarchy2"/>
    <dgm:cxn modelId="{3D9C3574-B1F7-E14E-9EE5-826B2BC91940}" type="presParOf" srcId="{3CC578A6-95E9-B446-97B1-D62A0E68892D}" destId="{74A635BB-DF59-484D-A46D-338740CF3B39}" srcOrd="0" destOrd="0" presId="urn:microsoft.com/office/officeart/2005/8/layout/hierarchy2"/>
    <dgm:cxn modelId="{A23B7BA6-6CB3-924E-87D4-7F83C52C4849}" type="presParOf" srcId="{3CC578A6-95E9-B446-97B1-D62A0E68892D}" destId="{A5E5FC6D-D57B-EC4E-A68B-F04D2DA00802}" srcOrd="1" destOrd="0" presId="urn:microsoft.com/office/officeart/2005/8/layout/hierarchy2"/>
  </dgm:cxnLst>
  <dgm:bg/>
  <dgm:whole/>
</dgm:dataModel>
</file>

<file path=ppt/diagrams/data3.xml><?xml version="1.0" encoding="utf-8"?>
<dgm:dataModel xmlns:dgm="http://schemas.openxmlformats.org/drawingml/2006/diagram" xmlns:a="http://schemas.openxmlformats.org/drawingml/2006/main">
  <dgm:ptLst>
    <dgm:pt modelId="{16F00B27-B88B-5040-81DC-88A6EA59CB2B}" type="doc">
      <dgm:prSet loTypeId="urn:microsoft.com/office/officeart/2005/8/layout/funnel1" loCatId="relationship" qsTypeId="urn:microsoft.com/office/officeart/2005/8/quickstyle/simple4" qsCatId="simple" csTypeId="urn:microsoft.com/office/officeart/2005/8/colors/accent1_2" csCatId="accent1" phldr="1"/>
      <dgm:spPr/>
      <dgm:t>
        <a:bodyPr/>
        <a:lstStyle/>
        <a:p>
          <a:endParaRPr lang="en-US"/>
        </a:p>
      </dgm:t>
    </dgm:pt>
    <dgm:pt modelId="{A1156210-C97E-B947-817A-FBB2000EF28E}">
      <dgm:prSet/>
      <dgm:spPr/>
      <dgm:t>
        <a:bodyPr/>
        <a:lstStyle/>
        <a:p>
          <a:pPr rtl="0"/>
          <a:r>
            <a:rPr lang="en-US" b="1" dirty="0" smtClean="0"/>
            <a:t>Gantt Chart </a:t>
          </a:r>
          <a:r>
            <a:rPr lang="en-US" dirty="0" smtClean="0"/>
            <a:t>is a horizontal bar chart showing the same task information in </a:t>
          </a:r>
          <a:r>
            <a:rPr lang="en-US" u="sng" dirty="0" smtClean="0"/>
            <a:t>work plan </a:t>
          </a:r>
          <a:r>
            <a:rPr lang="en-US" dirty="0" smtClean="0"/>
            <a:t>but in a </a:t>
          </a:r>
          <a:r>
            <a:rPr lang="en-US" u="sng" dirty="0" smtClean="0"/>
            <a:t>graphical</a:t>
          </a:r>
          <a:r>
            <a:rPr lang="en-US" dirty="0" smtClean="0"/>
            <a:t> way.</a:t>
          </a:r>
          <a:endParaRPr dirty="0"/>
        </a:p>
      </dgm:t>
    </dgm:pt>
    <dgm:pt modelId="{79AF774E-40A1-A34E-91AE-AF083AF574F7}" type="parTrans" cxnId="{D49FF070-E145-A943-9B15-0BE7D6E188A8}">
      <dgm:prSet/>
      <dgm:spPr/>
      <dgm:t>
        <a:bodyPr/>
        <a:lstStyle/>
        <a:p>
          <a:endParaRPr lang="en-US"/>
        </a:p>
      </dgm:t>
    </dgm:pt>
    <dgm:pt modelId="{5236507C-0613-694E-8472-83A5D54119D8}" type="sibTrans" cxnId="{D49FF070-E145-A943-9B15-0BE7D6E188A8}">
      <dgm:prSet/>
      <dgm:spPr/>
      <dgm:t>
        <a:bodyPr/>
        <a:lstStyle/>
        <a:p>
          <a:endParaRPr lang="en-US"/>
        </a:p>
      </dgm:t>
    </dgm:pt>
    <dgm:pt modelId="{069B4AF9-4476-3C41-B203-26AE0B1BEF27}">
      <dgm:prSet/>
      <dgm:spPr/>
      <dgm:t>
        <a:bodyPr/>
        <a:lstStyle/>
        <a:p>
          <a:pPr rtl="0"/>
          <a:r>
            <a:rPr lang="en-US" b="1" dirty="0" smtClean="0"/>
            <a:t>Critical Path Model </a:t>
          </a:r>
          <a:r>
            <a:rPr lang="en-US" dirty="0" smtClean="0"/>
            <a:t>shows the </a:t>
          </a:r>
          <a:r>
            <a:rPr lang="en-US" u="sng" dirty="0" smtClean="0"/>
            <a:t>sequential dependencies</a:t>
          </a:r>
          <a:r>
            <a:rPr lang="en-US" dirty="0" smtClean="0"/>
            <a:t> among activities in a project.</a:t>
          </a:r>
          <a:endParaRPr dirty="0"/>
        </a:p>
      </dgm:t>
    </dgm:pt>
    <dgm:pt modelId="{B70CBCF3-D19A-CA41-8A07-FCB14D17FD32}" type="parTrans" cxnId="{162057CE-2944-8A44-8756-C608E96EE272}">
      <dgm:prSet/>
      <dgm:spPr/>
      <dgm:t>
        <a:bodyPr/>
        <a:lstStyle/>
        <a:p>
          <a:endParaRPr lang="en-US"/>
        </a:p>
      </dgm:t>
    </dgm:pt>
    <dgm:pt modelId="{56E7AB7A-44CE-EE4D-8B72-F2457378D2D9}" type="sibTrans" cxnId="{162057CE-2944-8A44-8756-C608E96EE272}">
      <dgm:prSet/>
      <dgm:spPr/>
      <dgm:t>
        <a:bodyPr/>
        <a:lstStyle/>
        <a:p>
          <a:endParaRPr lang="en-US"/>
        </a:p>
      </dgm:t>
    </dgm:pt>
    <dgm:pt modelId="{43E0C636-1567-5C4B-98FC-64D8C70033F8}">
      <dgm:prSet/>
      <dgm:spPr/>
      <dgm:t>
        <a:bodyPr/>
        <a:lstStyle/>
        <a:p>
          <a:pPr rtl="0"/>
          <a:endParaRPr lang="en-US" dirty="0"/>
        </a:p>
      </dgm:t>
    </dgm:pt>
    <dgm:pt modelId="{5C30AF59-473F-4D46-9045-876ED306C282}" type="parTrans" cxnId="{C0A6F6FE-2E35-A84C-87CB-38B5BB14AE13}">
      <dgm:prSet/>
      <dgm:spPr/>
      <dgm:t>
        <a:bodyPr/>
        <a:lstStyle/>
        <a:p>
          <a:endParaRPr lang="en-US"/>
        </a:p>
      </dgm:t>
    </dgm:pt>
    <dgm:pt modelId="{E056FCFF-53A9-AD45-B25E-EC2F3A33A3C7}" type="sibTrans" cxnId="{C0A6F6FE-2E35-A84C-87CB-38B5BB14AE13}">
      <dgm:prSet/>
      <dgm:spPr/>
      <dgm:t>
        <a:bodyPr/>
        <a:lstStyle/>
        <a:p>
          <a:endParaRPr lang="en-US"/>
        </a:p>
      </dgm:t>
    </dgm:pt>
    <dgm:pt modelId="{67F848FF-4C1E-AC4C-808F-0C7C7ED95948}" type="pres">
      <dgm:prSet presAssocID="{16F00B27-B88B-5040-81DC-88A6EA59CB2B}" presName="Name0" presStyleCnt="0">
        <dgm:presLayoutVars>
          <dgm:chMax val="4"/>
          <dgm:resizeHandles val="exact"/>
        </dgm:presLayoutVars>
      </dgm:prSet>
      <dgm:spPr/>
    </dgm:pt>
    <dgm:pt modelId="{A263ECEC-0D25-A145-A59C-8AFDEC7B35D1}" type="pres">
      <dgm:prSet presAssocID="{16F00B27-B88B-5040-81DC-88A6EA59CB2B}" presName="ellipse" presStyleLbl="trBgShp" presStyleIdx="0" presStyleCnt="1"/>
      <dgm:spPr/>
    </dgm:pt>
    <dgm:pt modelId="{6E3EA032-CDFA-8C4B-B0DA-276EE5548CB0}" type="pres">
      <dgm:prSet presAssocID="{16F00B27-B88B-5040-81DC-88A6EA59CB2B}" presName="arrow1" presStyleLbl="fgShp" presStyleIdx="0" presStyleCnt="1"/>
      <dgm:spPr/>
    </dgm:pt>
    <dgm:pt modelId="{A9DA67A8-7280-3747-BDED-155784ED0854}" type="pres">
      <dgm:prSet presAssocID="{16F00B27-B88B-5040-81DC-88A6EA59CB2B}" presName="rectangle" presStyleLbl="revTx" presStyleIdx="0" presStyleCnt="1">
        <dgm:presLayoutVars>
          <dgm:bulletEnabled val="1"/>
        </dgm:presLayoutVars>
      </dgm:prSet>
      <dgm:spPr/>
    </dgm:pt>
    <dgm:pt modelId="{CA27E11E-3413-6746-8F30-6E392B4758C3}" type="pres">
      <dgm:prSet presAssocID="{069B4AF9-4476-3C41-B203-26AE0B1BEF27}" presName="item1" presStyleLbl="node1" presStyleIdx="0" presStyleCnt="2" custScaleX="130745" custScaleY="115707">
        <dgm:presLayoutVars>
          <dgm:bulletEnabled val="1"/>
        </dgm:presLayoutVars>
      </dgm:prSet>
      <dgm:spPr/>
    </dgm:pt>
    <dgm:pt modelId="{BC3777D1-DD9E-E74C-9950-68A7D7E69193}" type="pres">
      <dgm:prSet presAssocID="{43E0C636-1567-5C4B-98FC-64D8C70033F8}" presName="item2" presStyleLbl="node1" presStyleIdx="1" presStyleCnt="2" custScaleX="122222" custScaleY="121176">
        <dgm:presLayoutVars>
          <dgm:bulletEnabled val="1"/>
        </dgm:presLayoutVars>
      </dgm:prSet>
      <dgm:spPr/>
    </dgm:pt>
    <dgm:pt modelId="{9D8A58F8-4C17-DF4E-AE1F-C82D1070BA43}" type="pres">
      <dgm:prSet presAssocID="{16F00B27-B88B-5040-81DC-88A6EA59CB2B}" presName="funnel" presStyleLbl="trAlignAcc1" presStyleIdx="0" presStyleCnt="1" custScaleX="129412" custScaleY="142857"/>
      <dgm:spPr/>
    </dgm:pt>
  </dgm:ptLst>
  <dgm:cxnLst>
    <dgm:cxn modelId="{ADF63423-7CE8-1A42-9C93-5F2B7D517DB6}" type="presOf" srcId="{A1156210-C97E-B947-817A-FBB2000EF28E}" destId="{BC3777D1-DD9E-E74C-9950-68A7D7E69193}" srcOrd="0" destOrd="0" presId="urn:microsoft.com/office/officeart/2005/8/layout/funnel1"/>
    <dgm:cxn modelId="{D49FF070-E145-A943-9B15-0BE7D6E188A8}" srcId="{16F00B27-B88B-5040-81DC-88A6EA59CB2B}" destId="{A1156210-C97E-B947-817A-FBB2000EF28E}" srcOrd="0" destOrd="0" parTransId="{79AF774E-40A1-A34E-91AE-AF083AF574F7}" sibTransId="{5236507C-0613-694E-8472-83A5D54119D8}"/>
    <dgm:cxn modelId="{C0A6F6FE-2E35-A84C-87CB-38B5BB14AE13}" srcId="{16F00B27-B88B-5040-81DC-88A6EA59CB2B}" destId="{43E0C636-1567-5C4B-98FC-64D8C70033F8}" srcOrd="2" destOrd="0" parTransId="{5C30AF59-473F-4D46-9045-876ED306C282}" sibTransId="{E056FCFF-53A9-AD45-B25E-EC2F3A33A3C7}"/>
    <dgm:cxn modelId="{52C8B9E2-B7F5-7D4A-9A2D-49BAD0B627DA}" type="presOf" srcId="{069B4AF9-4476-3C41-B203-26AE0B1BEF27}" destId="{CA27E11E-3413-6746-8F30-6E392B4758C3}" srcOrd="0" destOrd="0" presId="urn:microsoft.com/office/officeart/2005/8/layout/funnel1"/>
    <dgm:cxn modelId="{162057CE-2944-8A44-8756-C608E96EE272}" srcId="{16F00B27-B88B-5040-81DC-88A6EA59CB2B}" destId="{069B4AF9-4476-3C41-B203-26AE0B1BEF27}" srcOrd="1" destOrd="0" parTransId="{B70CBCF3-D19A-CA41-8A07-FCB14D17FD32}" sibTransId="{56E7AB7A-44CE-EE4D-8B72-F2457378D2D9}"/>
    <dgm:cxn modelId="{28D79700-BE9B-2145-AAE6-0A889468B73B}" type="presOf" srcId="{43E0C636-1567-5C4B-98FC-64D8C70033F8}" destId="{A9DA67A8-7280-3747-BDED-155784ED0854}" srcOrd="0" destOrd="0" presId="urn:microsoft.com/office/officeart/2005/8/layout/funnel1"/>
    <dgm:cxn modelId="{15D9FDCB-C777-054A-93D1-989E66961657}" type="presOf" srcId="{16F00B27-B88B-5040-81DC-88A6EA59CB2B}" destId="{67F848FF-4C1E-AC4C-808F-0C7C7ED95948}" srcOrd="0" destOrd="0" presId="urn:microsoft.com/office/officeart/2005/8/layout/funnel1"/>
    <dgm:cxn modelId="{61FE6D45-3C96-1946-99CF-168925D5D65E}" type="presParOf" srcId="{67F848FF-4C1E-AC4C-808F-0C7C7ED95948}" destId="{A263ECEC-0D25-A145-A59C-8AFDEC7B35D1}" srcOrd="0" destOrd="0" presId="urn:microsoft.com/office/officeart/2005/8/layout/funnel1"/>
    <dgm:cxn modelId="{A61DFE7D-1028-9741-A9BE-D57DC55B893A}" type="presParOf" srcId="{67F848FF-4C1E-AC4C-808F-0C7C7ED95948}" destId="{6E3EA032-CDFA-8C4B-B0DA-276EE5548CB0}" srcOrd="1" destOrd="0" presId="urn:microsoft.com/office/officeart/2005/8/layout/funnel1"/>
    <dgm:cxn modelId="{011EFEEB-7082-204A-A8BB-76B025BB6BA2}" type="presParOf" srcId="{67F848FF-4C1E-AC4C-808F-0C7C7ED95948}" destId="{A9DA67A8-7280-3747-BDED-155784ED0854}" srcOrd="2" destOrd="0" presId="urn:microsoft.com/office/officeart/2005/8/layout/funnel1"/>
    <dgm:cxn modelId="{205BFCEE-EC0E-8747-A3FC-C7A8DBE3D57C}" type="presParOf" srcId="{67F848FF-4C1E-AC4C-808F-0C7C7ED95948}" destId="{CA27E11E-3413-6746-8F30-6E392B4758C3}" srcOrd="3" destOrd="0" presId="urn:microsoft.com/office/officeart/2005/8/layout/funnel1"/>
    <dgm:cxn modelId="{AFD1F453-9B1A-A648-90D4-E9AAD350C760}" type="presParOf" srcId="{67F848FF-4C1E-AC4C-808F-0C7C7ED95948}" destId="{BC3777D1-DD9E-E74C-9950-68A7D7E69193}" srcOrd="4" destOrd="0" presId="urn:microsoft.com/office/officeart/2005/8/layout/funnel1"/>
    <dgm:cxn modelId="{8D358433-6532-DA4D-9957-34E8898ADB75}" type="presParOf" srcId="{67F848FF-4C1E-AC4C-808F-0C7C7ED95948}" destId="{9D8A58F8-4C17-DF4E-AE1F-C82D1070BA43}" srcOrd="5" destOrd="0" presId="urn:microsoft.com/office/officeart/2005/8/layout/funnel1"/>
  </dgm:cxnLst>
  <dgm:bg/>
  <dgm:whole/>
</dgm:dataModel>
</file>

<file path=ppt/diagrams/data4.xml><?xml version="1.0" encoding="utf-8"?>
<dgm:dataModel xmlns:dgm="http://schemas.openxmlformats.org/drawingml/2006/diagram" xmlns:a="http://schemas.openxmlformats.org/drawingml/2006/main">
  <dgm:ptLst>
    <dgm:pt modelId="{93135DDC-09B0-E749-B793-F0D54EC81E52}" type="doc">
      <dgm:prSet loTypeId="urn:microsoft.com/office/officeart/2005/8/layout/hierarchy6" loCatId="hierarchy" qsTypeId="urn:microsoft.com/office/officeart/2005/8/quickstyle/simple4" qsCatId="simple" csTypeId="urn:microsoft.com/office/officeart/2005/8/colors/accent1_2" csCatId="accent1"/>
      <dgm:spPr/>
      <dgm:t>
        <a:bodyPr/>
        <a:lstStyle/>
        <a:p>
          <a:endParaRPr lang="en-US"/>
        </a:p>
      </dgm:t>
    </dgm:pt>
    <dgm:pt modelId="{10731AB3-7E39-D649-94DC-960587782265}">
      <dgm:prSet/>
      <dgm:spPr/>
      <dgm:t>
        <a:bodyPr/>
        <a:lstStyle/>
        <a:p>
          <a:pPr rtl="0"/>
          <a:r>
            <a:rPr lang="en-US" dirty="0" smtClean="0"/>
            <a:t>Scope creep happens when new requirements are added to the project after the original project scope was defined and “frozen.”</a:t>
          </a:r>
          <a:endParaRPr dirty="0"/>
        </a:p>
      </dgm:t>
    </dgm:pt>
    <dgm:pt modelId="{FAB3B12D-5315-A14F-90F0-ECE7C64F461B}" type="parTrans" cxnId="{BB6BC95A-0988-6142-ADBC-E78E01F296BE}">
      <dgm:prSet/>
      <dgm:spPr/>
      <dgm:t>
        <a:bodyPr/>
        <a:lstStyle/>
        <a:p>
          <a:endParaRPr lang="en-US"/>
        </a:p>
      </dgm:t>
    </dgm:pt>
    <dgm:pt modelId="{997A0820-609D-D44E-A985-BBD8DCFFEDCF}" type="sibTrans" cxnId="{BB6BC95A-0988-6142-ADBC-E78E01F296BE}">
      <dgm:prSet/>
      <dgm:spPr/>
      <dgm:t>
        <a:bodyPr/>
        <a:lstStyle/>
        <a:p>
          <a:endParaRPr lang="en-US"/>
        </a:p>
      </dgm:t>
    </dgm:pt>
    <dgm:pt modelId="{CE39B25D-2C62-1C4F-AC29-1F8667023196}">
      <dgm:prSet/>
      <dgm:spPr/>
      <dgm:t>
        <a:bodyPr/>
        <a:lstStyle/>
        <a:p>
          <a:pPr rtl="0"/>
          <a:r>
            <a:rPr lang="en-US" dirty="0" smtClean="0"/>
            <a:t>Project manager should allow only absolutely necessary requirements to be added after the project begins. Even so, the team should carefully assess the ramification of the addition and present users the assessment.</a:t>
          </a:r>
          <a:endParaRPr dirty="0"/>
        </a:p>
      </dgm:t>
    </dgm:pt>
    <dgm:pt modelId="{ADE8B362-770A-4348-B026-E8B0CA1ECEB5}" type="parTrans" cxnId="{3003D6B8-A991-604C-89CC-BD286660AEB1}">
      <dgm:prSet/>
      <dgm:spPr/>
      <dgm:t>
        <a:bodyPr/>
        <a:lstStyle/>
        <a:p>
          <a:endParaRPr lang="en-US"/>
        </a:p>
      </dgm:t>
    </dgm:pt>
    <dgm:pt modelId="{D665F984-2FBF-B448-B915-8668B202372B}" type="sibTrans" cxnId="{3003D6B8-A991-604C-89CC-BD286660AEB1}">
      <dgm:prSet/>
      <dgm:spPr/>
      <dgm:t>
        <a:bodyPr/>
        <a:lstStyle/>
        <a:p>
          <a:endParaRPr lang="en-US"/>
        </a:p>
      </dgm:t>
    </dgm:pt>
    <dgm:pt modelId="{28E4E7FD-1B24-8848-8968-3AF003D3DED4}">
      <dgm:prSet/>
      <dgm:spPr/>
      <dgm:t>
        <a:bodyPr/>
        <a:lstStyle/>
        <a:p>
          <a:pPr rtl="0"/>
          <a:r>
            <a:rPr lang="en-US" dirty="0" smtClean="0"/>
            <a:t>When changes cannot be incorporated into the present system, the additions to scope should be recorded as future enhancements.</a:t>
          </a:r>
          <a:endParaRPr dirty="0"/>
        </a:p>
      </dgm:t>
    </dgm:pt>
    <dgm:pt modelId="{B01B87C4-8BC3-5D42-BDED-F155CBD64BD1}" type="parTrans" cxnId="{B7009AAD-E232-B345-B171-45AB5D3ABD32}">
      <dgm:prSet/>
      <dgm:spPr/>
      <dgm:t>
        <a:bodyPr/>
        <a:lstStyle/>
        <a:p>
          <a:endParaRPr lang="en-US"/>
        </a:p>
      </dgm:t>
    </dgm:pt>
    <dgm:pt modelId="{4E59A9B4-CB0D-FA47-BC29-4D7B448A0D0A}" type="sibTrans" cxnId="{B7009AAD-E232-B345-B171-45AB5D3ABD32}">
      <dgm:prSet/>
      <dgm:spPr/>
      <dgm:t>
        <a:bodyPr/>
        <a:lstStyle/>
        <a:p>
          <a:endParaRPr lang="en-US"/>
        </a:p>
      </dgm:t>
    </dgm:pt>
    <dgm:pt modelId="{47C65CBF-CFE0-6041-A099-C231CE9BB274}" type="pres">
      <dgm:prSet presAssocID="{93135DDC-09B0-E749-B793-F0D54EC81E52}" presName="mainComposite" presStyleCnt="0">
        <dgm:presLayoutVars>
          <dgm:chPref val="1"/>
          <dgm:dir/>
          <dgm:animOne val="branch"/>
          <dgm:animLvl val="lvl"/>
          <dgm:resizeHandles val="exact"/>
        </dgm:presLayoutVars>
      </dgm:prSet>
      <dgm:spPr/>
    </dgm:pt>
    <dgm:pt modelId="{601A414D-D411-3246-8326-FEB95D85D0EF}" type="pres">
      <dgm:prSet presAssocID="{93135DDC-09B0-E749-B793-F0D54EC81E52}" presName="hierFlow" presStyleCnt="0"/>
      <dgm:spPr/>
    </dgm:pt>
    <dgm:pt modelId="{F77A2ACE-1F83-1C4F-AA90-0A1E196D9D8B}" type="pres">
      <dgm:prSet presAssocID="{93135DDC-09B0-E749-B793-F0D54EC81E52}" presName="firstBuf" presStyleCnt="0"/>
      <dgm:spPr/>
    </dgm:pt>
    <dgm:pt modelId="{0BB93EFF-4996-1240-B069-A6D217728595}" type="pres">
      <dgm:prSet presAssocID="{93135DDC-09B0-E749-B793-F0D54EC81E52}" presName="hierChild1" presStyleCnt="0">
        <dgm:presLayoutVars>
          <dgm:chPref val="1"/>
          <dgm:animOne val="branch"/>
          <dgm:animLvl val="lvl"/>
        </dgm:presLayoutVars>
      </dgm:prSet>
      <dgm:spPr/>
    </dgm:pt>
    <dgm:pt modelId="{B13416CB-17C8-594D-AAD1-522085D440F1}" type="pres">
      <dgm:prSet presAssocID="{10731AB3-7E39-D649-94DC-960587782265}" presName="Name14" presStyleCnt="0"/>
      <dgm:spPr/>
    </dgm:pt>
    <dgm:pt modelId="{36D64A18-9C9B-A948-BFDB-780CB758605A}" type="pres">
      <dgm:prSet presAssocID="{10731AB3-7E39-D649-94DC-960587782265}" presName="level1Shape" presStyleLbl="node0" presStyleIdx="0" presStyleCnt="1">
        <dgm:presLayoutVars>
          <dgm:chPref val="3"/>
        </dgm:presLayoutVars>
      </dgm:prSet>
      <dgm:spPr/>
    </dgm:pt>
    <dgm:pt modelId="{823F6DE4-F1CA-4C46-AE9D-C9BC6275A8DE}" type="pres">
      <dgm:prSet presAssocID="{10731AB3-7E39-D649-94DC-960587782265}" presName="hierChild2" presStyleCnt="0"/>
      <dgm:spPr/>
    </dgm:pt>
    <dgm:pt modelId="{E9444A3A-B7F0-E841-BD65-2E57210C727D}" type="pres">
      <dgm:prSet presAssocID="{93135DDC-09B0-E749-B793-F0D54EC81E52}" presName="bgShapesFlow" presStyleCnt="0"/>
      <dgm:spPr/>
    </dgm:pt>
    <dgm:pt modelId="{D665E355-84BC-2245-823D-CC2F1A7E2819}" type="pres">
      <dgm:prSet presAssocID="{CE39B25D-2C62-1C4F-AC29-1F8667023196}" presName="rectComp" presStyleCnt="0"/>
      <dgm:spPr/>
    </dgm:pt>
    <dgm:pt modelId="{2955A43B-DBB2-D245-AE01-CBD49072081F}" type="pres">
      <dgm:prSet presAssocID="{CE39B25D-2C62-1C4F-AC29-1F8667023196}" presName="bgRect" presStyleLbl="bgShp" presStyleIdx="0" presStyleCnt="2"/>
      <dgm:spPr/>
    </dgm:pt>
    <dgm:pt modelId="{72850D81-84A7-644B-B646-5788AE099814}" type="pres">
      <dgm:prSet presAssocID="{CE39B25D-2C62-1C4F-AC29-1F8667023196}" presName="bgRectTx" presStyleLbl="bgShp" presStyleIdx="0" presStyleCnt="2">
        <dgm:presLayoutVars>
          <dgm:bulletEnabled val="1"/>
        </dgm:presLayoutVars>
      </dgm:prSet>
      <dgm:spPr/>
    </dgm:pt>
    <dgm:pt modelId="{F54E840B-3DFB-464B-90B9-545F55046BCF}" type="pres">
      <dgm:prSet presAssocID="{CE39B25D-2C62-1C4F-AC29-1F8667023196}" presName="spComp" presStyleCnt="0"/>
      <dgm:spPr/>
    </dgm:pt>
    <dgm:pt modelId="{4A0D0913-11C1-6145-9BB4-3C2A7418A377}" type="pres">
      <dgm:prSet presAssocID="{CE39B25D-2C62-1C4F-AC29-1F8667023196}" presName="vSp" presStyleCnt="0"/>
      <dgm:spPr/>
    </dgm:pt>
    <dgm:pt modelId="{A38BA01B-D805-EF46-9659-DEE38B001BD8}" type="pres">
      <dgm:prSet presAssocID="{28E4E7FD-1B24-8848-8968-3AF003D3DED4}" presName="rectComp" presStyleCnt="0"/>
      <dgm:spPr/>
    </dgm:pt>
    <dgm:pt modelId="{0E3D704A-55AB-5E46-9581-4752760F5A6A}" type="pres">
      <dgm:prSet presAssocID="{28E4E7FD-1B24-8848-8968-3AF003D3DED4}" presName="bgRect" presStyleLbl="bgShp" presStyleIdx="1" presStyleCnt="2"/>
      <dgm:spPr/>
    </dgm:pt>
    <dgm:pt modelId="{583D0AEC-5B75-3549-921D-6763D0D8B11C}" type="pres">
      <dgm:prSet presAssocID="{28E4E7FD-1B24-8848-8968-3AF003D3DED4}" presName="bgRectTx" presStyleLbl="bgShp" presStyleIdx="1" presStyleCnt="2">
        <dgm:presLayoutVars>
          <dgm:bulletEnabled val="1"/>
        </dgm:presLayoutVars>
      </dgm:prSet>
      <dgm:spPr/>
    </dgm:pt>
  </dgm:ptLst>
  <dgm:cxnLst>
    <dgm:cxn modelId="{CEEF193B-28CC-6749-94B6-010F9646616F}" type="presOf" srcId="{CE39B25D-2C62-1C4F-AC29-1F8667023196}" destId="{2955A43B-DBB2-D245-AE01-CBD49072081F}" srcOrd="0" destOrd="0" presId="urn:microsoft.com/office/officeart/2005/8/layout/hierarchy6"/>
    <dgm:cxn modelId="{3003D6B8-A991-604C-89CC-BD286660AEB1}" srcId="{93135DDC-09B0-E749-B793-F0D54EC81E52}" destId="{CE39B25D-2C62-1C4F-AC29-1F8667023196}" srcOrd="1" destOrd="0" parTransId="{ADE8B362-770A-4348-B026-E8B0CA1ECEB5}" sibTransId="{D665F984-2FBF-B448-B915-8668B202372B}"/>
    <dgm:cxn modelId="{3E5E6AA2-1FA5-324C-A3CB-5ED306EEDE1E}" type="presOf" srcId="{10731AB3-7E39-D649-94DC-960587782265}" destId="{36D64A18-9C9B-A948-BFDB-780CB758605A}" srcOrd="0" destOrd="0" presId="urn:microsoft.com/office/officeart/2005/8/layout/hierarchy6"/>
    <dgm:cxn modelId="{B7009AAD-E232-B345-B171-45AB5D3ABD32}" srcId="{93135DDC-09B0-E749-B793-F0D54EC81E52}" destId="{28E4E7FD-1B24-8848-8968-3AF003D3DED4}" srcOrd="2" destOrd="0" parTransId="{B01B87C4-8BC3-5D42-BDED-F155CBD64BD1}" sibTransId="{4E59A9B4-CB0D-FA47-BC29-4D7B448A0D0A}"/>
    <dgm:cxn modelId="{BB6BC95A-0988-6142-ADBC-E78E01F296BE}" srcId="{93135DDC-09B0-E749-B793-F0D54EC81E52}" destId="{10731AB3-7E39-D649-94DC-960587782265}" srcOrd="0" destOrd="0" parTransId="{FAB3B12D-5315-A14F-90F0-ECE7C64F461B}" sibTransId="{997A0820-609D-D44E-A985-BBD8DCFFEDCF}"/>
    <dgm:cxn modelId="{CB2FF2BE-E16C-1043-84A7-8C215F559C75}" type="presOf" srcId="{93135DDC-09B0-E749-B793-F0D54EC81E52}" destId="{47C65CBF-CFE0-6041-A099-C231CE9BB274}" srcOrd="0" destOrd="0" presId="urn:microsoft.com/office/officeart/2005/8/layout/hierarchy6"/>
    <dgm:cxn modelId="{5B877FED-C72A-6643-B651-ACBA91AB5B07}" type="presOf" srcId="{28E4E7FD-1B24-8848-8968-3AF003D3DED4}" destId="{583D0AEC-5B75-3549-921D-6763D0D8B11C}" srcOrd="1" destOrd="0" presId="urn:microsoft.com/office/officeart/2005/8/layout/hierarchy6"/>
    <dgm:cxn modelId="{D1CD7963-C496-8140-9491-7C76A4547A73}" type="presOf" srcId="{28E4E7FD-1B24-8848-8968-3AF003D3DED4}" destId="{0E3D704A-55AB-5E46-9581-4752760F5A6A}" srcOrd="0" destOrd="0" presId="urn:microsoft.com/office/officeart/2005/8/layout/hierarchy6"/>
    <dgm:cxn modelId="{5190C106-E5D7-1D4D-9898-AD5658A71873}" type="presOf" srcId="{CE39B25D-2C62-1C4F-AC29-1F8667023196}" destId="{72850D81-84A7-644B-B646-5788AE099814}" srcOrd="1" destOrd="0" presId="urn:microsoft.com/office/officeart/2005/8/layout/hierarchy6"/>
    <dgm:cxn modelId="{F4D128E2-4C39-5943-9F8F-B391364A99A0}" type="presParOf" srcId="{47C65CBF-CFE0-6041-A099-C231CE9BB274}" destId="{601A414D-D411-3246-8326-FEB95D85D0EF}" srcOrd="0" destOrd="0" presId="urn:microsoft.com/office/officeart/2005/8/layout/hierarchy6"/>
    <dgm:cxn modelId="{F81ABFE0-FBC2-7A4B-89AA-6DB848EA000E}" type="presParOf" srcId="{601A414D-D411-3246-8326-FEB95D85D0EF}" destId="{F77A2ACE-1F83-1C4F-AA90-0A1E196D9D8B}" srcOrd="0" destOrd="0" presId="urn:microsoft.com/office/officeart/2005/8/layout/hierarchy6"/>
    <dgm:cxn modelId="{9C2AE48C-C62E-3641-BDCF-8A4D70AA1A22}" type="presParOf" srcId="{601A414D-D411-3246-8326-FEB95D85D0EF}" destId="{0BB93EFF-4996-1240-B069-A6D217728595}" srcOrd="1" destOrd="0" presId="urn:microsoft.com/office/officeart/2005/8/layout/hierarchy6"/>
    <dgm:cxn modelId="{51987B63-006E-F84B-8DD0-9F9D93362504}" type="presParOf" srcId="{0BB93EFF-4996-1240-B069-A6D217728595}" destId="{B13416CB-17C8-594D-AAD1-522085D440F1}" srcOrd="0" destOrd="0" presId="urn:microsoft.com/office/officeart/2005/8/layout/hierarchy6"/>
    <dgm:cxn modelId="{7CD744C1-8475-6741-9B15-0DBBAB8AE28A}" type="presParOf" srcId="{B13416CB-17C8-594D-AAD1-522085D440F1}" destId="{36D64A18-9C9B-A948-BFDB-780CB758605A}" srcOrd="0" destOrd="0" presId="urn:microsoft.com/office/officeart/2005/8/layout/hierarchy6"/>
    <dgm:cxn modelId="{CB0D621B-75EE-B149-AE48-23A17462CE51}" type="presParOf" srcId="{B13416CB-17C8-594D-AAD1-522085D440F1}" destId="{823F6DE4-F1CA-4C46-AE9D-C9BC6275A8DE}" srcOrd="1" destOrd="0" presId="urn:microsoft.com/office/officeart/2005/8/layout/hierarchy6"/>
    <dgm:cxn modelId="{45CF8E52-FE94-FE4C-8726-ECDF144CB90F}" type="presParOf" srcId="{47C65CBF-CFE0-6041-A099-C231CE9BB274}" destId="{E9444A3A-B7F0-E841-BD65-2E57210C727D}" srcOrd="1" destOrd="0" presId="urn:microsoft.com/office/officeart/2005/8/layout/hierarchy6"/>
    <dgm:cxn modelId="{B30A77D7-8981-D640-8BF9-7684BAF13921}" type="presParOf" srcId="{E9444A3A-B7F0-E841-BD65-2E57210C727D}" destId="{D665E355-84BC-2245-823D-CC2F1A7E2819}" srcOrd="0" destOrd="0" presId="urn:microsoft.com/office/officeart/2005/8/layout/hierarchy6"/>
    <dgm:cxn modelId="{1DC6C20E-581A-1D40-BC39-79FFB234781E}" type="presParOf" srcId="{D665E355-84BC-2245-823D-CC2F1A7E2819}" destId="{2955A43B-DBB2-D245-AE01-CBD49072081F}" srcOrd="0" destOrd="0" presId="urn:microsoft.com/office/officeart/2005/8/layout/hierarchy6"/>
    <dgm:cxn modelId="{466AD51A-23F2-0A4D-93A9-6DE5047F5026}" type="presParOf" srcId="{D665E355-84BC-2245-823D-CC2F1A7E2819}" destId="{72850D81-84A7-644B-B646-5788AE099814}" srcOrd="1" destOrd="0" presId="urn:microsoft.com/office/officeart/2005/8/layout/hierarchy6"/>
    <dgm:cxn modelId="{B48EFF04-988D-6E42-963D-3890128126C2}" type="presParOf" srcId="{E9444A3A-B7F0-E841-BD65-2E57210C727D}" destId="{F54E840B-3DFB-464B-90B9-545F55046BCF}" srcOrd="1" destOrd="0" presId="urn:microsoft.com/office/officeart/2005/8/layout/hierarchy6"/>
    <dgm:cxn modelId="{9531AB76-87DB-0543-AB3A-3533CEF4D5CA}" type="presParOf" srcId="{F54E840B-3DFB-464B-90B9-545F55046BCF}" destId="{4A0D0913-11C1-6145-9BB4-3C2A7418A377}" srcOrd="0" destOrd="0" presId="urn:microsoft.com/office/officeart/2005/8/layout/hierarchy6"/>
    <dgm:cxn modelId="{4BAB723E-E8D9-C04F-9A35-7AD484036A57}" type="presParOf" srcId="{E9444A3A-B7F0-E841-BD65-2E57210C727D}" destId="{A38BA01B-D805-EF46-9659-DEE38B001BD8}" srcOrd="2" destOrd="0" presId="urn:microsoft.com/office/officeart/2005/8/layout/hierarchy6"/>
    <dgm:cxn modelId="{9DEC66C8-0375-3947-9B63-7177ABB251A9}" type="presParOf" srcId="{A38BA01B-D805-EF46-9659-DEE38B001BD8}" destId="{0E3D704A-55AB-5E46-9581-4752760F5A6A}" srcOrd="0" destOrd="0" presId="urn:microsoft.com/office/officeart/2005/8/layout/hierarchy6"/>
    <dgm:cxn modelId="{E466FB9B-A7FF-B845-BC43-73539F06BB9C}" type="presParOf" srcId="{A38BA01B-D805-EF46-9659-DEE38B001BD8}" destId="{583D0AEC-5B75-3549-921D-6763D0D8B11C}" srcOrd="1" destOrd="0" presId="urn:microsoft.com/office/officeart/2005/8/layout/hierarchy6"/>
  </dgm:cxnLst>
  <dgm:bg/>
  <dgm:whole/>
</dgm:dataModel>
</file>

<file path=ppt/diagrams/data5.xml><?xml version="1.0" encoding="utf-8"?>
<dgm:dataModel xmlns:dgm="http://schemas.openxmlformats.org/drawingml/2006/diagram" xmlns:a="http://schemas.openxmlformats.org/drawingml/2006/main">
  <dgm:ptLst>
    <dgm:pt modelId="{ABBA6D8E-3211-4A30-8DB8-A235B285B8C8}"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DAD039D3-9AFB-460C-9A96-2E03C265CB9A}">
      <dgm:prSet phldrT="[Text]"/>
      <dgm:spPr/>
      <dgm:t>
        <a:bodyPr/>
        <a:lstStyle/>
        <a:p>
          <a:r>
            <a:rPr lang="en-US" b="1" dirty="0" smtClean="0"/>
            <a:t>Project Manager</a:t>
          </a:r>
          <a:endParaRPr lang="en-US" b="1" dirty="0"/>
        </a:p>
      </dgm:t>
    </dgm:pt>
    <dgm:pt modelId="{96C688EC-BACC-4597-8D70-2D4D4A7F2BF6}" type="parTrans" cxnId="{74D8DE47-C4D8-4D22-9F5A-28F4649E221B}">
      <dgm:prSet/>
      <dgm:spPr/>
      <dgm:t>
        <a:bodyPr/>
        <a:lstStyle/>
        <a:p>
          <a:endParaRPr lang="en-US" b="1"/>
        </a:p>
      </dgm:t>
    </dgm:pt>
    <dgm:pt modelId="{E51C1ACD-BF76-4E62-A33E-4FB8E106C387}" type="sibTrans" cxnId="{74D8DE47-C4D8-4D22-9F5A-28F4649E221B}">
      <dgm:prSet/>
      <dgm:spPr/>
      <dgm:t>
        <a:bodyPr/>
        <a:lstStyle/>
        <a:p>
          <a:endParaRPr lang="en-US" b="1"/>
        </a:p>
      </dgm:t>
    </dgm:pt>
    <dgm:pt modelId="{99135E4D-D0B6-412F-AFF7-8A9C44098BDE}">
      <dgm:prSet phldrT="[Text]"/>
      <dgm:spPr/>
      <dgm:t>
        <a:bodyPr/>
        <a:lstStyle/>
        <a:p>
          <a:r>
            <a:rPr lang="en-US" b="1" dirty="0" smtClean="0"/>
            <a:t>Technical Lead</a:t>
          </a:r>
          <a:endParaRPr lang="en-US" b="1" dirty="0"/>
        </a:p>
      </dgm:t>
    </dgm:pt>
    <dgm:pt modelId="{A9377CCA-CE57-402C-AA3D-5011E1923CFD}" type="parTrans" cxnId="{4EC8AB55-6EF9-4DF0-8605-FDE5C042B6A4}">
      <dgm:prSet/>
      <dgm:spPr/>
      <dgm:t>
        <a:bodyPr/>
        <a:lstStyle/>
        <a:p>
          <a:endParaRPr lang="en-US" b="1"/>
        </a:p>
      </dgm:t>
    </dgm:pt>
    <dgm:pt modelId="{217BD720-EFD2-4945-9603-B48CAF176908}" type="sibTrans" cxnId="{4EC8AB55-6EF9-4DF0-8605-FDE5C042B6A4}">
      <dgm:prSet/>
      <dgm:spPr/>
      <dgm:t>
        <a:bodyPr/>
        <a:lstStyle/>
        <a:p>
          <a:endParaRPr lang="en-US" b="1"/>
        </a:p>
      </dgm:t>
    </dgm:pt>
    <dgm:pt modelId="{4BDCFFCF-046A-4154-A954-B85941C2847E}">
      <dgm:prSet phldrT="[Text]"/>
      <dgm:spPr/>
      <dgm:t>
        <a:bodyPr/>
        <a:lstStyle/>
        <a:p>
          <a:r>
            <a:rPr lang="en-US" b="1" dirty="0" smtClean="0"/>
            <a:t>Programmer</a:t>
          </a:r>
          <a:endParaRPr lang="en-US" b="1" dirty="0"/>
        </a:p>
      </dgm:t>
    </dgm:pt>
    <dgm:pt modelId="{E611CD34-AE02-4200-91FD-CEE331CC7AA1}" type="parTrans" cxnId="{375C30AB-88E0-4618-BEE5-F133DF30D1D4}">
      <dgm:prSet/>
      <dgm:spPr/>
      <dgm:t>
        <a:bodyPr/>
        <a:lstStyle/>
        <a:p>
          <a:endParaRPr lang="en-US" b="1"/>
        </a:p>
      </dgm:t>
    </dgm:pt>
    <dgm:pt modelId="{14E5E578-3555-446E-A78F-94FFADDC8399}" type="sibTrans" cxnId="{375C30AB-88E0-4618-BEE5-F133DF30D1D4}">
      <dgm:prSet/>
      <dgm:spPr/>
      <dgm:t>
        <a:bodyPr/>
        <a:lstStyle/>
        <a:p>
          <a:endParaRPr lang="en-US" b="1"/>
        </a:p>
      </dgm:t>
    </dgm:pt>
    <dgm:pt modelId="{978FB91C-8DC6-442E-BE85-F7D1F835A13B}">
      <dgm:prSet/>
      <dgm:spPr/>
      <dgm:t>
        <a:bodyPr/>
        <a:lstStyle/>
        <a:p>
          <a:r>
            <a:rPr lang="en-US" b="1" dirty="0" smtClean="0"/>
            <a:t>Programmer</a:t>
          </a:r>
          <a:endParaRPr lang="en-US" b="1" dirty="0"/>
        </a:p>
      </dgm:t>
    </dgm:pt>
    <dgm:pt modelId="{A58710AA-41C7-4F8A-AB0F-63792EAF0190}" type="parTrans" cxnId="{07FF0CEC-C708-4DFE-8E56-619440DFCEC7}">
      <dgm:prSet/>
      <dgm:spPr/>
      <dgm:t>
        <a:bodyPr/>
        <a:lstStyle/>
        <a:p>
          <a:endParaRPr lang="en-US" b="1"/>
        </a:p>
      </dgm:t>
    </dgm:pt>
    <dgm:pt modelId="{26E66BFF-69CC-4B8C-ADA3-7E04BAD5DE85}" type="sibTrans" cxnId="{07FF0CEC-C708-4DFE-8E56-619440DFCEC7}">
      <dgm:prSet/>
      <dgm:spPr/>
      <dgm:t>
        <a:bodyPr/>
        <a:lstStyle/>
        <a:p>
          <a:endParaRPr lang="en-US" b="1"/>
        </a:p>
      </dgm:t>
    </dgm:pt>
    <dgm:pt modelId="{2E0ADF46-9F24-4B5A-99A6-5AA4BC9B7370}">
      <dgm:prSet phldrT="[Text]"/>
      <dgm:spPr/>
      <dgm:t>
        <a:bodyPr/>
        <a:lstStyle/>
        <a:p>
          <a:r>
            <a:rPr lang="en-US" b="1" dirty="0" smtClean="0"/>
            <a:t>Functional Lead</a:t>
          </a:r>
          <a:endParaRPr lang="en-US" b="1" dirty="0"/>
        </a:p>
      </dgm:t>
    </dgm:pt>
    <dgm:pt modelId="{799C5906-4DD9-477D-8BC6-7D76F619F805}" type="sibTrans" cxnId="{A449D26B-5886-4E34-8F08-565C1051B286}">
      <dgm:prSet/>
      <dgm:spPr/>
      <dgm:t>
        <a:bodyPr/>
        <a:lstStyle/>
        <a:p>
          <a:endParaRPr lang="en-US" b="1"/>
        </a:p>
      </dgm:t>
    </dgm:pt>
    <dgm:pt modelId="{0F6F6708-83F4-40E3-AE73-FC66BA946708}" type="parTrans" cxnId="{A449D26B-5886-4E34-8F08-565C1051B286}">
      <dgm:prSet/>
      <dgm:spPr/>
      <dgm:t>
        <a:bodyPr/>
        <a:lstStyle/>
        <a:p>
          <a:endParaRPr lang="en-US" b="1"/>
        </a:p>
      </dgm:t>
    </dgm:pt>
    <dgm:pt modelId="{A0456D68-3724-4465-A5D4-F9C80506A66B}">
      <dgm:prSet phldrT="[Text]"/>
      <dgm:spPr/>
      <dgm:t>
        <a:bodyPr/>
        <a:lstStyle/>
        <a:p>
          <a:r>
            <a:rPr lang="en-US" b="1" dirty="0" smtClean="0"/>
            <a:t>Analyst</a:t>
          </a:r>
          <a:endParaRPr lang="en-US" b="1" dirty="0"/>
        </a:p>
      </dgm:t>
    </dgm:pt>
    <dgm:pt modelId="{F4C112AE-FDE8-4508-9875-18AD50B2BFDD}" type="sibTrans" cxnId="{65686EE6-FE71-4322-AF29-26F44BF478A5}">
      <dgm:prSet/>
      <dgm:spPr/>
      <dgm:t>
        <a:bodyPr/>
        <a:lstStyle/>
        <a:p>
          <a:endParaRPr lang="en-US" b="1"/>
        </a:p>
      </dgm:t>
    </dgm:pt>
    <dgm:pt modelId="{7B69ACC9-D530-4B79-9009-5462B40F7107}" type="parTrans" cxnId="{65686EE6-FE71-4322-AF29-26F44BF478A5}">
      <dgm:prSet/>
      <dgm:spPr/>
      <dgm:t>
        <a:bodyPr/>
        <a:lstStyle/>
        <a:p>
          <a:endParaRPr lang="en-US" b="1"/>
        </a:p>
      </dgm:t>
    </dgm:pt>
    <dgm:pt modelId="{EE313AE8-5969-47E1-A484-FF17F71D04AB}">
      <dgm:prSet phldrT="[Text]"/>
      <dgm:spPr/>
      <dgm:t>
        <a:bodyPr/>
        <a:lstStyle/>
        <a:p>
          <a:r>
            <a:rPr lang="en-US" b="1" dirty="0" smtClean="0"/>
            <a:t>Analyst</a:t>
          </a:r>
          <a:endParaRPr lang="en-US" b="1" dirty="0"/>
        </a:p>
      </dgm:t>
    </dgm:pt>
    <dgm:pt modelId="{87643D1A-9C25-46A1-BE17-3E619206E200}" type="sibTrans" cxnId="{21C03AA9-8873-4406-B420-0140F21529A1}">
      <dgm:prSet/>
      <dgm:spPr/>
      <dgm:t>
        <a:bodyPr/>
        <a:lstStyle/>
        <a:p>
          <a:endParaRPr lang="en-US" b="1"/>
        </a:p>
      </dgm:t>
    </dgm:pt>
    <dgm:pt modelId="{172404D6-0FAE-4133-A3B2-9CB087C6F073}" type="parTrans" cxnId="{21C03AA9-8873-4406-B420-0140F21529A1}">
      <dgm:prSet/>
      <dgm:spPr/>
      <dgm:t>
        <a:bodyPr/>
        <a:lstStyle/>
        <a:p>
          <a:endParaRPr lang="en-US" b="1"/>
        </a:p>
      </dgm:t>
    </dgm:pt>
    <dgm:pt modelId="{F5A4E259-84A2-4F72-A910-AAC9D103EA93}" type="pres">
      <dgm:prSet presAssocID="{ABBA6D8E-3211-4A30-8DB8-A235B285B8C8}" presName="hierChild1" presStyleCnt="0">
        <dgm:presLayoutVars>
          <dgm:chPref val="1"/>
          <dgm:dir/>
          <dgm:animOne val="branch"/>
          <dgm:animLvl val="lvl"/>
          <dgm:resizeHandles/>
        </dgm:presLayoutVars>
      </dgm:prSet>
      <dgm:spPr/>
      <dgm:t>
        <a:bodyPr/>
        <a:lstStyle/>
        <a:p>
          <a:endParaRPr lang="en-US"/>
        </a:p>
      </dgm:t>
    </dgm:pt>
    <dgm:pt modelId="{DD8BC300-1954-438B-A956-E658E1AEE409}" type="pres">
      <dgm:prSet presAssocID="{DAD039D3-9AFB-460C-9A96-2E03C265CB9A}" presName="hierRoot1" presStyleCnt="0"/>
      <dgm:spPr/>
    </dgm:pt>
    <dgm:pt modelId="{B09BA6E5-18D4-4EE4-AA1D-6D36871C1064}" type="pres">
      <dgm:prSet presAssocID="{DAD039D3-9AFB-460C-9A96-2E03C265CB9A}" presName="composite" presStyleCnt="0"/>
      <dgm:spPr/>
    </dgm:pt>
    <dgm:pt modelId="{1F3ABFFA-8256-4119-ABFC-98195287CCCC}" type="pres">
      <dgm:prSet presAssocID="{DAD039D3-9AFB-460C-9A96-2E03C265CB9A}" presName="background" presStyleLbl="node0" presStyleIdx="0" presStyleCnt="1"/>
      <dgm:spPr/>
    </dgm:pt>
    <dgm:pt modelId="{EBFC050F-16A3-4DC9-9427-9679BB7B233E}" type="pres">
      <dgm:prSet presAssocID="{DAD039D3-9AFB-460C-9A96-2E03C265CB9A}" presName="text" presStyleLbl="fgAcc0" presStyleIdx="0" presStyleCnt="1">
        <dgm:presLayoutVars>
          <dgm:chPref val="3"/>
        </dgm:presLayoutVars>
      </dgm:prSet>
      <dgm:spPr/>
      <dgm:t>
        <a:bodyPr/>
        <a:lstStyle/>
        <a:p>
          <a:endParaRPr lang="en-US"/>
        </a:p>
      </dgm:t>
    </dgm:pt>
    <dgm:pt modelId="{68BD3899-D734-4F04-AE82-177C5D89FF42}" type="pres">
      <dgm:prSet presAssocID="{DAD039D3-9AFB-460C-9A96-2E03C265CB9A}" presName="hierChild2" presStyleCnt="0"/>
      <dgm:spPr/>
    </dgm:pt>
    <dgm:pt modelId="{CC469356-3F5E-47D6-9737-ADB34F1B0034}" type="pres">
      <dgm:prSet presAssocID="{0F6F6708-83F4-40E3-AE73-FC66BA946708}" presName="Name10" presStyleLbl="parChTrans1D2" presStyleIdx="0" presStyleCnt="2"/>
      <dgm:spPr/>
      <dgm:t>
        <a:bodyPr/>
        <a:lstStyle/>
        <a:p>
          <a:endParaRPr lang="en-US"/>
        </a:p>
      </dgm:t>
    </dgm:pt>
    <dgm:pt modelId="{9F32791E-4FE9-4E18-AF9F-EFAD69BEF215}" type="pres">
      <dgm:prSet presAssocID="{2E0ADF46-9F24-4B5A-99A6-5AA4BC9B7370}" presName="hierRoot2" presStyleCnt="0"/>
      <dgm:spPr/>
    </dgm:pt>
    <dgm:pt modelId="{5D2F6777-C200-444A-BA90-01FC0337C696}" type="pres">
      <dgm:prSet presAssocID="{2E0ADF46-9F24-4B5A-99A6-5AA4BC9B7370}" presName="composite2" presStyleCnt="0"/>
      <dgm:spPr/>
    </dgm:pt>
    <dgm:pt modelId="{33D92F61-8917-476A-86BA-3D6A7A7C27FE}" type="pres">
      <dgm:prSet presAssocID="{2E0ADF46-9F24-4B5A-99A6-5AA4BC9B7370}" presName="background2" presStyleLbl="node2" presStyleIdx="0" presStyleCnt="2"/>
      <dgm:spPr/>
    </dgm:pt>
    <dgm:pt modelId="{78F919C4-F66F-4022-954D-0D0B67DDF8BC}" type="pres">
      <dgm:prSet presAssocID="{2E0ADF46-9F24-4B5A-99A6-5AA4BC9B7370}" presName="text2" presStyleLbl="fgAcc2" presStyleIdx="0" presStyleCnt="2">
        <dgm:presLayoutVars>
          <dgm:chPref val="3"/>
        </dgm:presLayoutVars>
      </dgm:prSet>
      <dgm:spPr/>
      <dgm:t>
        <a:bodyPr/>
        <a:lstStyle/>
        <a:p>
          <a:endParaRPr lang="en-US"/>
        </a:p>
      </dgm:t>
    </dgm:pt>
    <dgm:pt modelId="{48B1E41C-AF27-429E-B66D-DDCF2E70464E}" type="pres">
      <dgm:prSet presAssocID="{2E0ADF46-9F24-4B5A-99A6-5AA4BC9B7370}" presName="hierChild3" presStyleCnt="0"/>
      <dgm:spPr/>
    </dgm:pt>
    <dgm:pt modelId="{A932770A-C8C4-4106-B73B-C56481BDFC86}" type="pres">
      <dgm:prSet presAssocID="{172404D6-0FAE-4133-A3B2-9CB087C6F073}" presName="Name17" presStyleLbl="parChTrans1D3" presStyleIdx="0" presStyleCnt="4"/>
      <dgm:spPr/>
      <dgm:t>
        <a:bodyPr/>
        <a:lstStyle/>
        <a:p>
          <a:endParaRPr lang="en-US"/>
        </a:p>
      </dgm:t>
    </dgm:pt>
    <dgm:pt modelId="{33D83652-9A2C-44AC-B780-850FAAFA7500}" type="pres">
      <dgm:prSet presAssocID="{EE313AE8-5969-47E1-A484-FF17F71D04AB}" presName="hierRoot3" presStyleCnt="0"/>
      <dgm:spPr/>
    </dgm:pt>
    <dgm:pt modelId="{ACB4CBE2-EA33-468B-9EDF-BEA03C2DA0B3}" type="pres">
      <dgm:prSet presAssocID="{EE313AE8-5969-47E1-A484-FF17F71D04AB}" presName="composite3" presStyleCnt="0"/>
      <dgm:spPr/>
    </dgm:pt>
    <dgm:pt modelId="{961448EA-CB1A-4D62-AC99-8A3C8DCEDC41}" type="pres">
      <dgm:prSet presAssocID="{EE313AE8-5969-47E1-A484-FF17F71D04AB}" presName="background3" presStyleLbl="node3" presStyleIdx="0" presStyleCnt="4"/>
      <dgm:spPr/>
    </dgm:pt>
    <dgm:pt modelId="{0356C148-60CE-46E5-BD00-7577C3F9B380}" type="pres">
      <dgm:prSet presAssocID="{EE313AE8-5969-47E1-A484-FF17F71D04AB}" presName="text3" presStyleLbl="fgAcc3" presStyleIdx="0" presStyleCnt="4">
        <dgm:presLayoutVars>
          <dgm:chPref val="3"/>
        </dgm:presLayoutVars>
      </dgm:prSet>
      <dgm:spPr/>
      <dgm:t>
        <a:bodyPr/>
        <a:lstStyle/>
        <a:p>
          <a:endParaRPr lang="en-US"/>
        </a:p>
      </dgm:t>
    </dgm:pt>
    <dgm:pt modelId="{8F5C006B-BA13-401C-B1AE-3DDB061EBE40}" type="pres">
      <dgm:prSet presAssocID="{EE313AE8-5969-47E1-A484-FF17F71D04AB}" presName="hierChild4" presStyleCnt="0"/>
      <dgm:spPr/>
    </dgm:pt>
    <dgm:pt modelId="{842BC213-AD90-4236-AC85-B9016205C7F8}" type="pres">
      <dgm:prSet presAssocID="{7B69ACC9-D530-4B79-9009-5462B40F7107}" presName="Name17" presStyleLbl="parChTrans1D3" presStyleIdx="1" presStyleCnt="4"/>
      <dgm:spPr/>
      <dgm:t>
        <a:bodyPr/>
        <a:lstStyle/>
        <a:p>
          <a:endParaRPr lang="en-US"/>
        </a:p>
      </dgm:t>
    </dgm:pt>
    <dgm:pt modelId="{D5C44EC3-7214-47A6-88AE-9B3F4C8122F6}" type="pres">
      <dgm:prSet presAssocID="{A0456D68-3724-4465-A5D4-F9C80506A66B}" presName="hierRoot3" presStyleCnt="0"/>
      <dgm:spPr/>
    </dgm:pt>
    <dgm:pt modelId="{4348E0B0-F9E0-4FA4-9644-C8D05BC950CF}" type="pres">
      <dgm:prSet presAssocID="{A0456D68-3724-4465-A5D4-F9C80506A66B}" presName="composite3" presStyleCnt="0"/>
      <dgm:spPr/>
    </dgm:pt>
    <dgm:pt modelId="{C35A8D99-6453-4040-B79A-E135DF6B085E}" type="pres">
      <dgm:prSet presAssocID="{A0456D68-3724-4465-A5D4-F9C80506A66B}" presName="background3" presStyleLbl="node3" presStyleIdx="1" presStyleCnt="4"/>
      <dgm:spPr/>
    </dgm:pt>
    <dgm:pt modelId="{9FDAE29B-ABDE-4DBC-BDF3-11BEFB9114E3}" type="pres">
      <dgm:prSet presAssocID="{A0456D68-3724-4465-A5D4-F9C80506A66B}" presName="text3" presStyleLbl="fgAcc3" presStyleIdx="1" presStyleCnt="4">
        <dgm:presLayoutVars>
          <dgm:chPref val="3"/>
        </dgm:presLayoutVars>
      </dgm:prSet>
      <dgm:spPr/>
      <dgm:t>
        <a:bodyPr/>
        <a:lstStyle/>
        <a:p>
          <a:endParaRPr lang="en-US"/>
        </a:p>
      </dgm:t>
    </dgm:pt>
    <dgm:pt modelId="{0D028052-D8F7-488D-A549-1139C9B19523}" type="pres">
      <dgm:prSet presAssocID="{A0456D68-3724-4465-A5D4-F9C80506A66B}" presName="hierChild4" presStyleCnt="0"/>
      <dgm:spPr/>
    </dgm:pt>
    <dgm:pt modelId="{C79C3F8B-04B7-4DF0-9ED7-CD713F64739E}" type="pres">
      <dgm:prSet presAssocID="{A9377CCA-CE57-402C-AA3D-5011E1923CFD}" presName="Name10" presStyleLbl="parChTrans1D2" presStyleIdx="1" presStyleCnt="2"/>
      <dgm:spPr/>
      <dgm:t>
        <a:bodyPr/>
        <a:lstStyle/>
        <a:p>
          <a:endParaRPr lang="en-US"/>
        </a:p>
      </dgm:t>
    </dgm:pt>
    <dgm:pt modelId="{46A504ED-B75F-4509-B39E-542E5086C709}" type="pres">
      <dgm:prSet presAssocID="{99135E4D-D0B6-412F-AFF7-8A9C44098BDE}" presName="hierRoot2" presStyleCnt="0"/>
      <dgm:spPr/>
    </dgm:pt>
    <dgm:pt modelId="{9D26AED3-BF98-40EB-828F-93F74370A3A2}" type="pres">
      <dgm:prSet presAssocID="{99135E4D-D0B6-412F-AFF7-8A9C44098BDE}" presName="composite2" presStyleCnt="0"/>
      <dgm:spPr/>
    </dgm:pt>
    <dgm:pt modelId="{63F2B3FE-5A7D-4A2E-8327-D583D1F2C088}" type="pres">
      <dgm:prSet presAssocID="{99135E4D-D0B6-412F-AFF7-8A9C44098BDE}" presName="background2" presStyleLbl="node2" presStyleIdx="1" presStyleCnt="2"/>
      <dgm:spPr/>
    </dgm:pt>
    <dgm:pt modelId="{A501AF4D-23FD-42A0-B9B9-206E413A27EC}" type="pres">
      <dgm:prSet presAssocID="{99135E4D-D0B6-412F-AFF7-8A9C44098BDE}" presName="text2" presStyleLbl="fgAcc2" presStyleIdx="1" presStyleCnt="2">
        <dgm:presLayoutVars>
          <dgm:chPref val="3"/>
        </dgm:presLayoutVars>
      </dgm:prSet>
      <dgm:spPr/>
      <dgm:t>
        <a:bodyPr/>
        <a:lstStyle/>
        <a:p>
          <a:endParaRPr lang="en-US"/>
        </a:p>
      </dgm:t>
    </dgm:pt>
    <dgm:pt modelId="{89FBE35B-A662-46EB-AFB0-476E769AB0A7}" type="pres">
      <dgm:prSet presAssocID="{99135E4D-D0B6-412F-AFF7-8A9C44098BDE}" presName="hierChild3" presStyleCnt="0"/>
      <dgm:spPr/>
    </dgm:pt>
    <dgm:pt modelId="{3D2906DA-B8DD-499D-BECA-EBB937664A41}" type="pres">
      <dgm:prSet presAssocID="{E611CD34-AE02-4200-91FD-CEE331CC7AA1}" presName="Name17" presStyleLbl="parChTrans1D3" presStyleIdx="2" presStyleCnt="4"/>
      <dgm:spPr/>
      <dgm:t>
        <a:bodyPr/>
        <a:lstStyle/>
        <a:p>
          <a:endParaRPr lang="en-US"/>
        </a:p>
      </dgm:t>
    </dgm:pt>
    <dgm:pt modelId="{6C9F511C-5A78-4777-9FD2-48D8CE2A71A7}" type="pres">
      <dgm:prSet presAssocID="{4BDCFFCF-046A-4154-A954-B85941C2847E}" presName="hierRoot3" presStyleCnt="0"/>
      <dgm:spPr/>
    </dgm:pt>
    <dgm:pt modelId="{8E5534AF-A41F-4120-A977-B1EBA617FEDF}" type="pres">
      <dgm:prSet presAssocID="{4BDCFFCF-046A-4154-A954-B85941C2847E}" presName="composite3" presStyleCnt="0"/>
      <dgm:spPr/>
    </dgm:pt>
    <dgm:pt modelId="{E0846636-7830-46ED-980E-2924FAD07AB7}" type="pres">
      <dgm:prSet presAssocID="{4BDCFFCF-046A-4154-A954-B85941C2847E}" presName="background3" presStyleLbl="node3" presStyleIdx="2" presStyleCnt="4"/>
      <dgm:spPr/>
    </dgm:pt>
    <dgm:pt modelId="{026808F5-2049-4F2D-963C-D3068531310B}" type="pres">
      <dgm:prSet presAssocID="{4BDCFFCF-046A-4154-A954-B85941C2847E}" presName="text3" presStyleLbl="fgAcc3" presStyleIdx="2" presStyleCnt="4">
        <dgm:presLayoutVars>
          <dgm:chPref val="3"/>
        </dgm:presLayoutVars>
      </dgm:prSet>
      <dgm:spPr/>
      <dgm:t>
        <a:bodyPr/>
        <a:lstStyle/>
        <a:p>
          <a:endParaRPr lang="en-US"/>
        </a:p>
      </dgm:t>
    </dgm:pt>
    <dgm:pt modelId="{269CA3F5-D92E-4F8A-9E1F-97AC844F1405}" type="pres">
      <dgm:prSet presAssocID="{4BDCFFCF-046A-4154-A954-B85941C2847E}" presName="hierChild4" presStyleCnt="0"/>
      <dgm:spPr/>
    </dgm:pt>
    <dgm:pt modelId="{8B43E56D-2ADA-438F-A128-C09A74D8BBCB}" type="pres">
      <dgm:prSet presAssocID="{A58710AA-41C7-4F8A-AB0F-63792EAF0190}" presName="Name17" presStyleLbl="parChTrans1D3" presStyleIdx="3" presStyleCnt="4"/>
      <dgm:spPr/>
      <dgm:t>
        <a:bodyPr/>
        <a:lstStyle/>
        <a:p>
          <a:endParaRPr lang="en-US"/>
        </a:p>
      </dgm:t>
    </dgm:pt>
    <dgm:pt modelId="{C162D31A-28B6-4B71-9C37-92F2291AEEF6}" type="pres">
      <dgm:prSet presAssocID="{978FB91C-8DC6-442E-BE85-F7D1F835A13B}" presName="hierRoot3" presStyleCnt="0"/>
      <dgm:spPr/>
    </dgm:pt>
    <dgm:pt modelId="{E9B9631B-BE40-430A-BEEE-D6967912B8E6}" type="pres">
      <dgm:prSet presAssocID="{978FB91C-8DC6-442E-BE85-F7D1F835A13B}" presName="composite3" presStyleCnt="0"/>
      <dgm:spPr/>
    </dgm:pt>
    <dgm:pt modelId="{4A4F18AE-4576-479D-A396-70212AF25F6E}" type="pres">
      <dgm:prSet presAssocID="{978FB91C-8DC6-442E-BE85-F7D1F835A13B}" presName="background3" presStyleLbl="node3" presStyleIdx="3" presStyleCnt="4"/>
      <dgm:spPr/>
    </dgm:pt>
    <dgm:pt modelId="{6B5C563A-42A5-4B16-BC7D-74D0FB50C77F}" type="pres">
      <dgm:prSet presAssocID="{978FB91C-8DC6-442E-BE85-F7D1F835A13B}" presName="text3" presStyleLbl="fgAcc3" presStyleIdx="3" presStyleCnt="4">
        <dgm:presLayoutVars>
          <dgm:chPref val="3"/>
        </dgm:presLayoutVars>
      </dgm:prSet>
      <dgm:spPr/>
      <dgm:t>
        <a:bodyPr/>
        <a:lstStyle/>
        <a:p>
          <a:endParaRPr lang="en-US"/>
        </a:p>
      </dgm:t>
    </dgm:pt>
    <dgm:pt modelId="{1B870FFB-A183-42AB-B046-F8CFE36F39ED}" type="pres">
      <dgm:prSet presAssocID="{978FB91C-8DC6-442E-BE85-F7D1F835A13B}" presName="hierChild4" presStyleCnt="0"/>
      <dgm:spPr/>
    </dgm:pt>
  </dgm:ptLst>
  <dgm:cxnLst>
    <dgm:cxn modelId="{FEEAA7DF-E1B3-2448-A184-B52ABEF4B980}" type="presOf" srcId="{7B69ACC9-D530-4B79-9009-5462B40F7107}" destId="{842BC213-AD90-4236-AC85-B9016205C7F8}" srcOrd="0" destOrd="0" presId="urn:microsoft.com/office/officeart/2005/8/layout/hierarchy1"/>
    <dgm:cxn modelId="{4EC8AB55-6EF9-4DF0-8605-FDE5C042B6A4}" srcId="{DAD039D3-9AFB-460C-9A96-2E03C265CB9A}" destId="{99135E4D-D0B6-412F-AFF7-8A9C44098BDE}" srcOrd="1" destOrd="0" parTransId="{A9377CCA-CE57-402C-AA3D-5011E1923CFD}" sibTransId="{217BD720-EFD2-4945-9603-B48CAF176908}"/>
    <dgm:cxn modelId="{3107FDFA-A6E9-4240-831E-D63022094DF7}" type="presOf" srcId="{99135E4D-D0B6-412F-AFF7-8A9C44098BDE}" destId="{A501AF4D-23FD-42A0-B9B9-206E413A27EC}" srcOrd="0" destOrd="0" presId="urn:microsoft.com/office/officeart/2005/8/layout/hierarchy1"/>
    <dgm:cxn modelId="{375C30AB-88E0-4618-BEE5-F133DF30D1D4}" srcId="{99135E4D-D0B6-412F-AFF7-8A9C44098BDE}" destId="{4BDCFFCF-046A-4154-A954-B85941C2847E}" srcOrd="0" destOrd="0" parTransId="{E611CD34-AE02-4200-91FD-CEE331CC7AA1}" sibTransId="{14E5E578-3555-446E-A78F-94FFADDC8399}"/>
    <dgm:cxn modelId="{A449D26B-5886-4E34-8F08-565C1051B286}" srcId="{DAD039D3-9AFB-460C-9A96-2E03C265CB9A}" destId="{2E0ADF46-9F24-4B5A-99A6-5AA4BC9B7370}" srcOrd="0" destOrd="0" parTransId="{0F6F6708-83F4-40E3-AE73-FC66BA946708}" sibTransId="{799C5906-4DD9-477D-8BC6-7D76F619F805}"/>
    <dgm:cxn modelId="{E2F103C1-B94C-2249-A0D0-FDB7C2C18A11}" type="presOf" srcId="{A0456D68-3724-4465-A5D4-F9C80506A66B}" destId="{9FDAE29B-ABDE-4DBC-BDF3-11BEFB9114E3}" srcOrd="0" destOrd="0" presId="urn:microsoft.com/office/officeart/2005/8/layout/hierarchy1"/>
    <dgm:cxn modelId="{D91E827C-AFB0-9444-A1F1-7C44DAD049B4}" type="presOf" srcId="{A58710AA-41C7-4F8A-AB0F-63792EAF0190}" destId="{8B43E56D-2ADA-438F-A128-C09A74D8BBCB}" srcOrd="0" destOrd="0" presId="urn:microsoft.com/office/officeart/2005/8/layout/hierarchy1"/>
    <dgm:cxn modelId="{E9EE79AB-05FB-714E-92F4-B9575C76161D}" type="presOf" srcId="{172404D6-0FAE-4133-A3B2-9CB087C6F073}" destId="{A932770A-C8C4-4106-B73B-C56481BDFC86}" srcOrd="0" destOrd="0" presId="urn:microsoft.com/office/officeart/2005/8/layout/hierarchy1"/>
    <dgm:cxn modelId="{46A197E8-B462-3E49-BC39-12380E5618A5}" type="presOf" srcId="{2E0ADF46-9F24-4B5A-99A6-5AA4BC9B7370}" destId="{78F919C4-F66F-4022-954D-0D0B67DDF8BC}" srcOrd="0" destOrd="0" presId="urn:microsoft.com/office/officeart/2005/8/layout/hierarchy1"/>
    <dgm:cxn modelId="{ED88040B-B9C0-CD40-975C-73B792605EA4}" type="presOf" srcId="{EE313AE8-5969-47E1-A484-FF17F71D04AB}" destId="{0356C148-60CE-46E5-BD00-7577C3F9B380}" srcOrd="0" destOrd="0" presId="urn:microsoft.com/office/officeart/2005/8/layout/hierarchy1"/>
    <dgm:cxn modelId="{21C03AA9-8873-4406-B420-0140F21529A1}" srcId="{2E0ADF46-9F24-4B5A-99A6-5AA4BC9B7370}" destId="{EE313AE8-5969-47E1-A484-FF17F71D04AB}" srcOrd="0" destOrd="0" parTransId="{172404D6-0FAE-4133-A3B2-9CB087C6F073}" sibTransId="{87643D1A-9C25-46A1-BE17-3E619206E200}"/>
    <dgm:cxn modelId="{AF7913A9-FEC9-BD40-8769-FCCB1C7C8259}" type="presOf" srcId="{DAD039D3-9AFB-460C-9A96-2E03C265CB9A}" destId="{EBFC050F-16A3-4DC9-9427-9679BB7B233E}" srcOrd="0" destOrd="0" presId="urn:microsoft.com/office/officeart/2005/8/layout/hierarchy1"/>
    <dgm:cxn modelId="{03B4A322-2BB6-CB47-8665-EBBD93B3D5AD}" type="presOf" srcId="{4BDCFFCF-046A-4154-A954-B85941C2847E}" destId="{026808F5-2049-4F2D-963C-D3068531310B}" srcOrd="0" destOrd="0" presId="urn:microsoft.com/office/officeart/2005/8/layout/hierarchy1"/>
    <dgm:cxn modelId="{65686EE6-FE71-4322-AF29-26F44BF478A5}" srcId="{2E0ADF46-9F24-4B5A-99A6-5AA4BC9B7370}" destId="{A0456D68-3724-4465-A5D4-F9C80506A66B}" srcOrd="1" destOrd="0" parTransId="{7B69ACC9-D530-4B79-9009-5462B40F7107}" sibTransId="{F4C112AE-FDE8-4508-9875-18AD50B2BFDD}"/>
    <dgm:cxn modelId="{74D8DE47-C4D8-4D22-9F5A-28F4649E221B}" srcId="{ABBA6D8E-3211-4A30-8DB8-A235B285B8C8}" destId="{DAD039D3-9AFB-460C-9A96-2E03C265CB9A}" srcOrd="0" destOrd="0" parTransId="{96C688EC-BACC-4597-8D70-2D4D4A7F2BF6}" sibTransId="{E51C1ACD-BF76-4E62-A33E-4FB8E106C387}"/>
    <dgm:cxn modelId="{E4F5380C-D325-1A4D-8D4C-A286893D4CAC}" type="presOf" srcId="{E611CD34-AE02-4200-91FD-CEE331CC7AA1}" destId="{3D2906DA-B8DD-499D-BECA-EBB937664A41}" srcOrd="0" destOrd="0" presId="urn:microsoft.com/office/officeart/2005/8/layout/hierarchy1"/>
    <dgm:cxn modelId="{5C997F1F-90F9-284D-9657-81237348169F}" type="presOf" srcId="{ABBA6D8E-3211-4A30-8DB8-A235B285B8C8}" destId="{F5A4E259-84A2-4F72-A910-AAC9D103EA93}" srcOrd="0" destOrd="0" presId="urn:microsoft.com/office/officeart/2005/8/layout/hierarchy1"/>
    <dgm:cxn modelId="{3DE0745D-F1A2-5948-91B6-6DB30DB57F41}" type="presOf" srcId="{0F6F6708-83F4-40E3-AE73-FC66BA946708}" destId="{CC469356-3F5E-47D6-9737-ADB34F1B0034}" srcOrd="0" destOrd="0" presId="urn:microsoft.com/office/officeart/2005/8/layout/hierarchy1"/>
    <dgm:cxn modelId="{07FF0CEC-C708-4DFE-8E56-619440DFCEC7}" srcId="{99135E4D-D0B6-412F-AFF7-8A9C44098BDE}" destId="{978FB91C-8DC6-442E-BE85-F7D1F835A13B}" srcOrd="1" destOrd="0" parTransId="{A58710AA-41C7-4F8A-AB0F-63792EAF0190}" sibTransId="{26E66BFF-69CC-4B8C-ADA3-7E04BAD5DE85}"/>
    <dgm:cxn modelId="{23637E21-0EAB-F840-9AE8-913C4BBEADA1}" type="presOf" srcId="{A9377CCA-CE57-402C-AA3D-5011E1923CFD}" destId="{C79C3F8B-04B7-4DF0-9ED7-CD713F64739E}" srcOrd="0" destOrd="0" presId="urn:microsoft.com/office/officeart/2005/8/layout/hierarchy1"/>
    <dgm:cxn modelId="{F63D51BA-D3F6-0A41-904E-327FFD9E0BAB}" type="presOf" srcId="{978FB91C-8DC6-442E-BE85-F7D1F835A13B}" destId="{6B5C563A-42A5-4B16-BC7D-74D0FB50C77F}" srcOrd="0" destOrd="0" presId="urn:microsoft.com/office/officeart/2005/8/layout/hierarchy1"/>
    <dgm:cxn modelId="{C9F75908-3AA8-B946-9B76-CC0C5B809A4C}" type="presParOf" srcId="{F5A4E259-84A2-4F72-A910-AAC9D103EA93}" destId="{DD8BC300-1954-438B-A956-E658E1AEE409}" srcOrd="0" destOrd="0" presId="urn:microsoft.com/office/officeart/2005/8/layout/hierarchy1"/>
    <dgm:cxn modelId="{A05B5559-1D83-9E44-A87C-71CD0A9BC597}" type="presParOf" srcId="{DD8BC300-1954-438B-A956-E658E1AEE409}" destId="{B09BA6E5-18D4-4EE4-AA1D-6D36871C1064}" srcOrd="0" destOrd="0" presId="urn:microsoft.com/office/officeart/2005/8/layout/hierarchy1"/>
    <dgm:cxn modelId="{2EB6BCAA-D5F2-7B45-8944-8CC2B1FBB203}" type="presParOf" srcId="{B09BA6E5-18D4-4EE4-AA1D-6D36871C1064}" destId="{1F3ABFFA-8256-4119-ABFC-98195287CCCC}" srcOrd="0" destOrd="0" presId="urn:microsoft.com/office/officeart/2005/8/layout/hierarchy1"/>
    <dgm:cxn modelId="{336B5109-C217-0642-8B2E-D01EE0167169}" type="presParOf" srcId="{B09BA6E5-18D4-4EE4-AA1D-6D36871C1064}" destId="{EBFC050F-16A3-4DC9-9427-9679BB7B233E}" srcOrd="1" destOrd="0" presId="urn:microsoft.com/office/officeart/2005/8/layout/hierarchy1"/>
    <dgm:cxn modelId="{8EFCB81F-C00D-4F40-A2DD-DD6AD9F7CC34}" type="presParOf" srcId="{DD8BC300-1954-438B-A956-E658E1AEE409}" destId="{68BD3899-D734-4F04-AE82-177C5D89FF42}" srcOrd="1" destOrd="0" presId="urn:microsoft.com/office/officeart/2005/8/layout/hierarchy1"/>
    <dgm:cxn modelId="{C4C760B6-8DCA-1E46-9C78-020BE50D19A5}" type="presParOf" srcId="{68BD3899-D734-4F04-AE82-177C5D89FF42}" destId="{CC469356-3F5E-47D6-9737-ADB34F1B0034}" srcOrd="0" destOrd="0" presId="urn:microsoft.com/office/officeart/2005/8/layout/hierarchy1"/>
    <dgm:cxn modelId="{8EDA2A1D-E0B7-8B47-AAF2-CCA64025C64C}" type="presParOf" srcId="{68BD3899-D734-4F04-AE82-177C5D89FF42}" destId="{9F32791E-4FE9-4E18-AF9F-EFAD69BEF215}" srcOrd="1" destOrd="0" presId="urn:microsoft.com/office/officeart/2005/8/layout/hierarchy1"/>
    <dgm:cxn modelId="{2CD653D9-0A25-384F-88F9-A67D7EE4DB40}" type="presParOf" srcId="{9F32791E-4FE9-4E18-AF9F-EFAD69BEF215}" destId="{5D2F6777-C200-444A-BA90-01FC0337C696}" srcOrd="0" destOrd="0" presId="urn:microsoft.com/office/officeart/2005/8/layout/hierarchy1"/>
    <dgm:cxn modelId="{0446FF8C-511B-024B-A6B6-143A6FBC7BE0}" type="presParOf" srcId="{5D2F6777-C200-444A-BA90-01FC0337C696}" destId="{33D92F61-8917-476A-86BA-3D6A7A7C27FE}" srcOrd="0" destOrd="0" presId="urn:microsoft.com/office/officeart/2005/8/layout/hierarchy1"/>
    <dgm:cxn modelId="{2886D36C-CEFE-484B-A78D-990B6B541D36}" type="presParOf" srcId="{5D2F6777-C200-444A-BA90-01FC0337C696}" destId="{78F919C4-F66F-4022-954D-0D0B67DDF8BC}" srcOrd="1" destOrd="0" presId="urn:microsoft.com/office/officeart/2005/8/layout/hierarchy1"/>
    <dgm:cxn modelId="{7339015B-5FFB-DD4B-97D1-45BFD3F47749}" type="presParOf" srcId="{9F32791E-4FE9-4E18-AF9F-EFAD69BEF215}" destId="{48B1E41C-AF27-429E-B66D-DDCF2E70464E}" srcOrd="1" destOrd="0" presId="urn:microsoft.com/office/officeart/2005/8/layout/hierarchy1"/>
    <dgm:cxn modelId="{A3A79099-04D5-C146-BCBD-C22212A8A675}" type="presParOf" srcId="{48B1E41C-AF27-429E-B66D-DDCF2E70464E}" destId="{A932770A-C8C4-4106-B73B-C56481BDFC86}" srcOrd="0" destOrd="0" presId="urn:microsoft.com/office/officeart/2005/8/layout/hierarchy1"/>
    <dgm:cxn modelId="{2CCA1BDE-CD92-F449-A0DC-14262F78C5D6}" type="presParOf" srcId="{48B1E41C-AF27-429E-B66D-DDCF2E70464E}" destId="{33D83652-9A2C-44AC-B780-850FAAFA7500}" srcOrd="1" destOrd="0" presId="urn:microsoft.com/office/officeart/2005/8/layout/hierarchy1"/>
    <dgm:cxn modelId="{9729609E-B5DD-0849-A959-CAAD6934681A}" type="presParOf" srcId="{33D83652-9A2C-44AC-B780-850FAAFA7500}" destId="{ACB4CBE2-EA33-468B-9EDF-BEA03C2DA0B3}" srcOrd="0" destOrd="0" presId="urn:microsoft.com/office/officeart/2005/8/layout/hierarchy1"/>
    <dgm:cxn modelId="{C6DAC444-2A36-244A-9DA4-0D587727EEAE}" type="presParOf" srcId="{ACB4CBE2-EA33-468B-9EDF-BEA03C2DA0B3}" destId="{961448EA-CB1A-4D62-AC99-8A3C8DCEDC41}" srcOrd="0" destOrd="0" presId="urn:microsoft.com/office/officeart/2005/8/layout/hierarchy1"/>
    <dgm:cxn modelId="{0CA9F006-5AB2-7A48-B5D5-64B678F5318B}" type="presParOf" srcId="{ACB4CBE2-EA33-468B-9EDF-BEA03C2DA0B3}" destId="{0356C148-60CE-46E5-BD00-7577C3F9B380}" srcOrd="1" destOrd="0" presId="urn:microsoft.com/office/officeart/2005/8/layout/hierarchy1"/>
    <dgm:cxn modelId="{5CCA33AA-1A11-BA44-A9AE-C2F1BFC96590}" type="presParOf" srcId="{33D83652-9A2C-44AC-B780-850FAAFA7500}" destId="{8F5C006B-BA13-401C-B1AE-3DDB061EBE40}" srcOrd="1" destOrd="0" presId="urn:microsoft.com/office/officeart/2005/8/layout/hierarchy1"/>
    <dgm:cxn modelId="{A032B450-C74D-0844-A34F-8790FAD8917F}" type="presParOf" srcId="{48B1E41C-AF27-429E-B66D-DDCF2E70464E}" destId="{842BC213-AD90-4236-AC85-B9016205C7F8}" srcOrd="2" destOrd="0" presId="urn:microsoft.com/office/officeart/2005/8/layout/hierarchy1"/>
    <dgm:cxn modelId="{E80DA909-1971-8044-812F-1491BFC6592F}" type="presParOf" srcId="{48B1E41C-AF27-429E-B66D-DDCF2E70464E}" destId="{D5C44EC3-7214-47A6-88AE-9B3F4C8122F6}" srcOrd="3" destOrd="0" presId="urn:microsoft.com/office/officeart/2005/8/layout/hierarchy1"/>
    <dgm:cxn modelId="{F7F76DF9-95ED-E949-9C6C-711EE744356C}" type="presParOf" srcId="{D5C44EC3-7214-47A6-88AE-9B3F4C8122F6}" destId="{4348E0B0-F9E0-4FA4-9644-C8D05BC950CF}" srcOrd="0" destOrd="0" presId="urn:microsoft.com/office/officeart/2005/8/layout/hierarchy1"/>
    <dgm:cxn modelId="{0DC0B89A-F476-0648-97E6-2E00642A8ACA}" type="presParOf" srcId="{4348E0B0-F9E0-4FA4-9644-C8D05BC950CF}" destId="{C35A8D99-6453-4040-B79A-E135DF6B085E}" srcOrd="0" destOrd="0" presId="urn:microsoft.com/office/officeart/2005/8/layout/hierarchy1"/>
    <dgm:cxn modelId="{A1C83BB7-86E6-7842-BAFB-29082B65F575}" type="presParOf" srcId="{4348E0B0-F9E0-4FA4-9644-C8D05BC950CF}" destId="{9FDAE29B-ABDE-4DBC-BDF3-11BEFB9114E3}" srcOrd="1" destOrd="0" presId="urn:microsoft.com/office/officeart/2005/8/layout/hierarchy1"/>
    <dgm:cxn modelId="{04B88B4D-11FD-394B-B9B5-30579865A1E3}" type="presParOf" srcId="{D5C44EC3-7214-47A6-88AE-9B3F4C8122F6}" destId="{0D028052-D8F7-488D-A549-1139C9B19523}" srcOrd="1" destOrd="0" presId="urn:microsoft.com/office/officeart/2005/8/layout/hierarchy1"/>
    <dgm:cxn modelId="{31C365FD-0201-594F-B6E7-7104C4FA0184}" type="presParOf" srcId="{68BD3899-D734-4F04-AE82-177C5D89FF42}" destId="{C79C3F8B-04B7-4DF0-9ED7-CD713F64739E}" srcOrd="2" destOrd="0" presId="urn:microsoft.com/office/officeart/2005/8/layout/hierarchy1"/>
    <dgm:cxn modelId="{F114F240-97C9-A74E-B9FD-4DC389BC4A8D}" type="presParOf" srcId="{68BD3899-D734-4F04-AE82-177C5D89FF42}" destId="{46A504ED-B75F-4509-B39E-542E5086C709}" srcOrd="3" destOrd="0" presId="urn:microsoft.com/office/officeart/2005/8/layout/hierarchy1"/>
    <dgm:cxn modelId="{CA0382CA-8CDA-F44C-91CA-DA398678677E}" type="presParOf" srcId="{46A504ED-B75F-4509-B39E-542E5086C709}" destId="{9D26AED3-BF98-40EB-828F-93F74370A3A2}" srcOrd="0" destOrd="0" presId="urn:microsoft.com/office/officeart/2005/8/layout/hierarchy1"/>
    <dgm:cxn modelId="{A8215D29-C582-854D-8D4E-501D763B9E90}" type="presParOf" srcId="{9D26AED3-BF98-40EB-828F-93F74370A3A2}" destId="{63F2B3FE-5A7D-4A2E-8327-D583D1F2C088}" srcOrd="0" destOrd="0" presId="urn:microsoft.com/office/officeart/2005/8/layout/hierarchy1"/>
    <dgm:cxn modelId="{CF532200-1961-8744-B0C9-09F9BF504F42}" type="presParOf" srcId="{9D26AED3-BF98-40EB-828F-93F74370A3A2}" destId="{A501AF4D-23FD-42A0-B9B9-206E413A27EC}" srcOrd="1" destOrd="0" presId="urn:microsoft.com/office/officeart/2005/8/layout/hierarchy1"/>
    <dgm:cxn modelId="{4369F342-6A78-914A-8FEE-4EC73A8EF8F8}" type="presParOf" srcId="{46A504ED-B75F-4509-B39E-542E5086C709}" destId="{89FBE35B-A662-46EB-AFB0-476E769AB0A7}" srcOrd="1" destOrd="0" presId="urn:microsoft.com/office/officeart/2005/8/layout/hierarchy1"/>
    <dgm:cxn modelId="{3059FD69-4890-DC4A-9B61-50643A744ACC}" type="presParOf" srcId="{89FBE35B-A662-46EB-AFB0-476E769AB0A7}" destId="{3D2906DA-B8DD-499D-BECA-EBB937664A41}" srcOrd="0" destOrd="0" presId="urn:microsoft.com/office/officeart/2005/8/layout/hierarchy1"/>
    <dgm:cxn modelId="{384C908A-ECD7-0F48-9C40-7CDCDED0617A}" type="presParOf" srcId="{89FBE35B-A662-46EB-AFB0-476E769AB0A7}" destId="{6C9F511C-5A78-4777-9FD2-48D8CE2A71A7}" srcOrd="1" destOrd="0" presId="urn:microsoft.com/office/officeart/2005/8/layout/hierarchy1"/>
    <dgm:cxn modelId="{DFA49717-896A-944F-8934-53D660D46E66}" type="presParOf" srcId="{6C9F511C-5A78-4777-9FD2-48D8CE2A71A7}" destId="{8E5534AF-A41F-4120-A977-B1EBA617FEDF}" srcOrd="0" destOrd="0" presId="urn:microsoft.com/office/officeart/2005/8/layout/hierarchy1"/>
    <dgm:cxn modelId="{7484FA6E-6502-DE42-A7FC-2EBBBEC00570}" type="presParOf" srcId="{8E5534AF-A41F-4120-A977-B1EBA617FEDF}" destId="{E0846636-7830-46ED-980E-2924FAD07AB7}" srcOrd="0" destOrd="0" presId="urn:microsoft.com/office/officeart/2005/8/layout/hierarchy1"/>
    <dgm:cxn modelId="{B81EE671-180F-B342-A69A-620C5E9E663A}" type="presParOf" srcId="{8E5534AF-A41F-4120-A977-B1EBA617FEDF}" destId="{026808F5-2049-4F2D-963C-D3068531310B}" srcOrd="1" destOrd="0" presId="urn:microsoft.com/office/officeart/2005/8/layout/hierarchy1"/>
    <dgm:cxn modelId="{B196831C-82D7-EB4E-8AF1-5E99EC739295}" type="presParOf" srcId="{6C9F511C-5A78-4777-9FD2-48D8CE2A71A7}" destId="{269CA3F5-D92E-4F8A-9E1F-97AC844F1405}" srcOrd="1" destOrd="0" presId="urn:microsoft.com/office/officeart/2005/8/layout/hierarchy1"/>
    <dgm:cxn modelId="{D23F9DD7-535E-4847-8FAE-C50EB11DEB70}" type="presParOf" srcId="{89FBE35B-A662-46EB-AFB0-476E769AB0A7}" destId="{8B43E56D-2ADA-438F-A128-C09A74D8BBCB}" srcOrd="2" destOrd="0" presId="urn:microsoft.com/office/officeart/2005/8/layout/hierarchy1"/>
    <dgm:cxn modelId="{4B0B8DAE-D2D8-2049-81B4-88DEE665454E}" type="presParOf" srcId="{89FBE35B-A662-46EB-AFB0-476E769AB0A7}" destId="{C162D31A-28B6-4B71-9C37-92F2291AEEF6}" srcOrd="3" destOrd="0" presId="urn:microsoft.com/office/officeart/2005/8/layout/hierarchy1"/>
    <dgm:cxn modelId="{31D87FED-B6C3-0C4A-9C24-0A8F03DB0A45}" type="presParOf" srcId="{C162D31A-28B6-4B71-9C37-92F2291AEEF6}" destId="{E9B9631B-BE40-430A-BEEE-D6967912B8E6}" srcOrd="0" destOrd="0" presId="urn:microsoft.com/office/officeart/2005/8/layout/hierarchy1"/>
    <dgm:cxn modelId="{927F948C-A3F4-E442-91F5-501DBD517184}" type="presParOf" srcId="{E9B9631B-BE40-430A-BEEE-D6967912B8E6}" destId="{4A4F18AE-4576-479D-A396-70212AF25F6E}" srcOrd="0" destOrd="0" presId="urn:microsoft.com/office/officeart/2005/8/layout/hierarchy1"/>
    <dgm:cxn modelId="{110BB087-AAFB-F643-B66B-95BEEB621232}" type="presParOf" srcId="{E9B9631B-BE40-430A-BEEE-D6967912B8E6}" destId="{6B5C563A-42A5-4B16-BC7D-74D0FB50C77F}" srcOrd="1" destOrd="0" presId="urn:microsoft.com/office/officeart/2005/8/layout/hierarchy1"/>
    <dgm:cxn modelId="{15EABD9E-4B8F-E546-8740-7BC5184843F0}" type="presParOf" srcId="{C162D31A-28B6-4B71-9C37-92F2291AEEF6}" destId="{1B870FFB-A183-42AB-B046-F8CFE36F39ED}" srcOrd="1" destOrd="0" presId="urn:microsoft.com/office/officeart/2005/8/layout/hierarchy1"/>
  </dgm:cxnLst>
  <dgm:bg>
    <a:effectLst/>
  </dgm:bg>
  <dgm:whole/>
</dgm:dataModel>
</file>

<file path=ppt/diagrams/data6.xml><?xml version="1.0" encoding="utf-8"?>
<dgm:dataModel xmlns:dgm="http://schemas.openxmlformats.org/drawingml/2006/diagram" xmlns:a="http://schemas.openxmlformats.org/drawingml/2006/main">
  <dgm:ptLst>
    <dgm:pt modelId="{502797EC-1514-8141-AD17-01218E61E9FF}" type="doc">
      <dgm:prSet loTypeId="urn:microsoft.com/office/officeart/2005/8/layout/cycle1" loCatId="cycle" qsTypeId="urn:microsoft.com/office/officeart/2005/8/quickstyle/simple4" qsCatId="simple" csTypeId="urn:microsoft.com/office/officeart/2005/8/colors/accent1_2" csCatId="accent1"/>
      <dgm:spPr/>
      <dgm:t>
        <a:bodyPr/>
        <a:lstStyle/>
        <a:p>
          <a:endParaRPr lang="en-US"/>
        </a:p>
      </dgm:t>
    </dgm:pt>
    <dgm:pt modelId="{6485C636-6C78-3242-A130-F489E29213D0}">
      <dgm:prSet/>
      <dgm:spPr/>
      <dgm:t>
        <a:bodyPr/>
        <a:lstStyle/>
        <a:p>
          <a:pPr rtl="0"/>
          <a:r>
            <a:rPr lang="en-US" dirty="0" smtClean="0"/>
            <a:t>Determine average number of people needed</a:t>
          </a:r>
          <a:endParaRPr dirty="0"/>
        </a:p>
      </dgm:t>
    </dgm:pt>
    <dgm:pt modelId="{1E913B75-E3D3-DC41-A59A-EED5AC630681}" type="parTrans" cxnId="{6F34ABC3-A1EE-394D-B500-5974C2B5BD2C}">
      <dgm:prSet/>
      <dgm:spPr/>
      <dgm:t>
        <a:bodyPr/>
        <a:lstStyle/>
        <a:p>
          <a:endParaRPr lang="en-US"/>
        </a:p>
      </dgm:t>
    </dgm:pt>
    <dgm:pt modelId="{974AE5F4-AEF4-1D45-95C1-A05798E40EF3}" type="sibTrans" cxnId="{6F34ABC3-A1EE-394D-B500-5974C2B5BD2C}">
      <dgm:prSet/>
      <dgm:spPr/>
      <dgm:t>
        <a:bodyPr/>
        <a:lstStyle/>
        <a:p>
          <a:endParaRPr lang="en-US"/>
        </a:p>
      </dgm:t>
    </dgm:pt>
    <dgm:pt modelId="{2DDB4F1C-757C-EF4E-BD23-DFD7A55AEA4E}">
      <dgm:prSet/>
      <dgm:spPr/>
      <dgm:t>
        <a:bodyPr/>
        <a:lstStyle/>
        <a:p>
          <a:pPr rtl="0"/>
          <a:r>
            <a:rPr lang="en-US" dirty="0" smtClean="0"/>
            <a:t>Matching people’s skills with the needs</a:t>
          </a:r>
          <a:endParaRPr dirty="0"/>
        </a:p>
      </dgm:t>
    </dgm:pt>
    <dgm:pt modelId="{A0CAE408-D136-A44B-B6E6-6D1994DE005A}" type="parTrans" cxnId="{4ABD3772-CC50-AA40-B8D0-069BF62E915B}">
      <dgm:prSet/>
      <dgm:spPr/>
      <dgm:t>
        <a:bodyPr/>
        <a:lstStyle/>
        <a:p>
          <a:endParaRPr lang="en-US"/>
        </a:p>
      </dgm:t>
    </dgm:pt>
    <dgm:pt modelId="{720B5338-31FD-9748-9866-31F3308BB250}" type="sibTrans" cxnId="{4ABD3772-CC50-AA40-B8D0-069BF62E915B}">
      <dgm:prSet/>
      <dgm:spPr/>
      <dgm:t>
        <a:bodyPr/>
        <a:lstStyle/>
        <a:p>
          <a:endParaRPr lang="en-US"/>
        </a:p>
      </dgm:t>
    </dgm:pt>
    <dgm:pt modelId="{D322C752-8E23-5341-9B81-9E17F8C9B643}">
      <dgm:prSet/>
      <dgm:spPr/>
      <dgm:t>
        <a:bodyPr/>
        <a:lstStyle/>
        <a:p>
          <a:pPr rtl="0"/>
          <a:r>
            <a:rPr lang="en-US" dirty="0" smtClean="0"/>
            <a:t>Motivating employees to meet objectives</a:t>
          </a:r>
          <a:endParaRPr dirty="0"/>
        </a:p>
      </dgm:t>
    </dgm:pt>
    <dgm:pt modelId="{CF552862-FD73-D843-A4B2-98B19412EF09}" type="parTrans" cxnId="{9BEFD7F2-5DAE-EF4B-B67C-531E7073CA4E}">
      <dgm:prSet/>
      <dgm:spPr/>
      <dgm:t>
        <a:bodyPr/>
        <a:lstStyle/>
        <a:p>
          <a:endParaRPr lang="en-US"/>
        </a:p>
      </dgm:t>
    </dgm:pt>
    <dgm:pt modelId="{E053E1A2-599A-A145-8DF0-26BAE043229F}" type="sibTrans" cxnId="{9BEFD7F2-5DAE-EF4B-B67C-531E7073CA4E}">
      <dgm:prSet/>
      <dgm:spPr/>
      <dgm:t>
        <a:bodyPr/>
        <a:lstStyle/>
        <a:p>
          <a:endParaRPr lang="en-US"/>
        </a:p>
      </dgm:t>
    </dgm:pt>
    <dgm:pt modelId="{A406FD7D-AB0A-BE49-B7EE-B7E410748CC3}">
      <dgm:prSet/>
      <dgm:spPr/>
      <dgm:t>
        <a:bodyPr/>
        <a:lstStyle/>
        <a:p>
          <a:pPr rtl="0"/>
          <a:r>
            <a:rPr lang="en-US" dirty="0" smtClean="0"/>
            <a:t>Minimizing conflict</a:t>
          </a:r>
          <a:endParaRPr dirty="0"/>
        </a:p>
      </dgm:t>
    </dgm:pt>
    <dgm:pt modelId="{511C9B67-767D-324D-AC65-8970B6B9134A}" type="parTrans" cxnId="{2AC6C51A-76E1-1C4E-B3DF-4D0CCDF5CB1D}">
      <dgm:prSet/>
      <dgm:spPr/>
      <dgm:t>
        <a:bodyPr/>
        <a:lstStyle/>
        <a:p>
          <a:endParaRPr lang="en-US"/>
        </a:p>
      </dgm:t>
    </dgm:pt>
    <dgm:pt modelId="{BD892A2D-B6B3-3449-8416-645D14725339}" type="sibTrans" cxnId="{2AC6C51A-76E1-1C4E-B3DF-4D0CCDF5CB1D}">
      <dgm:prSet/>
      <dgm:spPr/>
      <dgm:t>
        <a:bodyPr/>
        <a:lstStyle/>
        <a:p>
          <a:endParaRPr lang="en-US"/>
        </a:p>
      </dgm:t>
    </dgm:pt>
    <dgm:pt modelId="{7D87C177-3E1C-0541-AFDD-45C598E186AF}">
      <dgm:prSet/>
      <dgm:spPr/>
      <dgm:t>
        <a:bodyPr/>
        <a:lstStyle/>
        <a:p>
          <a:pPr rtl="0"/>
          <a:r>
            <a:rPr lang="en-US" dirty="0" smtClean="0"/>
            <a:t>Deliverable: staffing plan</a:t>
          </a:r>
          <a:endParaRPr dirty="0"/>
        </a:p>
      </dgm:t>
    </dgm:pt>
    <dgm:pt modelId="{E47D6510-3153-D440-8ADC-1949FB15063C}" type="parTrans" cxnId="{B96FF698-0AA8-D141-8C44-D644E11CBA07}">
      <dgm:prSet/>
      <dgm:spPr/>
      <dgm:t>
        <a:bodyPr/>
        <a:lstStyle/>
        <a:p>
          <a:endParaRPr lang="en-US"/>
        </a:p>
      </dgm:t>
    </dgm:pt>
    <dgm:pt modelId="{56784A6B-8B72-6147-B2C1-AA9FBC5E6C61}" type="sibTrans" cxnId="{B96FF698-0AA8-D141-8C44-D644E11CBA07}">
      <dgm:prSet/>
      <dgm:spPr/>
      <dgm:t>
        <a:bodyPr/>
        <a:lstStyle/>
        <a:p>
          <a:endParaRPr lang="en-US"/>
        </a:p>
      </dgm:t>
    </dgm:pt>
    <dgm:pt modelId="{D3BF9602-48D8-954C-A54C-3DD2776FAA3A}">
      <dgm:prSet/>
      <dgm:spPr/>
      <dgm:t>
        <a:bodyPr/>
        <a:lstStyle/>
        <a:p>
          <a:pPr rtl="0"/>
          <a:r>
            <a:rPr lang="en-US" dirty="0" smtClean="0"/>
            <a:t>It describes the number and roles required for the project, reporting structure, project’s objectives and rules.</a:t>
          </a:r>
          <a:endParaRPr dirty="0"/>
        </a:p>
      </dgm:t>
    </dgm:pt>
    <dgm:pt modelId="{599DB743-8250-BF4F-8B21-7F6631F5B3B5}" type="parTrans" cxnId="{CC3085A9-9707-EB42-B506-8D3C0CEF4E83}">
      <dgm:prSet/>
      <dgm:spPr/>
      <dgm:t>
        <a:bodyPr/>
        <a:lstStyle/>
        <a:p>
          <a:endParaRPr lang="en-US"/>
        </a:p>
      </dgm:t>
    </dgm:pt>
    <dgm:pt modelId="{6D5BB778-EE83-BF4A-8DE9-E1B07DCC5D90}" type="sibTrans" cxnId="{CC3085A9-9707-EB42-B506-8D3C0CEF4E83}">
      <dgm:prSet/>
      <dgm:spPr/>
      <dgm:t>
        <a:bodyPr/>
        <a:lstStyle/>
        <a:p>
          <a:endParaRPr lang="en-US"/>
        </a:p>
      </dgm:t>
    </dgm:pt>
    <dgm:pt modelId="{F72FAD3B-E48E-B04E-93A5-D28D4A1439E2}" type="pres">
      <dgm:prSet presAssocID="{502797EC-1514-8141-AD17-01218E61E9FF}" presName="cycle" presStyleCnt="0">
        <dgm:presLayoutVars>
          <dgm:dir/>
          <dgm:resizeHandles val="exact"/>
        </dgm:presLayoutVars>
      </dgm:prSet>
      <dgm:spPr/>
    </dgm:pt>
    <dgm:pt modelId="{3E009F5B-520E-3843-AE5C-78527386DA61}" type="pres">
      <dgm:prSet presAssocID="{6485C636-6C78-3242-A130-F489E29213D0}" presName="dummy" presStyleCnt="0"/>
      <dgm:spPr/>
    </dgm:pt>
    <dgm:pt modelId="{999C2AAB-E289-534F-B196-A61CF79B5E1D}" type="pres">
      <dgm:prSet presAssocID="{6485C636-6C78-3242-A130-F489E29213D0}" presName="node" presStyleLbl="revTx" presStyleIdx="0" presStyleCnt="5">
        <dgm:presLayoutVars>
          <dgm:bulletEnabled val="1"/>
        </dgm:presLayoutVars>
      </dgm:prSet>
      <dgm:spPr/>
    </dgm:pt>
    <dgm:pt modelId="{6D95E5BB-CFEC-5E4A-A0D0-F5793C52943C}" type="pres">
      <dgm:prSet presAssocID="{974AE5F4-AEF4-1D45-95C1-A05798E40EF3}" presName="sibTrans" presStyleLbl="node1" presStyleIdx="0" presStyleCnt="5"/>
      <dgm:spPr/>
    </dgm:pt>
    <dgm:pt modelId="{10FE7451-60FE-B94E-A9DE-960191B9EF2F}" type="pres">
      <dgm:prSet presAssocID="{2DDB4F1C-757C-EF4E-BD23-DFD7A55AEA4E}" presName="dummy" presStyleCnt="0"/>
      <dgm:spPr/>
    </dgm:pt>
    <dgm:pt modelId="{01C96C6E-51FF-634C-9DF3-FF0F37D25F90}" type="pres">
      <dgm:prSet presAssocID="{2DDB4F1C-757C-EF4E-BD23-DFD7A55AEA4E}" presName="node" presStyleLbl="revTx" presStyleIdx="1" presStyleCnt="5">
        <dgm:presLayoutVars>
          <dgm:bulletEnabled val="1"/>
        </dgm:presLayoutVars>
      </dgm:prSet>
      <dgm:spPr/>
    </dgm:pt>
    <dgm:pt modelId="{668F675C-1110-F945-ADCE-B92B4064D775}" type="pres">
      <dgm:prSet presAssocID="{720B5338-31FD-9748-9866-31F3308BB250}" presName="sibTrans" presStyleLbl="node1" presStyleIdx="1" presStyleCnt="5"/>
      <dgm:spPr/>
    </dgm:pt>
    <dgm:pt modelId="{AE135F3B-622A-7842-9CBD-085210929DA1}" type="pres">
      <dgm:prSet presAssocID="{D322C752-8E23-5341-9B81-9E17F8C9B643}" presName="dummy" presStyleCnt="0"/>
      <dgm:spPr/>
    </dgm:pt>
    <dgm:pt modelId="{9D22A67B-ECE2-9542-AD13-92A35AF193D2}" type="pres">
      <dgm:prSet presAssocID="{D322C752-8E23-5341-9B81-9E17F8C9B643}" presName="node" presStyleLbl="revTx" presStyleIdx="2" presStyleCnt="5">
        <dgm:presLayoutVars>
          <dgm:bulletEnabled val="1"/>
        </dgm:presLayoutVars>
      </dgm:prSet>
      <dgm:spPr/>
    </dgm:pt>
    <dgm:pt modelId="{DB992E5F-0C5B-4249-B5B3-4CC3B2A61C9D}" type="pres">
      <dgm:prSet presAssocID="{E053E1A2-599A-A145-8DF0-26BAE043229F}" presName="sibTrans" presStyleLbl="node1" presStyleIdx="2" presStyleCnt="5"/>
      <dgm:spPr/>
    </dgm:pt>
    <dgm:pt modelId="{CE07C276-65F8-8244-B1C1-E37538385634}" type="pres">
      <dgm:prSet presAssocID="{A406FD7D-AB0A-BE49-B7EE-B7E410748CC3}" presName="dummy" presStyleCnt="0"/>
      <dgm:spPr/>
    </dgm:pt>
    <dgm:pt modelId="{0EEA235C-1AD7-4744-ACD1-E1A1F46983A5}" type="pres">
      <dgm:prSet presAssocID="{A406FD7D-AB0A-BE49-B7EE-B7E410748CC3}" presName="node" presStyleLbl="revTx" presStyleIdx="3" presStyleCnt="5">
        <dgm:presLayoutVars>
          <dgm:bulletEnabled val="1"/>
        </dgm:presLayoutVars>
      </dgm:prSet>
      <dgm:spPr/>
    </dgm:pt>
    <dgm:pt modelId="{6E40B80F-2AFC-744A-9897-94FF2C6D79AB}" type="pres">
      <dgm:prSet presAssocID="{BD892A2D-B6B3-3449-8416-645D14725339}" presName="sibTrans" presStyleLbl="node1" presStyleIdx="3" presStyleCnt="5"/>
      <dgm:spPr/>
    </dgm:pt>
    <dgm:pt modelId="{32BEAD76-1C60-0E46-B5E8-5FA9882FED0B}" type="pres">
      <dgm:prSet presAssocID="{7D87C177-3E1C-0541-AFDD-45C598E186AF}" presName="dummy" presStyleCnt="0"/>
      <dgm:spPr/>
    </dgm:pt>
    <dgm:pt modelId="{9B94D5BD-56DF-5946-A3D2-03D0193496A8}" type="pres">
      <dgm:prSet presAssocID="{7D87C177-3E1C-0541-AFDD-45C598E186AF}" presName="node" presStyleLbl="revTx" presStyleIdx="4" presStyleCnt="5">
        <dgm:presLayoutVars>
          <dgm:bulletEnabled val="1"/>
        </dgm:presLayoutVars>
      </dgm:prSet>
      <dgm:spPr/>
    </dgm:pt>
    <dgm:pt modelId="{08B785CB-A286-1A4B-ABB5-B82F90F5D8DF}" type="pres">
      <dgm:prSet presAssocID="{56784A6B-8B72-6147-B2C1-AA9FBC5E6C61}" presName="sibTrans" presStyleLbl="node1" presStyleIdx="4" presStyleCnt="5"/>
      <dgm:spPr/>
    </dgm:pt>
  </dgm:ptLst>
  <dgm:cxnLst>
    <dgm:cxn modelId="{B96FF698-0AA8-D141-8C44-D644E11CBA07}" srcId="{502797EC-1514-8141-AD17-01218E61E9FF}" destId="{7D87C177-3E1C-0541-AFDD-45C598E186AF}" srcOrd="4" destOrd="0" parTransId="{E47D6510-3153-D440-8ADC-1949FB15063C}" sibTransId="{56784A6B-8B72-6147-B2C1-AA9FBC5E6C61}"/>
    <dgm:cxn modelId="{17F274CD-7B59-D24B-B8BD-B7BF238BCC27}" type="presOf" srcId="{E053E1A2-599A-A145-8DF0-26BAE043229F}" destId="{DB992E5F-0C5B-4249-B5B3-4CC3B2A61C9D}" srcOrd="0" destOrd="0" presId="urn:microsoft.com/office/officeart/2005/8/layout/cycle1"/>
    <dgm:cxn modelId="{6F34ABC3-A1EE-394D-B500-5974C2B5BD2C}" srcId="{502797EC-1514-8141-AD17-01218E61E9FF}" destId="{6485C636-6C78-3242-A130-F489E29213D0}" srcOrd="0" destOrd="0" parTransId="{1E913B75-E3D3-DC41-A59A-EED5AC630681}" sibTransId="{974AE5F4-AEF4-1D45-95C1-A05798E40EF3}"/>
    <dgm:cxn modelId="{2C11ECE5-E54C-4F40-9A90-90C9506428D0}" type="presOf" srcId="{974AE5F4-AEF4-1D45-95C1-A05798E40EF3}" destId="{6D95E5BB-CFEC-5E4A-A0D0-F5793C52943C}" srcOrd="0" destOrd="0" presId="urn:microsoft.com/office/officeart/2005/8/layout/cycle1"/>
    <dgm:cxn modelId="{2AC6C51A-76E1-1C4E-B3DF-4D0CCDF5CB1D}" srcId="{502797EC-1514-8141-AD17-01218E61E9FF}" destId="{A406FD7D-AB0A-BE49-B7EE-B7E410748CC3}" srcOrd="3" destOrd="0" parTransId="{511C9B67-767D-324D-AC65-8970B6B9134A}" sibTransId="{BD892A2D-B6B3-3449-8416-645D14725339}"/>
    <dgm:cxn modelId="{CC3085A9-9707-EB42-B506-8D3C0CEF4E83}" srcId="{7D87C177-3E1C-0541-AFDD-45C598E186AF}" destId="{D3BF9602-48D8-954C-A54C-3DD2776FAA3A}" srcOrd="0" destOrd="0" parTransId="{599DB743-8250-BF4F-8B21-7F6631F5B3B5}" sibTransId="{6D5BB778-EE83-BF4A-8DE9-E1B07DCC5D90}"/>
    <dgm:cxn modelId="{90D3795F-81D1-EF4D-AAB7-D43BFAD24F43}" type="presOf" srcId="{D3BF9602-48D8-954C-A54C-3DD2776FAA3A}" destId="{9B94D5BD-56DF-5946-A3D2-03D0193496A8}" srcOrd="0" destOrd="1" presId="urn:microsoft.com/office/officeart/2005/8/layout/cycle1"/>
    <dgm:cxn modelId="{4ABD3772-CC50-AA40-B8D0-069BF62E915B}" srcId="{502797EC-1514-8141-AD17-01218E61E9FF}" destId="{2DDB4F1C-757C-EF4E-BD23-DFD7A55AEA4E}" srcOrd="1" destOrd="0" parTransId="{A0CAE408-D136-A44B-B6E6-6D1994DE005A}" sibTransId="{720B5338-31FD-9748-9866-31F3308BB250}"/>
    <dgm:cxn modelId="{855CBEF2-C90A-2147-95EA-7229CB9AD5A4}" type="presOf" srcId="{A406FD7D-AB0A-BE49-B7EE-B7E410748CC3}" destId="{0EEA235C-1AD7-4744-ACD1-E1A1F46983A5}" srcOrd="0" destOrd="0" presId="urn:microsoft.com/office/officeart/2005/8/layout/cycle1"/>
    <dgm:cxn modelId="{266C1647-0B6A-1A4B-9E06-95F97051D9DC}" type="presOf" srcId="{6485C636-6C78-3242-A130-F489E29213D0}" destId="{999C2AAB-E289-534F-B196-A61CF79B5E1D}" srcOrd="0" destOrd="0" presId="urn:microsoft.com/office/officeart/2005/8/layout/cycle1"/>
    <dgm:cxn modelId="{7235EDDE-72F1-4B49-8231-3872E25D4887}" type="presOf" srcId="{BD892A2D-B6B3-3449-8416-645D14725339}" destId="{6E40B80F-2AFC-744A-9897-94FF2C6D79AB}" srcOrd="0" destOrd="0" presId="urn:microsoft.com/office/officeart/2005/8/layout/cycle1"/>
    <dgm:cxn modelId="{027D18A7-715D-3149-BB53-B5A5515C7C21}" type="presOf" srcId="{D322C752-8E23-5341-9B81-9E17F8C9B643}" destId="{9D22A67B-ECE2-9542-AD13-92A35AF193D2}" srcOrd="0" destOrd="0" presId="urn:microsoft.com/office/officeart/2005/8/layout/cycle1"/>
    <dgm:cxn modelId="{9BEFD7F2-5DAE-EF4B-B67C-531E7073CA4E}" srcId="{502797EC-1514-8141-AD17-01218E61E9FF}" destId="{D322C752-8E23-5341-9B81-9E17F8C9B643}" srcOrd="2" destOrd="0" parTransId="{CF552862-FD73-D843-A4B2-98B19412EF09}" sibTransId="{E053E1A2-599A-A145-8DF0-26BAE043229F}"/>
    <dgm:cxn modelId="{D54303D0-49EA-0F4C-877B-85D8A32F31C2}" type="presOf" srcId="{2DDB4F1C-757C-EF4E-BD23-DFD7A55AEA4E}" destId="{01C96C6E-51FF-634C-9DF3-FF0F37D25F90}" srcOrd="0" destOrd="0" presId="urn:microsoft.com/office/officeart/2005/8/layout/cycle1"/>
    <dgm:cxn modelId="{7331BA48-6E07-CC4E-9364-00AB7213D535}" type="presOf" srcId="{56784A6B-8B72-6147-B2C1-AA9FBC5E6C61}" destId="{08B785CB-A286-1A4B-ABB5-B82F90F5D8DF}" srcOrd="0" destOrd="0" presId="urn:microsoft.com/office/officeart/2005/8/layout/cycle1"/>
    <dgm:cxn modelId="{F46FFA07-0010-BA4A-B13B-A4849E61F3B8}" type="presOf" srcId="{502797EC-1514-8141-AD17-01218E61E9FF}" destId="{F72FAD3B-E48E-B04E-93A5-D28D4A1439E2}" srcOrd="0" destOrd="0" presId="urn:microsoft.com/office/officeart/2005/8/layout/cycle1"/>
    <dgm:cxn modelId="{1F856129-29D3-B84C-870A-D75A9163F382}" type="presOf" srcId="{720B5338-31FD-9748-9866-31F3308BB250}" destId="{668F675C-1110-F945-ADCE-B92B4064D775}" srcOrd="0" destOrd="0" presId="urn:microsoft.com/office/officeart/2005/8/layout/cycle1"/>
    <dgm:cxn modelId="{036CA005-0AA7-4C4D-9940-ADD2E75C8A16}" type="presOf" srcId="{7D87C177-3E1C-0541-AFDD-45C598E186AF}" destId="{9B94D5BD-56DF-5946-A3D2-03D0193496A8}" srcOrd="0" destOrd="0" presId="urn:microsoft.com/office/officeart/2005/8/layout/cycle1"/>
    <dgm:cxn modelId="{6118597D-0DAC-8A4D-8827-383E3B836212}" type="presParOf" srcId="{F72FAD3B-E48E-B04E-93A5-D28D4A1439E2}" destId="{3E009F5B-520E-3843-AE5C-78527386DA61}" srcOrd="0" destOrd="0" presId="urn:microsoft.com/office/officeart/2005/8/layout/cycle1"/>
    <dgm:cxn modelId="{8B1EC4D4-8DA3-874C-AC3A-B0E8BCEEF59E}" type="presParOf" srcId="{F72FAD3B-E48E-B04E-93A5-D28D4A1439E2}" destId="{999C2AAB-E289-534F-B196-A61CF79B5E1D}" srcOrd="1" destOrd="0" presId="urn:microsoft.com/office/officeart/2005/8/layout/cycle1"/>
    <dgm:cxn modelId="{2C35F0C5-34E6-7043-A215-7CFB5CC2B99E}" type="presParOf" srcId="{F72FAD3B-E48E-B04E-93A5-D28D4A1439E2}" destId="{6D95E5BB-CFEC-5E4A-A0D0-F5793C52943C}" srcOrd="2" destOrd="0" presId="urn:microsoft.com/office/officeart/2005/8/layout/cycle1"/>
    <dgm:cxn modelId="{4066BD20-4AA4-E94E-AB72-E54D1485433A}" type="presParOf" srcId="{F72FAD3B-E48E-B04E-93A5-D28D4A1439E2}" destId="{10FE7451-60FE-B94E-A9DE-960191B9EF2F}" srcOrd="3" destOrd="0" presId="urn:microsoft.com/office/officeart/2005/8/layout/cycle1"/>
    <dgm:cxn modelId="{B20D3F19-A52C-9D42-90E5-D8F33481D3C1}" type="presParOf" srcId="{F72FAD3B-E48E-B04E-93A5-D28D4A1439E2}" destId="{01C96C6E-51FF-634C-9DF3-FF0F37D25F90}" srcOrd="4" destOrd="0" presId="urn:microsoft.com/office/officeart/2005/8/layout/cycle1"/>
    <dgm:cxn modelId="{17646052-F11B-B54B-B440-109279C9B90C}" type="presParOf" srcId="{F72FAD3B-E48E-B04E-93A5-D28D4A1439E2}" destId="{668F675C-1110-F945-ADCE-B92B4064D775}" srcOrd="5" destOrd="0" presId="urn:microsoft.com/office/officeart/2005/8/layout/cycle1"/>
    <dgm:cxn modelId="{9E7B3AED-45D2-E148-BA3C-3652BBC85C9F}" type="presParOf" srcId="{F72FAD3B-E48E-B04E-93A5-D28D4A1439E2}" destId="{AE135F3B-622A-7842-9CBD-085210929DA1}" srcOrd="6" destOrd="0" presId="urn:microsoft.com/office/officeart/2005/8/layout/cycle1"/>
    <dgm:cxn modelId="{6972F640-9C09-B54E-8EDB-AF48DCEAE449}" type="presParOf" srcId="{F72FAD3B-E48E-B04E-93A5-D28D4A1439E2}" destId="{9D22A67B-ECE2-9542-AD13-92A35AF193D2}" srcOrd="7" destOrd="0" presId="urn:microsoft.com/office/officeart/2005/8/layout/cycle1"/>
    <dgm:cxn modelId="{E8D25704-CAB6-3844-9252-7E791AC815C5}" type="presParOf" srcId="{F72FAD3B-E48E-B04E-93A5-D28D4A1439E2}" destId="{DB992E5F-0C5B-4249-B5B3-4CC3B2A61C9D}" srcOrd="8" destOrd="0" presId="urn:microsoft.com/office/officeart/2005/8/layout/cycle1"/>
    <dgm:cxn modelId="{64927516-0BAB-0C43-A03B-4ACCF23C0A2A}" type="presParOf" srcId="{F72FAD3B-E48E-B04E-93A5-D28D4A1439E2}" destId="{CE07C276-65F8-8244-B1C1-E37538385634}" srcOrd="9" destOrd="0" presId="urn:microsoft.com/office/officeart/2005/8/layout/cycle1"/>
    <dgm:cxn modelId="{E6835424-D92B-4340-B2E3-43D0FF9BF57F}" type="presParOf" srcId="{F72FAD3B-E48E-B04E-93A5-D28D4A1439E2}" destId="{0EEA235C-1AD7-4744-ACD1-E1A1F46983A5}" srcOrd="10" destOrd="0" presId="urn:microsoft.com/office/officeart/2005/8/layout/cycle1"/>
    <dgm:cxn modelId="{76FE2D75-337C-2C4F-A836-CD1048BB2E49}" type="presParOf" srcId="{F72FAD3B-E48E-B04E-93A5-D28D4A1439E2}" destId="{6E40B80F-2AFC-744A-9897-94FF2C6D79AB}" srcOrd="11" destOrd="0" presId="urn:microsoft.com/office/officeart/2005/8/layout/cycle1"/>
    <dgm:cxn modelId="{20A008DA-A3A3-D345-8404-AC6C690B9F3F}" type="presParOf" srcId="{F72FAD3B-E48E-B04E-93A5-D28D4A1439E2}" destId="{32BEAD76-1C60-0E46-B5E8-5FA9882FED0B}" srcOrd="12" destOrd="0" presId="urn:microsoft.com/office/officeart/2005/8/layout/cycle1"/>
    <dgm:cxn modelId="{6A0DD978-5517-6748-8F89-7708997696A8}" type="presParOf" srcId="{F72FAD3B-E48E-B04E-93A5-D28D4A1439E2}" destId="{9B94D5BD-56DF-5946-A3D2-03D0193496A8}" srcOrd="13" destOrd="0" presId="urn:microsoft.com/office/officeart/2005/8/layout/cycle1"/>
    <dgm:cxn modelId="{F8B1E211-0B62-5942-80B1-CB07668917C8}" type="presParOf" srcId="{F72FAD3B-E48E-B04E-93A5-D28D4A1439E2}" destId="{08B785CB-A286-1A4B-ABB5-B82F90F5D8DF}" srcOrd="14" destOrd="0" presId="urn:microsoft.com/office/officeart/2005/8/layout/cycle1"/>
  </dgm:cxnLst>
  <dgm:bg/>
  <dgm:whole/>
</dgm:dataModel>
</file>

<file path=ppt/diagrams/data7.xml><?xml version="1.0" encoding="utf-8"?>
<dgm:dataModel xmlns:dgm="http://schemas.openxmlformats.org/drawingml/2006/diagram" xmlns:a="http://schemas.openxmlformats.org/drawingml/2006/main">
  <dgm:ptLst>
    <dgm:pt modelId="{836A4E10-50EF-244F-B7B5-093366FF84A9}" type="doc">
      <dgm:prSet loTypeId="urn:microsoft.com/office/officeart/2005/8/layout/arrow1" loCatId="relationship" qsTypeId="urn:microsoft.com/office/officeart/2005/8/quickstyle/simple4" qsCatId="simple" csTypeId="urn:microsoft.com/office/officeart/2005/8/colors/accent1_2" csCatId="accent1"/>
      <dgm:spPr/>
      <dgm:t>
        <a:bodyPr/>
        <a:lstStyle/>
        <a:p>
          <a:endParaRPr lang="en-US"/>
        </a:p>
      </dgm:t>
    </dgm:pt>
    <dgm:pt modelId="{7D9C6F4A-437E-5A44-8A62-DB344C26FB01}">
      <dgm:prSet/>
      <dgm:spPr/>
      <dgm:t>
        <a:bodyPr/>
        <a:lstStyle/>
        <a:p>
          <a:pPr rtl="0"/>
          <a:r>
            <a:rPr lang="en-US" i="1" dirty="0" smtClean="0"/>
            <a:t>Question:</a:t>
          </a:r>
          <a:endParaRPr dirty="0"/>
        </a:p>
      </dgm:t>
    </dgm:pt>
    <dgm:pt modelId="{B22EC4C4-A09B-B14E-992C-51498515998E}" type="parTrans" cxnId="{265F5B93-0CFB-BC45-89BE-2A157B4AE254}">
      <dgm:prSet/>
      <dgm:spPr/>
      <dgm:t>
        <a:bodyPr/>
        <a:lstStyle/>
        <a:p>
          <a:endParaRPr lang="en-US"/>
        </a:p>
      </dgm:t>
    </dgm:pt>
    <dgm:pt modelId="{1E3EBEE3-9F9F-6D48-8989-56FD08DFD81E}" type="sibTrans" cxnId="{265F5B93-0CFB-BC45-89BE-2A157B4AE254}">
      <dgm:prSet/>
      <dgm:spPr/>
      <dgm:t>
        <a:bodyPr/>
        <a:lstStyle/>
        <a:p>
          <a:endParaRPr lang="en-US"/>
        </a:p>
      </dgm:t>
    </dgm:pt>
    <dgm:pt modelId="{358FE96C-D9E2-C646-A4B4-82CE82128059}">
      <dgm:prSet/>
      <dgm:spPr/>
      <dgm:t>
        <a:bodyPr/>
        <a:lstStyle/>
        <a:p>
          <a:pPr rtl="0"/>
          <a:r>
            <a:rPr lang="en-US" i="1" dirty="0" smtClean="0"/>
            <a:t>What should be considered when assessing a risk?</a:t>
          </a:r>
          <a:endParaRPr dirty="0"/>
        </a:p>
      </dgm:t>
    </dgm:pt>
    <dgm:pt modelId="{1B891C31-0299-E047-9DC5-95C819CDBB76}" type="parTrans" cxnId="{1D3FC864-DC99-EE44-B538-F7B8C7562B90}">
      <dgm:prSet/>
      <dgm:spPr/>
      <dgm:t>
        <a:bodyPr/>
        <a:lstStyle/>
        <a:p>
          <a:endParaRPr lang="en-US"/>
        </a:p>
      </dgm:t>
    </dgm:pt>
    <dgm:pt modelId="{1FC7507E-F102-A245-AF58-CEC7DDF17906}" type="sibTrans" cxnId="{1D3FC864-DC99-EE44-B538-F7B8C7562B90}">
      <dgm:prSet/>
      <dgm:spPr/>
      <dgm:t>
        <a:bodyPr/>
        <a:lstStyle/>
        <a:p>
          <a:endParaRPr lang="en-US"/>
        </a:p>
      </dgm:t>
    </dgm:pt>
    <dgm:pt modelId="{2E82B75E-5E03-4C41-9498-7194FE093AC5}">
      <dgm:prSet/>
      <dgm:spPr/>
      <dgm:t>
        <a:bodyPr/>
        <a:lstStyle/>
        <a:p>
          <a:pPr rtl="0"/>
          <a:r>
            <a:rPr lang="en-US" i="1" dirty="0" smtClean="0"/>
            <a:t>What risks do we accumulate, as we take on more complexity into our design?</a:t>
          </a:r>
          <a:endParaRPr lang="en-US" i="1" dirty="0"/>
        </a:p>
      </dgm:t>
    </dgm:pt>
    <dgm:pt modelId="{190A3F38-B550-0048-B334-52432DA2363A}" type="parTrans" cxnId="{589D61DF-ED42-EB41-88A4-E7DA12E39F89}">
      <dgm:prSet/>
      <dgm:spPr/>
      <dgm:t>
        <a:bodyPr/>
        <a:lstStyle/>
        <a:p>
          <a:endParaRPr lang="en-US"/>
        </a:p>
      </dgm:t>
    </dgm:pt>
    <dgm:pt modelId="{80BFC6D1-1616-FA4C-9343-5C5CA88B548B}" type="sibTrans" cxnId="{589D61DF-ED42-EB41-88A4-E7DA12E39F89}">
      <dgm:prSet/>
      <dgm:spPr/>
      <dgm:t>
        <a:bodyPr/>
        <a:lstStyle/>
        <a:p>
          <a:endParaRPr lang="en-US"/>
        </a:p>
      </dgm:t>
    </dgm:pt>
    <dgm:pt modelId="{A9E68A7C-2AE2-1B48-8757-B25087A8B57E}" type="pres">
      <dgm:prSet presAssocID="{836A4E10-50EF-244F-B7B5-093366FF84A9}" presName="cycle" presStyleCnt="0">
        <dgm:presLayoutVars>
          <dgm:dir/>
          <dgm:resizeHandles val="exact"/>
        </dgm:presLayoutVars>
      </dgm:prSet>
      <dgm:spPr/>
    </dgm:pt>
    <dgm:pt modelId="{C8578D90-0CAB-BE4E-AE73-D5068B842B4B}" type="pres">
      <dgm:prSet presAssocID="{7D9C6F4A-437E-5A44-8A62-DB344C26FB01}" presName="arrow" presStyleLbl="node1" presStyleIdx="0" presStyleCnt="3">
        <dgm:presLayoutVars>
          <dgm:bulletEnabled val="1"/>
        </dgm:presLayoutVars>
      </dgm:prSet>
      <dgm:spPr/>
    </dgm:pt>
    <dgm:pt modelId="{E8A829E5-3674-0643-98E7-03E715636B9F}" type="pres">
      <dgm:prSet presAssocID="{358FE96C-D9E2-C646-A4B4-82CE82128059}" presName="arrow" presStyleLbl="node1" presStyleIdx="1" presStyleCnt="3">
        <dgm:presLayoutVars>
          <dgm:bulletEnabled val="1"/>
        </dgm:presLayoutVars>
      </dgm:prSet>
      <dgm:spPr/>
    </dgm:pt>
    <dgm:pt modelId="{BE586BEA-3B76-4548-9C9B-86D5F3C40606}" type="pres">
      <dgm:prSet presAssocID="{2E82B75E-5E03-4C41-9498-7194FE093AC5}" presName="arrow" presStyleLbl="node1" presStyleIdx="2" presStyleCnt="3">
        <dgm:presLayoutVars>
          <dgm:bulletEnabled val="1"/>
        </dgm:presLayoutVars>
      </dgm:prSet>
      <dgm:spPr/>
    </dgm:pt>
  </dgm:ptLst>
  <dgm:cxnLst>
    <dgm:cxn modelId="{17492525-3B29-0149-9625-BC4EF970B6A9}" type="presOf" srcId="{836A4E10-50EF-244F-B7B5-093366FF84A9}" destId="{A9E68A7C-2AE2-1B48-8757-B25087A8B57E}" srcOrd="0" destOrd="0" presId="urn:microsoft.com/office/officeart/2005/8/layout/arrow1"/>
    <dgm:cxn modelId="{265F5B93-0CFB-BC45-89BE-2A157B4AE254}" srcId="{836A4E10-50EF-244F-B7B5-093366FF84A9}" destId="{7D9C6F4A-437E-5A44-8A62-DB344C26FB01}" srcOrd="0" destOrd="0" parTransId="{B22EC4C4-A09B-B14E-992C-51498515998E}" sibTransId="{1E3EBEE3-9F9F-6D48-8989-56FD08DFD81E}"/>
    <dgm:cxn modelId="{589D61DF-ED42-EB41-88A4-E7DA12E39F89}" srcId="{836A4E10-50EF-244F-B7B5-093366FF84A9}" destId="{2E82B75E-5E03-4C41-9498-7194FE093AC5}" srcOrd="2" destOrd="0" parTransId="{190A3F38-B550-0048-B334-52432DA2363A}" sibTransId="{80BFC6D1-1616-FA4C-9343-5C5CA88B548B}"/>
    <dgm:cxn modelId="{1D3FC864-DC99-EE44-B538-F7B8C7562B90}" srcId="{836A4E10-50EF-244F-B7B5-093366FF84A9}" destId="{358FE96C-D9E2-C646-A4B4-82CE82128059}" srcOrd="1" destOrd="0" parTransId="{1B891C31-0299-E047-9DC5-95C819CDBB76}" sibTransId="{1FC7507E-F102-A245-AF58-CEC7DDF17906}"/>
    <dgm:cxn modelId="{52863FF0-DE4D-6E49-A412-906E154F6657}" type="presOf" srcId="{2E82B75E-5E03-4C41-9498-7194FE093AC5}" destId="{BE586BEA-3B76-4548-9C9B-86D5F3C40606}" srcOrd="0" destOrd="0" presId="urn:microsoft.com/office/officeart/2005/8/layout/arrow1"/>
    <dgm:cxn modelId="{57EEE329-1319-2447-BEE8-74B0E1232992}" type="presOf" srcId="{7D9C6F4A-437E-5A44-8A62-DB344C26FB01}" destId="{C8578D90-0CAB-BE4E-AE73-D5068B842B4B}" srcOrd="0" destOrd="0" presId="urn:microsoft.com/office/officeart/2005/8/layout/arrow1"/>
    <dgm:cxn modelId="{A1080DFA-E90B-BA48-B7C7-E10C0D53C791}" type="presOf" srcId="{358FE96C-D9E2-C646-A4B4-82CE82128059}" destId="{E8A829E5-3674-0643-98E7-03E715636B9F}" srcOrd="0" destOrd="0" presId="urn:microsoft.com/office/officeart/2005/8/layout/arrow1"/>
    <dgm:cxn modelId="{07B121E5-3171-8247-B784-48E1A580909C}" type="presParOf" srcId="{A9E68A7C-2AE2-1B48-8757-B25087A8B57E}" destId="{C8578D90-0CAB-BE4E-AE73-D5068B842B4B}" srcOrd="0" destOrd="0" presId="urn:microsoft.com/office/officeart/2005/8/layout/arrow1"/>
    <dgm:cxn modelId="{A610E192-E506-8F41-BB7D-073265BDDD8C}" type="presParOf" srcId="{A9E68A7C-2AE2-1B48-8757-B25087A8B57E}" destId="{E8A829E5-3674-0643-98E7-03E715636B9F}" srcOrd="1" destOrd="0" presId="urn:microsoft.com/office/officeart/2005/8/layout/arrow1"/>
    <dgm:cxn modelId="{75440D5C-0CF9-4344-8CEA-D2F8DA676590}" type="presParOf" srcId="{A9E68A7C-2AE2-1B48-8757-B25087A8B57E}" destId="{BE586BEA-3B76-4548-9C9B-86D5F3C40606}" srcOrd="2" destOrd="0" presId="urn:microsoft.com/office/officeart/2005/8/layout/arrow1"/>
  </dgm:cxnLst>
  <dgm:bg/>
  <dgm:whole/>
</dgm:dataModel>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887711-D44E-874C-83A9-44E404470AE3}" type="datetimeFigureOut">
              <a:rPr lang="en-US" smtClean="0"/>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6901A9-E9B0-0B46-9EF7-9F21BC42898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spcBef>
                <a:spcPct val="0"/>
              </a:spcBef>
            </a:pPr>
            <a:r>
              <a:rPr lang="en-US" smtClean="0"/>
              <a:t>Source: The Standish Group 2006 Chaos Report</a:t>
            </a:r>
          </a:p>
        </p:txBody>
      </p:sp>
      <p:sp>
        <p:nvSpPr>
          <p:cNvPr id="26628" name="Slide Number Placeholder 3"/>
          <p:cNvSpPr>
            <a:spLocks noGrp="1"/>
          </p:cNvSpPr>
          <p:nvPr>
            <p:ph type="sldNum" sz="quarter" idx="5"/>
          </p:nvPr>
        </p:nvSpPr>
        <p:spPr>
          <a:noFill/>
        </p:spPr>
        <p:txBody>
          <a:bodyPr/>
          <a:lstStyle/>
          <a:p>
            <a:fld id="{5A88F395-2128-47B1-ABF1-EDE4A89EB0D1}" type="slidenum">
              <a:rPr lang="en-US" smtClean="0"/>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spcBef>
                <a:spcPct val="0"/>
              </a:spcBef>
            </a:pPr>
            <a:r>
              <a:rPr lang="en-US" smtClean="0"/>
              <a:t>Source: Charette, Robert N., “Why Software Fails,” IEEE Spectrum Online, Sept. 2005.</a:t>
            </a:r>
          </a:p>
        </p:txBody>
      </p:sp>
      <p:sp>
        <p:nvSpPr>
          <p:cNvPr id="27652" name="Slide Number Placeholder 3"/>
          <p:cNvSpPr>
            <a:spLocks noGrp="1"/>
          </p:cNvSpPr>
          <p:nvPr>
            <p:ph type="sldNum" sz="quarter" idx="5"/>
          </p:nvPr>
        </p:nvSpPr>
        <p:spPr>
          <a:noFill/>
        </p:spPr>
        <p:txBody>
          <a:bodyPr/>
          <a:lstStyle/>
          <a:p>
            <a:fld id="{F3835403-6D10-465F-B39D-808F5051AE25}"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67F2829-A0EE-4600-9F90-54318D817B27}" type="slidenum">
              <a:rPr lang="en-US" smtClean="0"/>
              <a:pPr/>
              <a:t>4</a:t>
            </a:fld>
            <a:endParaRPr lang="en-US" smtClean="0"/>
          </a:p>
        </p:txBody>
      </p:sp>
      <p:sp>
        <p:nvSpPr>
          <p:cNvPr id="28675" name="Rectangle 1026"/>
          <p:cNvSpPr>
            <a:spLocks noGrp="1" noRot="1" noChangeAspect="1" noChangeArrowheads="1" noTextEdit="1"/>
          </p:cNvSpPr>
          <p:nvPr>
            <p:ph type="sldImg"/>
          </p:nvPr>
        </p:nvSpPr>
        <p:spPr>
          <a:solidFill>
            <a:srgbClr val="FFFFFF"/>
          </a:solidFill>
          <a:ln/>
        </p:spPr>
      </p:sp>
      <p:sp>
        <p:nvSpPr>
          <p:cNvPr id="28676"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BDC25B-A7C9-4F56-93D8-62F2D1D5F3B1}"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48F729F-529F-4DCA-B12C-4318447DEC66}" type="slidenum">
              <a:rPr lang="en-US" smtClean="0"/>
              <a:pPr/>
              <a:t>22</a:t>
            </a:fld>
            <a:endParaRPr lang="en-US" smtClean="0"/>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27483E-A0C2-FB42-B40D-7B43A9A0D8E9}"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7483E-A0C2-FB42-B40D-7B43A9A0D8E9}"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7483E-A0C2-FB42-B40D-7B43A9A0D8E9}"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7483E-A0C2-FB42-B40D-7B43A9A0D8E9}"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7483E-A0C2-FB42-B40D-7B43A9A0D8E9}"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27483E-A0C2-FB42-B40D-7B43A9A0D8E9}"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27483E-A0C2-FB42-B40D-7B43A9A0D8E9}" type="datetimeFigureOut">
              <a:rPr lang="en-US" smtClean="0"/>
              <a:t>1/13/15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27483E-A0C2-FB42-B40D-7B43A9A0D8E9}" type="datetimeFigureOut">
              <a:rPr lang="en-US" smtClean="0"/>
              <a:t>1/13/15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7483E-A0C2-FB42-B40D-7B43A9A0D8E9}" type="datetimeFigureOut">
              <a:rPr lang="en-US" smtClean="0"/>
              <a:t>1/13/15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7483E-A0C2-FB42-B40D-7B43A9A0D8E9}"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7483E-A0C2-FB42-B40D-7B43A9A0D8E9}"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BA8B9-0B53-4A45-9328-9C4A9ED3CD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7483E-A0C2-FB42-B40D-7B43A9A0D8E9}" type="datetimeFigureOut">
              <a:rPr lang="en-US" smtClean="0"/>
              <a:t>1/13/15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BA8B9-0B53-4A45-9328-9C4A9ED3CD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Work_breakdown_structure" TargetMode="External"/><Relationship Id="rId4" Type="http://schemas.openxmlformats.org/officeDocument/2006/relationships/hyperlink" Target="http://en.wikipedia.org/wiki/Dependency_(project_management)" TargetMode="External"/><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it-cortex.com/Stat_Failure_Rate.ht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xcel_97_-_2004_Worksheet1.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a:t>
            </a:r>
            <a:br>
              <a:rPr lang="en-US" dirty="0" smtClean="0"/>
            </a:br>
            <a:r>
              <a:rPr lang="en-US" dirty="0" smtClean="0"/>
              <a:t>Project Management</a:t>
            </a:r>
            <a:endParaRPr lang="en-US" dirty="0"/>
          </a:p>
        </p:txBody>
      </p:sp>
      <p:sp>
        <p:nvSpPr>
          <p:cNvPr id="3" name="Subtitle 2"/>
          <p:cNvSpPr>
            <a:spLocks noGrp="1"/>
          </p:cNvSpPr>
          <p:nvPr>
            <p:ph type="subTitle" idx="1"/>
          </p:nvPr>
        </p:nvSpPr>
        <p:spPr/>
        <p:txBody>
          <a:bodyPr/>
          <a:lstStyle/>
          <a:p>
            <a:r>
              <a:rPr lang="en-US" dirty="0" smtClean="0"/>
              <a:t>CIS 315</a:t>
            </a:r>
          </a:p>
          <a:p>
            <a:r>
              <a:rPr lang="en-US" dirty="0" smtClean="0"/>
              <a:t>Stefan Bund, MS</a:t>
            </a:r>
          </a:p>
          <a:p>
            <a:r>
              <a:rPr lang="en-US" dirty="0" smtClean="0"/>
              <a:t>Cal Poly Pomona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Developing Work Plans</a:t>
            </a: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4"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10</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4975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6200"/>
            <a:ext cx="8229600" cy="715963"/>
          </a:xfrm>
        </p:spPr>
        <p:txBody>
          <a:bodyPr>
            <a:normAutofit fontScale="90000"/>
          </a:bodyPr>
          <a:lstStyle/>
          <a:p>
            <a:r>
              <a:rPr lang="en-US" smtClean="0"/>
              <a:t>Work Breakdown Structure</a:t>
            </a:r>
          </a:p>
        </p:txBody>
      </p:sp>
      <p:pic>
        <p:nvPicPr>
          <p:cNvPr id="1026" name="Picture 2"/>
          <p:cNvPicPr>
            <a:picLocks noGrp="1" noChangeAspect="1" noChangeArrowheads="1"/>
          </p:cNvPicPr>
          <p:nvPr>
            <p:ph idx="1"/>
          </p:nvPr>
        </p:nvPicPr>
        <p:blipFill>
          <a:blip r:embed="rId2" cstate="print"/>
          <a:srcRect/>
          <a:stretch>
            <a:fillRect/>
          </a:stretch>
        </p:blipFill>
        <p:spPr>
          <a:xfrm>
            <a:off x="814388" y="923925"/>
            <a:ext cx="7567612" cy="5629275"/>
          </a:xfrm>
          <a:ln>
            <a:solidFill>
              <a:schemeClr val="tx1"/>
            </a:solidFill>
          </a:ln>
          <a:effectLst>
            <a:outerShdw blurRad="50800" dist="38100" dir="2700000" algn="tl" rotWithShape="0">
              <a:prstClr val="black">
                <a:alpha val="40000"/>
              </a:prstClr>
            </a:outerShdw>
          </a:effectLst>
        </p:spPr>
      </p:pic>
      <p:sp>
        <p:nvSpPr>
          <p:cNvPr id="5"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11</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20636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95400" y="152400"/>
            <a:ext cx="6477000" cy="838200"/>
          </a:xfrm>
        </p:spPr>
        <p:txBody>
          <a:bodyPr/>
          <a:lstStyle/>
          <a:p>
            <a:pPr eaLnBrk="1" hangingPunct="1"/>
            <a:r>
              <a:rPr lang="en-US" dirty="0" smtClean="0"/>
              <a:t>Graphical Work Plans</a:t>
            </a:r>
            <a:endParaRPr lang="en-US" sz="1600" dirty="0" smtClean="0"/>
          </a:p>
        </p:txBody>
      </p:sp>
      <p:graphicFrame>
        <p:nvGraphicFramePr>
          <p:cNvPr id="6" name="Diagram 5"/>
          <p:cNvGraphicFramePr/>
          <p:nvPr/>
        </p:nvGraphicFramePr>
        <p:xfrm>
          <a:off x="533400" y="1219200"/>
          <a:ext cx="8153400" cy="51816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12</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5376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8229600" cy="838200"/>
          </a:xfrm>
        </p:spPr>
        <p:txBody>
          <a:bodyPr/>
          <a:lstStyle/>
          <a:p>
            <a:r>
              <a:rPr lang="en-US" dirty="0" smtClean="0"/>
              <a:t>Gantt Chart</a:t>
            </a:r>
          </a:p>
        </p:txBody>
      </p:sp>
      <p:pic>
        <p:nvPicPr>
          <p:cNvPr id="2050" name="Picture 2"/>
          <p:cNvPicPr>
            <a:picLocks noGrp="1" noChangeAspect="1" noChangeArrowheads="1"/>
          </p:cNvPicPr>
          <p:nvPr>
            <p:ph idx="1"/>
          </p:nvPr>
        </p:nvPicPr>
        <p:blipFill>
          <a:blip r:embed="rId2"/>
          <a:srcRect/>
          <a:stretch>
            <a:fillRect/>
          </a:stretch>
        </p:blipFill>
        <p:spPr>
          <a:xfrm>
            <a:off x="609600" y="1056420"/>
            <a:ext cx="7924800" cy="5572980"/>
          </a:xfrm>
          <a:ln>
            <a:solidFill>
              <a:schemeClr val="tx1"/>
            </a:solidFill>
            <a:miter lim="800000"/>
            <a:headEnd/>
            <a:tailEnd/>
          </a:ln>
          <a:effectLst>
            <a:outerShdw blurRad="50800" dist="38100" dir="2700000" algn="tl" rotWithShape="0">
              <a:prstClr val="black">
                <a:alpha val="40000"/>
              </a:prstClr>
            </a:outerShdw>
          </a:effectLst>
        </p:spPr>
      </p:pic>
      <p:sp>
        <p:nvSpPr>
          <p:cNvPr id="4"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13</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56571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Critical Path Method (CPM)</a:t>
            </a:r>
          </a:p>
        </p:txBody>
      </p:sp>
      <p:pic>
        <p:nvPicPr>
          <p:cNvPr id="5" name="Content Placeholder 4" descr="SimpleAONwDrag3.png"/>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7407" b="7407"/>
          <a:stretch>
            <a:fillRect/>
          </a:stretch>
        </p:blipFill>
        <p:spPr>
          <a:xfrm>
            <a:off x="457200" y="914400"/>
            <a:ext cx="8229600" cy="5257800"/>
          </a:xfrm>
        </p:spPr>
      </p:pic>
      <p:sp>
        <p:nvSpPr>
          <p:cNvPr id="4" name="Slide Number Placeholder 3"/>
          <p:cNvSpPr>
            <a:spLocks noGrp="1"/>
          </p:cNvSpPr>
          <p:nvPr>
            <p:ph type="sldNum" sz="quarter" idx="11"/>
          </p:nvPr>
        </p:nvSpPr>
        <p:spPr/>
        <p:txBody>
          <a:bodyPr/>
          <a:lstStyle/>
          <a:p>
            <a:fld id="{7C2900D4-C2C5-491C-B6A3-D2559FD3CDB7}" type="slidenum">
              <a:rPr lang="en-US" smtClean="0"/>
              <a:pPr/>
              <a:t>14</a:t>
            </a:fld>
            <a:endParaRPr lang="en-US"/>
          </a:p>
        </p:txBody>
      </p:sp>
      <p:sp>
        <p:nvSpPr>
          <p:cNvPr id="6" name="Rectangle 5"/>
          <p:cNvSpPr/>
          <p:nvPr/>
        </p:nvSpPr>
        <p:spPr>
          <a:xfrm>
            <a:off x="609600" y="1066800"/>
            <a:ext cx="8153400" cy="369332"/>
          </a:xfrm>
          <a:prstGeom prst="rect">
            <a:avLst/>
          </a:prstGeom>
        </p:spPr>
        <p:txBody>
          <a:bodyPr wrap="square">
            <a:spAutoFit/>
          </a:bodyPr>
          <a:lstStyle/>
          <a:p>
            <a:r>
              <a:rPr lang="en-US" dirty="0"/>
              <a:t>The critical path is the longest path from the project inception to completion.</a:t>
            </a:r>
          </a:p>
        </p:txBody>
      </p:sp>
      <p:sp>
        <p:nvSpPr>
          <p:cNvPr id="3" name="Rectangle 2"/>
          <p:cNvSpPr/>
          <p:nvPr/>
        </p:nvSpPr>
        <p:spPr>
          <a:xfrm>
            <a:off x="0" y="6096000"/>
            <a:ext cx="9144000" cy="830997"/>
          </a:xfrm>
          <a:prstGeom prst="rect">
            <a:avLst/>
          </a:prstGeom>
        </p:spPr>
        <p:txBody>
          <a:bodyPr wrap="square">
            <a:spAutoFit/>
          </a:bodyPr>
          <a:lstStyle/>
          <a:p>
            <a:pPr marL="171450" indent="-171450">
              <a:buFont typeface="Arial"/>
              <a:buChar char="•"/>
            </a:pPr>
            <a:r>
              <a:rPr lang="en-US" sz="1200" dirty="0" smtClean="0"/>
              <a:t>A </a:t>
            </a:r>
            <a:r>
              <a:rPr lang="en-US" sz="1200" dirty="0"/>
              <a:t>list of all activities required to complete the project (typically categorized within a </a:t>
            </a:r>
            <a:r>
              <a:rPr lang="en-US" sz="1200" dirty="0">
                <a:hlinkClick r:id="rId3" tooltip="Work breakdown structure"/>
              </a:rPr>
              <a:t>work breakdown structure</a:t>
            </a:r>
            <a:r>
              <a:rPr lang="en-US" sz="1200" dirty="0"/>
              <a:t>),</a:t>
            </a:r>
          </a:p>
          <a:p>
            <a:pPr marL="171450" indent="-171450">
              <a:buFont typeface="Arial"/>
              <a:buChar char="•"/>
            </a:pPr>
            <a:r>
              <a:rPr lang="en-US" sz="1200" dirty="0"/>
              <a:t>The time (duration) that each activity will take to complete,</a:t>
            </a:r>
          </a:p>
          <a:p>
            <a:pPr marL="171450" indent="-171450">
              <a:buFont typeface="Arial"/>
              <a:buChar char="•"/>
            </a:pPr>
            <a:r>
              <a:rPr lang="en-US" sz="1200" dirty="0"/>
              <a:t>The </a:t>
            </a:r>
            <a:r>
              <a:rPr lang="en-US" sz="1200" dirty="0">
                <a:hlinkClick r:id="rId4" tooltip="Dependency (project management)"/>
              </a:rPr>
              <a:t>dependencies</a:t>
            </a:r>
            <a:r>
              <a:rPr lang="en-US" sz="1200" dirty="0"/>
              <a:t> between the activities and,</a:t>
            </a:r>
          </a:p>
          <a:p>
            <a:pPr marL="171450" indent="-171450">
              <a:buFont typeface="Arial"/>
              <a:buChar char="•"/>
            </a:pPr>
            <a:r>
              <a:rPr lang="en-US" sz="1200" dirty="0"/>
              <a:t>Logical end points such as milestones or deliverable items</a:t>
            </a:r>
            <a:r>
              <a:rPr lang="en-US" sz="1200" dirty="0" smtClean="0"/>
              <a:t>.</a:t>
            </a:r>
            <a:endParaRPr lang="en-US" sz="1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23642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Program Evaluation and Review Technique (PERT)</a:t>
            </a:r>
          </a:p>
        </p:txBody>
      </p:sp>
      <p:pic>
        <p:nvPicPr>
          <p:cNvPr id="5" name="Content Placeholder 4" descr="fig_03_08.jp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9524" b="-9524"/>
          <a:stretch>
            <a:fillRect/>
          </a:stretch>
        </p:blipFill>
        <p:spPr>
          <a:xfrm>
            <a:off x="457200" y="762000"/>
            <a:ext cx="8229600" cy="5257800"/>
          </a:xfrm>
        </p:spPr>
      </p:pic>
      <p:sp>
        <p:nvSpPr>
          <p:cNvPr id="4" name="Slide Number Placeholder 3"/>
          <p:cNvSpPr>
            <a:spLocks noGrp="1"/>
          </p:cNvSpPr>
          <p:nvPr>
            <p:ph type="sldNum" sz="quarter" idx="11"/>
          </p:nvPr>
        </p:nvSpPr>
        <p:spPr/>
        <p:txBody>
          <a:bodyPr/>
          <a:lstStyle/>
          <a:p>
            <a:fld id="{7C2900D4-C2C5-491C-B6A3-D2559FD3CDB7}" type="slidenum">
              <a:rPr lang="en-US" smtClean="0"/>
              <a:pPr/>
              <a:t>15</a:t>
            </a:fld>
            <a:endParaRPr lang="en-US"/>
          </a:p>
        </p:txBody>
      </p:sp>
      <p:sp>
        <p:nvSpPr>
          <p:cNvPr id="6" name="Content Placeholder 2"/>
          <p:cNvSpPr txBox="1">
            <a:spLocks/>
          </p:cNvSpPr>
          <p:nvPr/>
        </p:nvSpPr>
        <p:spPr bwMode="auto">
          <a:xfrm>
            <a:off x="4648200" y="2133600"/>
            <a:ext cx="4495800" cy="47244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Optimistic time (O): the minimum possible time required to accomplish a task, assuming everything proceeds better than is normally expected</a:t>
            </a:r>
          </a:p>
          <a:p>
            <a:r>
              <a:rPr lang="en-US" sz="1800" dirty="0" smtClean="0"/>
              <a:t>Pessimistic time (P): the maximum possible time required to accomplish a task, assuming everything goes wrong (but excluding major catastrophes).</a:t>
            </a:r>
          </a:p>
          <a:p>
            <a:r>
              <a:rPr lang="en-US" sz="1800" dirty="0" smtClean="0"/>
              <a:t>Most likely time (M): the best estimate of the time required to accomplish a task, assuming everything proceeds as normal.</a:t>
            </a:r>
          </a:p>
          <a:p>
            <a:r>
              <a:rPr lang="en-US" sz="1800" dirty="0" smtClean="0"/>
              <a:t>Expected time (TE): the best estimate of the time required to accomplish a task, accounting for the fact that things don't always proceed as normal.</a:t>
            </a:r>
          </a:p>
          <a:p>
            <a:r>
              <a:rPr lang="en-US" sz="1800" dirty="0" smtClean="0"/>
              <a:t>TE = (O + 4M + P) ÷ 6</a:t>
            </a:r>
            <a:endParaRPr lang="en-US" sz="1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6595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914400"/>
          </a:xfrm>
        </p:spPr>
        <p:txBody>
          <a:bodyPr/>
          <a:lstStyle/>
          <a:p>
            <a:r>
              <a:rPr lang="en-US" dirty="0" smtClean="0"/>
              <a:t>Scope Management</a:t>
            </a:r>
          </a:p>
        </p:txBody>
      </p:sp>
      <p:graphicFrame>
        <p:nvGraphicFramePr>
          <p:cNvPr id="6" name="Content Placeholder 5"/>
          <p:cNvGraphicFramePr>
            <a:graphicFrameLocks noGrp="1"/>
          </p:cNvGraphicFramePr>
          <p:nvPr>
            <p:ph idx="1"/>
          </p:nvPr>
        </p:nvGraphicFramePr>
        <p:xfrm>
          <a:off x="457200" y="1066800"/>
          <a:ext cx="8229600" cy="54102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16</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17841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solidFill>
                  <a:srgbClr val="4F81BD"/>
                </a:solidFill>
              </a:rPr>
              <a:t>Step 3. Staffing the Project</a:t>
            </a:r>
            <a:endParaRPr lang="en-US" dirty="0">
              <a:solidFill>
                <a:srgbClr val="4F81BD"/>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94064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Reporting Structures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757390011"/>
              </p:ext>
            </p:extLst>
          </p:nvPr>
        </p:nvGraphicFramePr>
        <p:xfrm>
          <a:off x="685800" y="1143000"/>
          <a:ext cx="7696200" cy="3581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4"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18</a:t>
            </a:fld>
            <a:endParaRPr lang="en-US" dirty="0" smtClean="0">
              <a:latin typeface="+mn-lt"/>
            </a:endParaRPr>
          </a:p>
        </p:txBody>
      </p:sp>
      <p:sp>
        <p:nvSpPr>
          <p:cNvPr id="2" name="TextBox 1"/>
          <p:cNvSpPr txBox="1"/>
          <p:nvPr/>
        </p:nvSpPr>
        <p:spPr>
          <a:xfrm>
            <a:off x="914400" y="4800600"/>
            <a:ext cx="7696200" cy="1938992"/>
          </a:xfrm>
          <a:prstGeom prst="rect">
            <a:avLst/>
          </a:prstGeom>
          <a:noFill/>
        </p:spPr>
        <p:txBody>
          <a:bodyPr wrap="square" rtlCol="0">
            <a:spAutoFit/>
          </a:bodyPr>
          <a:lstStyle/>
          <a:p>
            <a:r>
              <a:rPr lang="en-US" sz="2000" dirty="0" smtClean="0"/>
              <a:t>Typically, a project has one project manager.</a:t>
            </a:r>
          </a:p>
          <a:p>
            <a:r>
              <a:rPr lang="en-US" sz="2000" dirty="0" smtClean="0"/>
              <a:t>To keep the communication effective, team size is usually less than 8-10 people. </a:t>
            </a:r>
          </a:p>
          <a:p>
            <a:endParaRPr lang="en-US" sz="2000" i="1" dirty="0" smtClean="0"/>
          </a:p>
          <a:p>
            <a:r>
              <a:rPr lang="en-US" sz="2000" i="1" dirty="0" smtClean="0"/>
              <a:t>Question: What if the </a:t>
            </a:r>
            <a:r>
              <a:rPr lang="en-US" sz="2000" i="1" dirty="0"/>
              <a:t>skills of the available project team members do not match what is actually required by the </a:t>
            </a:r>
            <a:r>
              <a:rPr lang="en-US" sz="2000" i="1" dirty="0" smtClean="0"/>
              <a:t>project?</a:t>
            </a:r>
            <a:endParaRPr lang="en-US" sz="20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3390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563562"/>
          </a:xfrm>
        </p:spPr>
        <p:txBody>
          <a:bodyPr>
            <a:normAutofit fontScale="90000"/>
          </a:bodyPr>
          <a:lstStyle/>
          <a:p>
            <a:r>
              <a:rPr lang="en-US" dirty="0" smtClean="0"/>
              <a:t>Staffing the Project</a:t>
            </a:r>
          </a:p>
        </p:txBody>
      </p:sp>
      <p:graphicFrame>
        <p:nvGraphicFramePr>
          <p:cNvPr id="5" name="Content Placeholder 4"/>
          <p:cNvGraphicFramePr>
            <a:graphicFrameLocks noGrp="1"/>
          </p:cNvGraphicFramePr>
          <p:nvPr>
            <p:ph idx="1"/>
          </p:nvPr>
        </p:nvGraphicFramePr>
        <p:xfrm>
          <a:off x="533400" y="1189037"/>
          <a:ext cx="8610600" cy="5440363"/>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4"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19</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7124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15962"/>
          </a:xfrm>
        </p:spPr>
        <p:txBody>
          <a:bodyPr>
            <a:normAutofit fontScale="90000"/>
          </a:bodyPr>
          <a:lstStyle/>
          <a:p>
            <a:pPr eaLnBrk="1" hangingPunct="1"/>
            <a:r>
              <a:rPr lang="en-US" smtClean="0"/>
              <a:t>IT project failure rate</a:t>
            </a:r>
          </a:p>
        </p:txBody>
      </p:sp>
      <p:pic>
        <p:nvPicPr>
          <p:cNvPr id="1026" name="Picture 2"/>
          <p:cNvPicPr>
            <a:picLocks noChangeAspect="1" noChangeArrowheads="1"/>
          </p:cNvPicPr>
          <p:nvPr/>
        </p:nvPicPr>
        <p:blipFill>
          <a:blip r:embed="rId3" cstate="print"/>
          <a:srcRect/>
          <a:stretch>
            <a:fillRect/>
          </a:stretch>
        </p:blipFill>
        <p:spPr bwMode="auto">
          <a:xfrm>
            <a:off x="1306513" y="1141413"/>
            <a:ext cx="6770687" cy="4040187"/>
          </a:xfrm>
          <a:prstGeom prst="rect">
            <a:avLst/>
          </a:prstGeom>
          <a:noFill/>
          <a:ln w="12700">
            <a:solidFill>
              <a:schemeClr val="bg1">
                <a:lumMod val="25000"/>
              </a:schemeClr>
            </a:solidFill>
            <a:miter lim="800000"/>
            <a:headEnd/>
            <a:tailEnd/>
          </a:ln>
          <a:effectLst>
            <a:outerShdw blurRad="50800" dist="38100" dir="2700000" algn="tl" rotWithShape="0">
              <a:prstClr val="black">
                <a:alpha val="40000"/>
              </a:prstClr>
            </a:outerShdw>
          </a:effectLst>
        </p:spPr>
      </p:pic>
      <p:sp>
        <p:nvSpPr>
          <p:cNvPr id="3076" name="Rectangle 4"/>
          <p:cNvSpPr>
            <a:spLocks noChangeArrowheads="1"/>
          </p:cNvSpPr>
          <p:nvPr/>
        </p:nvSpPr>
        <p:spPr bwMode="auto">
          <a:xfrm>
            <a:off x="1828800" y="5257800"/>
            <a:ext cx="6019800" cy="400050"/>
          </a:xfrm>
          <a:prstGeom prst="rect">
            <a:avLst/>
          </a:prstGeom>
          <a:noFill/>
          <a:ln w="9525">
            <a:noFill/>
            <a:miter lim="800000"/>
            <a:headEnd/>
            <a:tailEnd/>
          </a:ln>
        </p:spPr>
        <p:txBody>
          <a:bodyPr>
            <a:spAutoFit/>
          </a:bodyPr>
          <a:lstStyle/>
          <a:p>
            <a:r>
              <a:rPr lang="en-US"/>
              <a:t>Source: The Standish Group 2006 Chaos Report</a:t>
            </a:r>
          </a:p>
        </p:txBody>
      </p:sp>
      <p:sp>
        <p:nvSpPr>
          <p:cNvPr id="3077" name="Rectangle 4"/>
          <p:cNvSpPr>
            <a:spLocks noChangeArrowheads="1"/>
          </p:cNvSpPr>
          <p:nvPr/>
        </p:nvSpPr>
        <p:spPr bwMode="auto">
          <a:xfrm>
            <a:off x="1306513" y="5715000"/>
            <a:ext cx="5475287" cy="615553"/>
          </a:xfrm>
          <a:prstGeom prst="rect">
            <a:avLst/>
          </a:prstGeom>
          <a:noFill/>
          <a:ln w="9525">
            <a:noFill/>
            <a:miter lim="800000"/>
            <a:headEnd/>
            <a:tailEnd/>
          </a:ln>
        </p:spPr>
        <p:txBody>
          <a:bodyPr wrap="square">
            <a:spAutoFit/>
          </a:bodyPr>
          <a:lstStyle/>
          <a:p>
            <a:r>
              <a:rPr lang="en-US" dirty="0"/>
              <a:t>IT project failure from different sources </a:t>
            </a:r>
          </a:p>
          <a:p>
            <a:r>
              <a:rPr lang="en-US" sz="1600" dirty="0">
                <a:hlinkClick r:id="rId4"/>
              </a:rPr>
              <a:t>http://www.it-cortex.com/Stat_Failure_Rate.htm</a:t>
            </a:r>
            <a:endParaRPr lang="en-US" sz="1600" dirty="0"/>
          </a:p>
        </p:txBody>
      </p:sp>
      <p:sp>
        <p:nvSpPr>
          <p:cNvPr id="16390"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2</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65711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solidFill>
                  <a:srgbClr val="4F81BD"/>
                </a:solidFill>
              </a:rPr>
              <a:t>Step 4. Coordinating Project Activities</a:t>
            </a:r>
            <a:endParaRPr lang="en-US" dirty="0">
              <a:solidFill>
                <a:srgbClr val="4F81BD"/>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373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Standards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660686985"/>
              </p:ext>
            </p:extLst>
          </p:nvPr>
        </p:nvGraphicFramePr>
        <p:xfrm>
          <a:off x="457200" y="1523999"/>
          <a:ext cx="8229600" cy="49530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514600"/>
                <a:gridCol w="5715000"/>
              </a:tblGrid>
              <a:tr h="417999">
                <a:tc>
                  <a:txBody>
                    <a:bodyPr/>
                    <a:lstStyle/>
                    <a:p>
                      <a:r>
                        <a:rPr lang="en-US" dirty="0" smtClean="0"/>
                        <a:t>Types of Standards</a:t>
                      </a:r>
                      <a:endParaRPr lang="en-US" dirty="0"/>
                    </a:p>
                  </a:txBody>
                  <a:tcPr/>
                </a:tc>
                <a:tc>
                  <a:txBody>
                    <a:bodyPr/>
                    <a:lstStyle/>
                    <a:p>
                      <a:r>
                        <a:rPr lang="en-US" dirty="0" smtClean="0"/>
                        <a:t>Example</a:t>
                      </a:r>
                      <a:endParaRPr lang="en-US" dirty="0"/>
                    </a:p>
                  </a:txBody>
                  <a:tcPr/>
                </a:tc>
              </a:tr>
              <a:tr h="721478">
                <a:tc>
                  <a:txBody>
                    <a:bodyPr/>
                    <a:lstStyle/>
                    <a:p>
                      <a:r>
                        <a:rPr lang="en-US" dirty="0" smtClean="0"/>
                        <a:t>Documentation standards</a:t>
                      </a:r>
                      <a:endParaRPr lang="en-US" dirty="0"/>
                    </a:p>
                  </a:txBody>
                  <a:tcPr/>
                </a:tc>
                <a:tc>
                  <a:txBody>
                    <a:bodyPr/>
                    <a:lstStyle/>
                    <a:p>
                      <a:r>
                        <a:rPr lang="en-US" sz="1800" kern="1200" baseline="0" dirty="0" smtClean="0">
                          <a:solidFill>
                            <a:schemeClr val="dk1"/>
                          </a:solidFill>
                          <a:latin typeface="+mn-lt"/>
                          <a:ea typeface="+mn-ea"/>
                          <a:cs typeface="+mn-cs"/>
                        </a:rPr>
                        <a:t>The date and project name should appear as a header on all documentation.</a:t>
                      </a:r>
                    </a:p>
                  </a:txBody>
                  <a:tcPr/>
                </a:tc>
              </a:tr>
              <a:tr h="1030682">
                <a:tc>
                  <a:txBody>
                    <a:bodyPr/>
                    <a:lstStyle/>
                    <a:p>
                      <a:r>
                        <a:rPr lang="en-US" sz="1800" kern="1200" baseline="0" dirty="0" smtClean="0">
                          <a:solidFill>
                            <a:schemeClr val="dk1"/>
                          </a:solidFill>
                          <a:latin typeface="+mn-lt"/>
                          <a:ea typeface="+mn-ea"/>
                          <a:cs typeface="+mn-cs"/>
                        </a:rPr>
                        <a:t>Coding standards</a:t>
                      </a:r>
                      <a:endParaRPr lang="en-US" dirty="0"/>
                    </a:p>
                  </a:txBody>
                  <a:tcPr/>
                </a:tc>
                <a:tc>
                  <a:txBody>
                    <a:bodyPr/>
                    <a:lstStyle/>
                    <a:p>
                      <a:r>
                        <a:rPr lang="en-US" sz="1800" kern="1200" baseline="0" dirty="0" smtClean="0">
                          <a:solidFill>
                            <a:schemeClr val="dk1"/>
                          </a:solidFill>
                          <a:latin typeface="+mn-lt"/>
                          <a:ea typeface="+mn-ea"/>
                          <a:cs typeface="+mn-cs"/>
                        </a:rPr>
                        <a:t>All modules of code should include a header that lists the programmer, last date of update, and a short description of the purpose of the code.</a:t>
                      </a:r>
                    </a:p>
                  </a:txBody>
                  <a:tcPr/>
                </a:tc>
              </a:tr>
              <a:tr h="1030682">
                <a:tc>
                  <a:txBody>
                    <a:bodyPr/>
                    <a:lstStyle/>
                    <a:p>
                      <a:r>
                        <a:rPr lang="en-US" sz="1800" kern="1200" baseline="0" dirty="0" smtClean="0">
                          <a:solidFill>
                            <a:schemeClr val="dk1"/>
                          </a:solidFill>
                          <a:latin typeface="+mn-lt"/>
                          <a:ea typeface="+mn-ea"/>
                          <a:cs typeface="+mn-cs"/>
                        </a:rPr>
                        <a:t>Procedural standards</a:t>
                      </a:r>
                      <a:endParaRPr lang="en-US" dirty="0"/>
                    </a:p>
                  </a:txBody>
                  <a:tcPr/>
                </a:tc>
                <a:tc>
                  <a:txBody>
                    <a:bodyPr/>
                    <a:lstStyle/>
                    <a:p>
                      <a:r>
                        <a:rPr lang="en-US" sz="1800" kern="1200" baseline="0" dirty="0" smtClean="0">
                          <a:solidFill>
                            <a:schemeClr val="dk1"/>
                          </a:solidFill>
                          <a:latin typeface="+mn-lt"/>
                          <a:ea typeface="+mn-ea"/>
                          <a:cs typeface="+mn-cs"/>
                        </a:rPr>
                        <a:t>Report to project update meeting on Fridays at 3:30 PM.</a:t>
                      </a:r>
                    </a:p>
                    <a:p>
                      <a:r>
                        <a:rPr lang="en-US" sz="1800" kern="1200" baseline="0" dirty="0" smtClean="0">
                          <a:solidFill>
                            <a:schemeClr val="dk1"/>
                          </a:solidFill>
                          <a:latin typeface="+mn-lt"/>
                          <a:ea typeface="+mn-ea"/>
                          <a:cs typeface="+mn-cs"/>
                        </a:rPr>
                        <a:t>All changes to a requirements document must be approved by the project manager.</a:t>
                      </a:r>
                      <a:endParaRPr lang="en-US" dirty="0"/>
                    </a:p>
                  </a:txBody>
                  <a:tcPr/>
                </a:tc>
              </a:tr>
              <a:tr h="721478">
                <a:tc>
                  <a:txBody>
                    <a:bodyPr/>
                    <a:lstStyle/>
                    <a:p>
                      <a:r>
                        <a:rPr lang="en-US" sz="1800" kern="1200" baseline="0" dirty="0" smtClean="0">
                          <a:solidFill>
                            <a:schemeClr val="dk1"/>
                          </a:solidFill>
                          <a:latin typeface="+mn-lt"/>
                          <a:ea typeface="+mn-ea"/>
                          <a:cs typeface="+mn-cs"/>
                        </a:rPr>
                        <a:t>Specification requirement standards</a:t>
                      </a:r>
                      <a:endParaRPr lang="en-US" dirty="0"/>
                    </a:p>
                  </a:txBody>
                  <a:tcPr/>
                </a:tc>
                <a:tc>
                  <a:txBody>
                    <a:bodyPr/>
                    <a:lstStyle/>
                    <a:p>
                      <a:r>
                        <a:rPr lang="en-US" sz="1800" kern="1200" baseline="0" dirty="0" smtClean="0">
                          <a:solidFill>
                            <a:schemeClr val="dk1"/>
                          </a:solidFill>
                          <a:latin typeface="+mn-lt"/>
                          <a:ea typeface="+mn-ea"/>
                          <a:cs typeface="+mn-cs"/>
                        </a:rPr>
                        <a:t>Name of program to be created</a:t>
                      </a:r>
                    </a:p>
                    <a:p>
                      <a:r>
                        <a:rPr lang="en-US" sz="1800" kern="1200" baseline="0" dirty="0" smtClean="0">
                          <a:solidFill>
                            <a:schemeClr val="dk1"/>
                          </a:solidFill>
                          <a:latin typeface="+mn-lt"/>
                          <a:ea typeface="+mn-ea"/>
                          <a:cs typeface="+mn-cs"/>
                        </a:rPr>
                        <a:t>Description of the program’s purpose</a:t>
                      </a:r>
                      <a:endParaRPr lang="en-US" dirty="0"/>
                    </a:p>
                  </a:txBody>
                  <a:tcPr/>
                </a:tc>
              </a:tr>
              <a:tr h="1030682">
                <a:tc>
                  <a:txBody>
                    <a:bodyPr/>
                    <a:lstStyle/>
                    <a:p>
                      <a:r>
                        <a:rPr lang="en-US" sz="1800" kern="1200" baseline="0" dirty="0" smtClean="0">
                          <a:solidFill>
                            <a:schemeClr val="dk1"/>
                          </a:solidFill>
                          <a:latin typeface="+mn-lt"/>
                          <a:ea typeface="+mn-ea"/>
                          <a:cs typeface="+mn-cs"/>
                        </a:rPr>
                        <a:t>User interface design standards</a:t>
                      </a:r>
                      <a:endParaRPr lang="en-US" dirty="0"/>
                    </a:p>
                  </a:txBody>
                  <a:tcPr/>
                </a:tc>
                <a:tc>
                  <a:txBody>
                    <a:bodyPr/>
                    <a:lstStyle/>
                    <a:p>
                      <a:r>
                        <a:rPr lang="en-US" sz="1800" kern="1200" baseline="0" dirty="0" smtClean="0">
                          <a:solidFill>
                            <a:schemeClr val="dk1"/>
                          </a:solidFill>
                          <a:latin typeface="+mn-lt"/>
                          <a:ea typeface="+mn-ea"/>
                          <a:cs typeface="+mn-cs"/>
                        </a:rPr>
                        <a:t>The tab order of the screen will move from top left to</a:t>
                      </a:r>
                    </a:p>
                    <a:p>
                      <a:r>
                        <a:rPr lang="en-US" sz="1800" kern="1200" baseline="0" dirty="0" smtClean="0">
                          <a:solidFill>
                            <a:schemeClr val="dk1"/>
                          </a:solidFill>
                          <a:latin typeface="+mn-lt"/>
                          <a:ea typeface="+mn-ea"/>
                          <a:cs typeface="+mn-cs"/>
                        </a:rPr>
                        <a:t>bottom right.</a:t>
                      </a:r>
                    </a:p>
                    <a:p>
                      <a:r>
                        <a:rPr lang="en-US" sz="1800" kern="1200" baseline="0" dirty="0" smtClean="0">
                          <a:solidFill>
                            <a:schemeClr val="dk1"/>
                          </a:solidFill>
                          <a:latin typeface="+mn-lt"/>
                          <a:ea typeface="+mn-ea"/>
                          <a:cs typeface="+mn-cs"/>
                        </a:rPr>
                        <a:t>Accelerator keys will be provided for all updatable fields.</a:t>
                      </a:r>
                      <a:endParaRPr lang="en-US" dirty="0"/>
                    </a:p>
                  </a:txBody>
                  <a:tcPr/>
                </a:tc>
              </a:tr>
            </a:tbl>
          </a:graphicData>
        </a:graphic>
      </p:graphicFrame>
      <p:sp>
        <p:nvSpPr>
          <p:cNvPr id="5"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21</a:t>
            </a:fld>
            <a:endParaRPr lang="en-US" dirty="0" smtClean="0">
              <a:latin typeface="+mn-lt"/>
            </a:endParaRPr>
          </a:p>
        </p:txBody>
      </p:sp>
      <p:sp>
        <p:nvSpPr>
          <p:cNvPr id="2" name="TextBox 1"/>
          <p:cNvSpPr txBox="1"/>
          <p:nvPr/>
        </p:nvSpPr>
        <p:spPr>
          <a:xfrm>
            <a:off x="762000" y="990600"/>
            <a:ext cx="4723868" cy="400110"/>
          </a:xfrm>
          <a:prstGeom prst="rect">
            <a:avLst/>
          </a:prstGeom>
          <a:noFill/>
        </p:spPr>
        <p:txBody>
          <a:bodyPr wrap="none" rtlCol="0">
            <a:spAutoFit/>
          </a:bodyPr>
          <a:lstStyle/>
          <a:p>
            <a:r>
              <a:rPr lang="en-US" sz="2000" i="1" dirty="0" smtClean="0"/>
              <a:t>What needs standards in an IT project?</a:t>
            </a:r>
            <a:endParaRPr lang="en-US" sz="20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4262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smtClean="0"/>
              <a:t>Managing Risk</a:t>
            </a:r>
          </a:p>
        </p:txBody>
      </p:sp>
      <p:sp>
        <p:nvSpPr>
          <p:cNvPr id="9220" name="Rectangle 3"/>
          <p:cNvSpPr>
            <a:spLocks noGrp="1" noChangeArrowheads="1"/>
          </p:cNvSpPr>
          <p:nvPr>
            <p:ph type="body" idx="1"/>
          </p:nvPr>
        </p:nvSpPr>
        <p:spPr>
          <a:xfrm>
            <a:off x="457200" y="609600"/>
            <a:ext cx="2667000" cy="3276600"/>
          </a:xfrm>
        </p:spPr>
        <p:txBody>
          <a:bodyPr>
            <a:normAutofit fontScale="77500" lnSpcReduction="20000"/>
          </a:bodyPr>
          <a:lstStyle/>
          <a:p>
            <a:pPr marL="457200" indent="-457200" eaLnBrk="1" hangingPunct="1">
              <a:spcAft>
                <a:spcPct val="25000"/>
              </a:spcAft>
              <a:buFontTx/>
              <a:buNone/>
            </a:pPr>
            <a:r>
              <a:rPr lang="en-US" sz="2800" dirty="0" smtClean="0">
                <a:solidFill>
                  <a:schemeClr val="tx1"/>
                </a:solidFill>
              </a:rPr>
              <a:t>Projec</a:t>
            </a:r>
            <a:r>
              <a:rPr lang="en-US" sz="2800" dirty="0" smtClean="0"/>
              <a:t>t team creates </a:t>
            </a:r>
            <a:r>
              <a:rPr lang="en-US" sz="2800" u="sng" dirty="0" smtClean="0"/>
              <a:t>a risk assessment </a:t>
            </a:r>
            <a:r>
              <a:rPr lang="en-US" sz="2800" dirty="0" smtClean="0"/>
              <a:t>that tracks potential risks along with an evaluation of the likelihood of each risk and potential impact on the project.</a:t>
            </a:r>
            <a:endParaRPr lang="en-US" sz="2800" dirty="0" smtClean="0">
              <a:solidFill>
                <a:schemeClr val="tx1"/>
              </a:solidFill>
            </a:endParaRPr>
          </a:p>
        </p:txBody>
      </p:sp>
      <p:sp>
        <p:nvSpPr>
          <p:cNvPr id="5"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22</a:t>
            </a:fld>
            <a:endParaRPr lang="en-US" dirty="0" smtClean="0">
              <a:latin typeface="+mn-lt"/>
            </a:endParaRPr>
          </a:p>
        </p:txBody>
      </p:sp>
      <p:graphicFrame>
        <p:nvGraphicFramePr>
          <p:cNvPr id="6" name="Diagram 5"/>
          <p:cNvGraphicFramePr/>
          <p:nvPr/>
        </p:nvGraphicFramePr>
        <p:xfrm>
          <a:off x="457200" y="914400"/>
          <a:ext cx="8153400" cy="5715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714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944563"/>
          </a:xfrm>
        </p:spPr>
        <p:txBody>
          <a:bodyPr/>
          <a:lstStyle/>
          <a:p>
            <a:pPr eaLnBrk="1" hangingPunct="1"/>
            <a:r>
              <a:rPr lang="en-US" smtClean="0"/>
              <a:t>Recent Significant IT Failures</a:t>
            </a:r>
          </a:p>
        </p:txBody>
      </p:sp>
      <p:graphicFrame>
        <p:nvGraphicFramePr>
          <p:cNvPr id="4" name="Content Placeholder 3"/>
          <p:cNvGraphicFramePr>
            <a:graphicFrameLocks noGrp="1"/>
          </p:cNvGraphicFramePr>
          <p:nvPr>
            <p:ph idx="1"/>
          </p:nvPr>
        </p:nvGraphicFramePr>
        <p:xfrm>
          <a:off x="533400" y="1066800"/>
          <a:ext cx="8229600" cy="48767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43200"/>
                <a:gridCol w="914399"/>
                <a:gridCol w="4572001"/>
              </a:tblGrid>
              <a:tr h="387188">
                <a:tc>
                  <a:txBody>
                    <a:bodyPr/>
                    <a:lstStyle/>
                    <a:p>
                      <a:r>
                        <a:rPr lang="en-US" dirty="0" smtClean="0"/>
                        <a:t>Company</a:t>
                      </a:r>
                      <a:endParaRPr lang="en-US" dirty="0"/>
                    </a:p>
                  </a:txBody>
                  <a:tcPr/>
                </a:tc>
                <a:tc>
                  <a:txBody>
                    <a:bodyPr/>
                    <a:lstStyle/>
                    <a:p>
                      <a:r>
                        <a:rPr lang="en-US" dirty="0" smtClean="0"/>
                        <a:t>Year </a:t>
                      </a:r>
                      <a:endParaRPr lang="en-US" dirty="0"/>
                    </a:p>
                  </a:txBody>
                  <a:tcPr/>
                </a:tc>
                <a:tc>
                  <a:txBody>
                    <a:bodyPr/>
                    <a:lstStyle/>
                    <a:p>
                      <a:r>
                        <a:rPr lang="en-US" dirty="0" smtClean="0"/>
                        <a:t>Outcome</a:t>
                      </a:r>
                      <a:endParaRPr lang="en-US" dirty="0"/>
                    </a:p>
                  </a:txBody>
                  <a:tcPr/>
                </a:tc>
              </a:tr>
              <a:tr h="677578">
                <a:tc>
                  <a:txBody>
                    <a:bodyPr/>
                    <a:lstStyle/>
                    <a:p>
                      <a:r>
                        <a:rPr lang="en-US" sz="1800" kern="1200" baseline="0" dirty="0" smtClean="0">
                          <a:solidFill>
                            <a:schemeClr val="dk1"/>
                          </a:solidFill>
                          <a:latin typeface="+mn-lt"/>
                          <a:ea typeface="+mn-ea"/>
                          <a:cs typeface="+mn-cs"/>
                        </a:rPr>
                        <a:t>Hudson Bay (Canada)</a:t>
                      </a:r>
                      <a:endParaRPr lang="en-US" dirty="0"/>
                    </a:p>
                  </a:txBody>
                  <a:tcPr/>
                </a:tc>
                <a:tc>
                  <a:txBody>
                    <a:bodyPr/>
                    <a:lstStyle/>
                    <a:p>
                      <a:r>
                        <a:rPr lang="en-US" dirty="0" smtClean="0"/>
                        <a:t>2005</a:t>
                      </a:r>
                      <a:endParaRPr lang="en-US" dirty="0"/>
                    </a:p>
                  </a:txBody>
                  <a:tcPr/>
                </a:tc>
                <a:tc>
                  <a:txBody>
                    <a:bodyPr/>
                    <a:lstStyle/>
                    <a:p>
                      <a:r>
                        <a:rPr lang="en-US" sz="1800" kern="1200" baseline="0" dirty="0" smtClean="0">
                          <a:solidFill>
                            <a:schemeClr val="dk1"/>
                          </a:solidFill>
                          <a:latin typeface="+mn-lt"/>
                          <a:ea typeface="+mn-ea"/>
                          <a:cs typeface="+mn-cs"/>
                        </a:rPr>
                        <a:t>Inventory system problems lead to $33.3 million loss.</a:t>
                      </a:r>
                      <a:endParaRPr lang="en-US" dirty="0"/>
                    </a:p>
                  </a:txBody>
                  <a:tcPr/>
                </a:tc>
              </a:tr>
              <a:tr h="677578">
                <a:tc>
                  <a:txBody>
                    <a:bodyPr/>
                    <a:lstStyle/>
                    <a:p>
                      <a:r>
                        <a:rPr lang="en-US" sz="1800" kern="1200" baseline="0" dirty="0" smtClean="0">
                          <a:solidFill>
                            <a:schemeClr val="dk1"/>
                          </a:solidFill>
                          <a:latin typeface="+mn-lt"/>
                          <a:ea typeface="+mn-ea"/>
                          <a:cs typeface="+mn-cs"/>
                        </a:rPr>
                        <a:t>UK Inland Revenue</a:t>
                      </a:r>
                      <a:endParaRPr lang="en-US" dirty="0"/>
                    </a:p>
                  </a:txBody>
                  <a:tcPr/>
                </a:tc>
                <a:tc>
                  <a:txBody>
                    <a:bodyPr/>
                    <a:lstStyle/>
                    <a:p>
                      <a:r>
                        <a:rPr lang="en-US" dirty="0" smtClean="0"/>
                        <a:t>2004/5</a:t>
                      </a:r>
                      <a:endParaRPr lang="en-US" dirty="0"/>
                    </a:p>
                  </a:txBody>
                  <a:tcPr/>
                </a:tc>
                <a:tc>
                  <a:txBody>
                    <a:bodyPr/>
                    <a:lstStyle/>
                    <a:p>
                      <a:r>
                        <a:rPr lang="en-US" sz="1800" kern="1200" baseline="0" dirty="0" smtClean="0">
                          <a:solidFill>
                            <a:schemeClr val="dk1"/>
                          </a:solidFill>
                          <a:latin typeface="+mn-lt"/>
                          <a:ea typeface="+mn-ea"/>
                          <a:cs typeface="+mn-cs"/>
                        </a:rPr>
                        <a:t>$3.45 billion tax-credit overpayment caused by software errors.</a:t>
                      </a:r>
                      <a:endParaRPr lang="en-US" dirty="0"/>
                    </a:p>
                  </a:txBody>
                  <a:tcPr/>
                </a:tc>
              </a:tr>
              <a:tr h="677578">
                <a:tc>
                  <a:txBody>
                    <a:bodyPr/>
                    <a:lstStyle/>
                    <a:p>
                      <a:r>
                        <a:rPr lang="en-US" sz="1800" kern="1200" baseline="0" dirty="0" smtClean="0">
                          <a:solidFill>
                            <a:schemeClr val="dk1"/>
                          </a:solidFill>
                          <a:latin typeface="+mn-lt"/>
                          <a:ea typeface="+mn-ea"/>
                          <a:cs typeface="+mn-cs"/>
                        </a:rPr>
                        <a:t>Avis Europe PLC (UK)</a:t>
                      </a:r>
                      <a:endParaRPr lang="en-US" dirty="0"/>
                    </a:p>
                  </a:txBody>
                  <a:tcPr/>
                </a:tc>
                <a:tc>
                  <a:txBody>
                    <a:bodyPr/>
                    <a:lstStyle/>
                    <a:p>
                      <a:r>
                        <a:rPr lang="en-US" dirty="0" smtClean="0"/>
                        <a:t>2004</a:t>
                      </a:r>
                      <a:endParaRPr lang="en-US" dirty="0"/>
                    </a:p>
                  </a:txBody>
                  <a:tcPr/>
                </a:tc>
                <a:tc>
                  <a:txBody>
                    <a:bodyPr/>
                    <a:lstStyle/>
                    <a:p>
                      <a:r>
                        <a:rPr lang="en-US" sz="1800" kern="1200" baseline="0" dirty="0" smtClean="0">
                          <a:solidFill>
                            <a:schemeClr val="dk1"/>
                          </a:solidFill>
                          <a:latin typeface="+mn-lt"/>
                          <a:ea typeface="+mn-ea"/>
                          <a:cs typeface="+mn-cs"/>
                        </a:rPr>
                        <a:t>Enterprise resource planning (ERP) system cancelled after $54.5 million spent.</a:t>
                      </a:r>
                      <a:endParaRPr lang="en-US" dirty="0"/>
                    </a:p>
                  </a:txBody>
                  <a:tcPr/>
                </a:tc>
              </a:tr>
              <a:tr h="967969">
                <a:tc>
                  <a:txBody>
                    <a:bodyPr/>
                    <a:lstStyle/>
                    <a:p>
                      <a:r>
                        <a:rPr lang="en-US" sz="1800" kern="1200" baseline="0" dirty="0" smtClean="0">
                          <a:solidFill>
                            <a:schemeClr val="dk1"/>
                          </a:solidFill>
                          <a:latin typeface="+mn-lt"/>
                          <a:ea typeface="+mn-ea"/>
                          <a:cs typeface="+mn-cs"/>
                        </a:rPr>
                        <a:t>Ford Motor Co.</a:t>
                      </a:r>
                      <a:endParaRPr lang="en-US" dirty="0"/>
                    </a:p>
                  </a:txBody>
                  <a:tcPr/>
                </a:tc>
                <a:tc>
                  <a:txBody>
                    <a:bodyPr/>
                    <a:lstStyle/>
                    <a:p>
                      <a:r>
                        <a:rPr lang="en-US" dirty="0" smtClean="0"/>
                        <a:t>2004</a:t>
                      </a:r>
                      <a:endParaRPr lang="en-US" dirty="0"/>
                    </a:p>
                  </a:txBody>
                  <a:tcPr/>
                </a:tc>
                <a:tc>
                  <a:txBody>
                    <a:bodyPr/>
                    <a:lstStyle/>
                    <a:p>
                      <a:r>
                        <a:rPr lang="en-US" sz="1800" kern="1200" baseline="0" dirty="0" smtClean="0">
                          <a:solidFill>
                            <a:schemeClr val="dk1"/>
                          </a:solidFill>
                          <a:latin typeface="+mn-lt"/>
                          <a:ea typeface="+mn-ea"/>
                          <a:cs typeface="+mn-cs"/>
                        </a:rPr>
                        <a:t>Purchasing system abandoned after deployment costing approximately $400 M</a:t>
                      </a:r>
                      <a:endParaRPr lang="en-US" dirty="0"/>
                    </a:p>
                  </a:txBody>
                  <a:tcPr/>
                </a:tc>
              </a:tr>
              <a:tr h="677578">
                <a:tc>
                  <a:txBody>
                    <a:bodyPr/>
                    <a:lstStyle/>
                    <a:p>
                      <a:r>
                        <a:rPr lang="en-US" sz="1800" kern="1200" baseline="0" dirty="0" smtClean="0">
                          <a:solidFill>
                            <a:schemeClr val="dk1"/>
                          </a:solidFill>
                          <a:latin typeface="+mn-lt"/>
                          <a:ea typeface="+mn-ea"/>
                          <a:cs typeface="+mn-cs"/>
                        </a:rPr>
                        <a:t>Hewlett-Packard Co.</a:t>
                      </a:r>
                      <a:endParaRPr lang="en-US" dirty="0"/>
                    </a:p>
                  </a:txBody>
                  <a:tcPr/>
                </a:tc>
                <a:tc>
                  <a:txBody>
                    <a:bodyPr/>
                    <a:lstStyle/>
                    <a:p>
                      <a:r>
                        <a:rPr lang="en-US" dirty="0" smtClean="0"/>
                        <a:t>2004</a:t>
                      </a:r>
                      <a:endParaRPr lang="en-US" dirty="0"/>
                    </a:p>
                  </a:txBody>
                  <a:tcPr/>
                </a:tc>
                <a:tc>
                  <a:txBody>
                    <a:bodyPr/>
                    <a:lstStyle/>
                    <a:p>
                      <a:r>
                        <a:rPr lang="en-US" sz="1800" kern="1200" baseline="0" dirty="0" smtClean="0">
                          <a:solidFill>
                            <a:schemeClr val="dk1"/>
                          </a:solidFill>
                          <a:latin typeface="+mn-lt"/>
                          <a:ea typeface="+mn-ea"/>
                          <a:cs typeface="+mn-cs"/>
                        </a:rPr>
                        <a:t>ERP system problems contribute to $160 million loss.</a:t>
                      </a:r>
                      <a:endParaRPr lang="en-US" dirty="0"/>
                    </a:p>
                  </a:txBody>
                  <a:tcPr/>
                </a:tc>
              </a:tr>
              <a:tr h="811329">
                <a:tc>
                  <a:txBody>
                    <a:bodyPr/>
                    <a:lstStyle/>
                    <a:p>
                      <a:r>
                        <a:rPr lang="en-US" sz="1800" kern="1200" baseline="0" dirty="0" smtClean="0">
                          <a:solidFill>
                            <a:schemeClr val="dk1"/>
                          </a:solidFill>
                          <a:latin typeface="+mn-lt"/>
                          <a:ea typeface="+mn-ea"/>
                          <a:cs typeface="+mn-cs"/>
                        </a:rPr>
                        <a:t>AT&amp;T Wireless</a:t>
                      </a:r>
                      <a:endParaRPr lang="en-US" dirty="0"/>
                    </a:p>
                  </a:txBody>
                  <a:tcPr/>
                </a:tc>
                <a:tc>
                  <a:txBody>
                    <a:bodyPr/>
                    <a:lstStyle/>
                    <a:p>
                      <a:r>
                        <a:rPr lang="en-US" dirty="0" smtClean="0"/>
                        <a:t>2004</a:t>
                      </a:r>
                      <a:endParaRPr lang="en-US" dirty="0"/>
                    </a:p>
                  </a:txBody>
                  <a:tcPr/>
                </a:tc>
                <a:tc>
                  <a:txBody>
                    <a:bodyPr/>
                    <a:lstStyle/>
                    <a:p>
                      <a:r>
                        <a:rPr lang="en-US" sz="1800" kern="1200" baseline="0" dirty="0" smtClean="0">
                          <a:solidFill>
                            <a:schemeClr val="dk1"/>
                          </a:solidFill>
                          <a:latin typeface="+mn-lt"/>
                          <a:ea typeface="+mn-ea"/>
                          <a:cs typeface="+mn-cs"/>
                        </a:rPr>
                        <a:t>Customer relations management  system upgrade problems lead to $100M loss</a:t>
                      </a:r>
                      <a:endParaRPr lang="en-US" dirty="0"/>
                    </a:p>
                  </a:txBody>
                  <a:tcPr/>
                </a:tc>
              </a:tr>
            </a:tbl>
          </a:graphicData>
        </a:graphic>
      </p:graphicFrame>
      <p:sp>
        <p:nvSpPr>
          <p:cNvPr id="4100" name="Rectangle 5"/>
          <p:cNvSpPr>
            <a:spLocks noChangeArrowheads="1"/>
          </p:cNvSpPr>
          <p:nvPr/>
        </p:nvSpPr>
        <p:spPr bwMode="auto">
          <a:xfrm>
            <a:off x="533400" y="6059488"/>
            <a:ext cx="8305800" cy="646112"/>
          </a:xfrm>
          <a:prstGeom prst="rect">
            <a:avLst/>
          </a:prstGeom>
          <a:noFill/>
          <a:ln w="9525">
            <a:noFill/>
            <a:miter lim="800000"/>
            <a:headEnd/>
            <a:tailEnd/>
          </a:ln>
        </p:spPr>
        <p:txBody>
          <a:bodyPr>
            <a:spAutoFit/>
          </a:bodyPr>
          <a:lstStyle/>
          <a:p>
            <a:r>
              <a:rPr lang="en-US"/>
              <a:t>Source: Charette, Robert N., “Why Software Fails,” IEEE Spectrum Online, Sept. 2005.</a:t>
            </a:r>
          </a:p>
        </p:txBody>
      </p:sp>
      <p:sp>
        <p:nvSpPr>
          <p:cNvPr id="6"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3</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3449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76200"/>
            <a:ext cx="8229600" cy="609600"/>
          </a:xfrm>
        </p:spPr>
        <p:txBody>
          <a:bodyPr>
            <a:normAutofit fontScale="90000"/>
          </a:bodyPr>
          <a:lstStyle/>
          <a:p>
            <a:pPr eaLnBrk="1" hangingPunct="1"/>
            <a:r>
              <a:rPr lang="en-US" sz="3600" i="1" dirty="0" smtClean="0"/>
              <a:t>Why Software Development Projects Fail?</a:t>
            </a:r>
          </a:p>
        </p:txBody>
      </p:sp>
      <p:graphicFrame>
        <p:nvGraphicFramePr>
          <p:cNvPr id="6" name="Diagram 5"/>
          <p:cNvGraphicFramePr/>
          <p:nvPr/>
        </p:nvGraphicFramePr>
        <p:xfrm>
          <a:off x="457200" y="1270000"/>
          <a:ext cx="8229600" cy="5359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126" name="Rectangle 5"/>
          <p:cNvSpPr>
            <a:spLocks noChangeArrowheads="1"/>
          </p:cNvSpPr>
          <p:nvPr/>
        </p:nvSpPr>
        <p:spPr bwMode="auto">
          <a:xfrm>
            <a:off x="2312194" y="977900"/>
            <a:ext cx="3936206" cy="584200"/>
          </a:xfrm>
          <a:prstGeom prst="rect">
            <a:avLst/>
          </a:prstGeom>
          <a:noFill/>
          <a:ln w="9525">
            <a:noFill/>
            <a:miter lim="800000"/>
            <a:headEnd/>
            <a:tailEnd/>
          </a:ln>
        </p:spPr>
        <p:txBody>
          <a:bodyPr wrap="square">
            <a:spAutoFit/>
          </a:bodyPr>
          <a:lstStyle/>
          <a:p>
            <a:r>
              <a:rPr lang="en-US" sz="3200" b="1" dirty="0">
                <a:solidFill>
                  <a:srgbClr val="0070C0"/>
                </a:solidFill>
              </a:rPr>
              <a:t>Projects fail because:</a:t>
            </a:r>
          </a:p>
        </p:txBody>
      </p:sp>
      <p:sp>
        <p:nvSpPr>
          <p:cNvPr id="7"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4</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40282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Project Management</a:t>
            </a:r>
          </a:p>
        </p:txBody>
      </p:sp>
      <p:sp>
        <p:nvSpPr>
          <p:cNvPr id="12291" name="Content Placeholder 2"/>
          <p:cNvSpPr>
            <a:spLocks noGrp="1"/>
          </p:cNvSpPr>
          <p:nvPr>
            <p:ph idx="1"/>
          </p:nvPr>
        </p:nvSpPr>
        <p:spPr/>
        <p:txBody>
          <a:bodyPr>
            <a:normAutofit lnSpcReduction="10000"/>
          </a:bodyPr>
          <a:lstStyle/>
          <a:p>
            <a:r>
              <a:rPr lang="en-US" dirty="0" smtClean="0"/>
              <a:t>Project management is the process of planning and controlling the development of a system within a specified </a:t>
            </a:r>
            <a:r>
              <a:rPr lang="en-US" b="1" dirty="0" smtClean="0"/>
              <a:t>time</a:t>
            </a:r>
            <a:r>
              <a:rPr lang="en-US" dirty="0" smtClean="0"/>
              <a:t> frame at a minimum </a:t>
            </a:r>
            <a:r>
              <a:rPr lang="en-US" b="1" dirty="0" smtClean="0"/>
              <a:t>cost</a:t>
            </a:r>
            <a:r>
              <a:rPr lang="en-US" dirty="0" smtClean="0"/>
              <a:t> with the right </a:t>
            </a:r>
            <a:r>
              <a:rPr lang="en-US" b="1" dirty="0" smtClean="0"/>
              <a:t>functionality</a:t>
            </a:r>
            <a:r>
              <a:rPr lang="en-US" dirty="0" smtClean="0"/>
              <a:t>.</a:t>
            </a:r>
            <a:endParaRPr lang="en-US" dirty="0"/>
          </a:p>
          <a:p>
            <a:r>
              <a:rPr lang="en-US" dirty="0" smtClean="0"/>
              <a:t>Four steps in project management</a:t>
            </a:r>
          </a:p>
          <a:p>
            <a:pPr marL="914400" lvl="1" indent="-514350">
              <a:buFont typeface="+mj-lt"/>
              <a:buAutoNum type="arabicPeriod"/>
            </a:pPr>
            <a:r>
              <a:rPr lang="en-US" dirty="0" smtClean="0"/>
              <a:t>Identifying the project size;</a:t>
            </a:r>
          </a:p>
          <a:p>
            <a:pPr marL="914400" lvl="1" indent="-514350">
              <a:buFont typeface="+mj-lt"/>
              <a:buAutoNum type="arabicPeriod"/>
            </a:pPr>
            <a:r>
              <a:rPr lang="en-US" dirty="0" smtClean="0"/>
              <a:t>Creating and managing the </a:t>
            </a:r>
            <a:r>
              <a:rPr lang="en-US" dirty="0" err="1" smtClean="0"/>
              <a:t>workplan</a:t>
            </a:r>
            <a:r>
              <a:rPr lang="en-US" dirty="0" smtClean="0"/>
              <a:t>;</a:t>
            </a:r>
          </a:p>
          <a:p>
            <a:pPr marL="914400" lvl="1" indent="-514350">
              <a:buFont typeface="+mj-lt"/>
              <a:buAutoNum type="arabicPeriod"/>
            </a:pPr>
            <a:r>
              <a:rPr lang="en-US" dirty="0" smtClean="0"/>
              <a:t>Staffing the project;</a:t>
            </a:r>
          </a:p>
          <a:p>
            <a:pPr marL="914400" lvl="1" indent="-514350">
              <a:buFont typeface="+mj-lt"/>
              <a:buAutoNum type="arabicPeriod"/>
            </a:pPr>
            <a:r>
              <a:rPr lang="en-US" dirty="0" smtClean="0"/>
              <a:t>Coordinating project activities.</a:t>
            </a:r>
          </a:p>
        </p:txBody>
      </p:sp>
      <p:sp>
        <p:nvSpPr>
          <p:cNvPr id="2" name="Rectangle 1"/>
          <p:cNvSpPr/>
          <p:nvPr/>
        </p:nvSpPr>
        <p:spPr>
          <a:xfrm>
            <a:off x="457200" y="6172200"/>
            <a:ext cx="8175097" cy="369332"/>
          </a:xfrm>
          <a:prstGeom prst="rect">
            <a:avLst/>
          </a:prstGeom>
        </p:spPr>
        <p:txBody>
          <a:bodyPr wrap="none">
            <a:spAutoFit/>
          </a:bodyPr>
          <a:lstStyle/>
          <a:p>
            <a:r>
              <a:rPr lang="en-US" b="1" dirty="0" smtClean="0"/>
              <a:t>Recommend: Project Management Certificate </a:t>
            </a:r>
            <a:r>
              <a:rPr lang="en-US" b="1" smtClean="0"/>
              <a:t>from PM Institute </a:t>
            </a:r>
            <a:r>
              <a:rPr lang="en-US" b="1" dirty="0" smtClean="0"/>
              <a:t>(</a:t>
            </a:r>
            <a:r>
              <a:rPr lang="en-US" b="1" dirty="0" err="1" smtClean="0"/>
              <a:t>pmi.org</a:t>
            </a:r>
            <a:r>
              <a:rPr lang="en-US" b="1" dirty="0" smtClean="0"/>
              <a:t>)</a:t>
            </a:r>
            <a:endParaRPr lang="en-US" dirty="0"/>
          </a:p>
        </p:txBody>
      </p:sp>
      <p:sp>
        <p:nvSpPr>
          <p:cNvPr id="5"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5</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100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dissolve">
                                      <p:cBhvr>
                                        <p:cTn id="7" dur="500"/>
                                        <p:tgtEl>
                                          <p:spTgt spid="1229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dissolve">
                                      <p:cBhvr>
                                        <p:cTn id="10" dur="500"/>
                                        <p:tgtEl>
                                          <p:spTgt spid="12291">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dissolve">
                                      <p:cBhvr>
                                        <p:cTn id="13" dur="500"/>
                                        <p:tgtEl>
                                          <p:spTgt spid="1229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dissolve">
                                      <p:cBhvr>
                                        <p:cTn id="16" dur="500"/>
                                        <p:tgtEl>
                                          <p:spTgt spid="12291">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dissolve">
                                      <p:cBhvr>
                                        <p:cTn id="19" dur="500"/>
                                        <p:tgtEl>
                                          <p:spTgt spid="1229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dissolv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fontAlgn="auto">
              <a:spcAft>
                <a:spcPts val="0"/>
              </a:spcAft>
              <a:defRPr/>
            </a:pPr>
            <a:r>
              <a:rPr lang="en-US" dirty="0" smtClean="0">
                <a:solidFill>
                  <a:schemeClr val="tx2"/>
                </a:solidFill>
              </a:rPr>
              <a:t>Step 1. Identifying Project Size</a:t>
            </a:r>
            <a:endParaRPr lang="en-US" dirty="0">
              <a:solidFill>
                <a:schemeClr val="tx2"/>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43719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fontScale="90000"/>
          </a:bodyPr>
          <a:lstStyle/>
          <a:p>
            <a:pPr fontAlgn="auto">
              <a:spcAft>
                <a:spcPts val="0"/>
              </a:spcAft>
              <a:defRPr/>
            </a:pPr>
            <a:r>
              <a:rPr lang="en-US" dirty="0" smtClean="0">
                <a:solidFill>
                  <a:schemeClr val="accent5"/>
                </a:solidFill>
              </a:rPr>
              <a:t>Cost-Schedule-Performance Trade-offs</a:t>
            </a:r>
            <a:endParaRPr lang="en-US" dirty="0">
              <a:solidFill>
                <a:schemeClr val="accent5"/>
              </a:solidFill>
            </a:endParaRPr>
          </a:p>
        </p:txBody>
      </p:sp>
      <p:sp>
        <p:nvSpPr>
          <p:cNvPr id="6" name="Isosceles Triangle 5"/>
          <p:cNvSpPr/>
          <p:nvPr/>
        </p:nvSpPr>
        <p:spPr>
          <a:xfrm>
            <a:off x="838200" y="1600200"/>
            <a:ext cx="3657600" cy="2895600"/>
          </a:xfrm>
          <a:prstGeom prst="triangl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7" name="TextBox 6"/>
          <p:cNvSpPr txBox="1"/>
          <p:nvPr/>
        </p:nvSpPr>
        <p:spPr>
          <a:xfrm>
            <a:off x="2209800" y="1066800"/>
            <a:ext cx="914400" cy="584200"/>
          </a:xfrm>
          <a:prstGeom prst="rect">
            <a:avLst/>
          </a:prstGeom>
          <a:noFill/>
        </p:spPr>
        <p:txBody>
          <a:bodyPr wrap="none">
            <a:spAutoFit/>
          </a:bodyPr>
          <a:lstStyle/>
          <a:p>
            <a:pPr fontAlgn="auto">
              <a:spcBef>
                <a:spcPts val="0"/>
              </a:spcBef>
              <a:spcAft>
                <a:spcPts val="0"/>
              </a:spcAft>
              <a:defRPr/>
            </a:pPr>
            <a:r>
              <a:rPr lang="en-US" sz="3200" dirty="0">
                <a:solidFill>
                  <a:schemeClr val="accent6"/>
                </a:solidFill>
                <a:latin typeface="+mn-lt"/>
              </a:rPr>
              <a:t>Cost</a:t>
            </a:r>
          </a:p>
        </p:txBody>
      </p:sp>
      <p:sp>
        <p:nvSpPr>
          <p:cNvPr id="8" name="TextBox 7"/>
          <p:cNvSpPr txBox="1"/>
          <p:nvPr/>
        </p:nvSpPr>
        <p:spPr>
          <a:xfrm>
            <a:off x="0" y="4445000"/>
            <a:ext cx="1698625" cy="584200"/>
          </a:xfrm>
          <a:prstGeom prst="rect">
            <a:avLst/>
          </a:prstGeom>
          <a:noFill/>
        </p:spPr>
        <p:txBody>
          <a:bodyPr wrap="none">
            <a:spAutoFit/>
          </a:bodyPr>
          <a:lstStyle/>
          <a:p>
            <a:pPr fontAlgn="auto">
              <a:spcBef>
                <a:spcPts val="0"/>
              </a:spcBef>
              <a:spcAft>
                <a:spcPts val="0"/>
              </a:spcAft>
              <a:defRPr/>
            </a:pPr>
            <a:r>
              <a:rPr lang="en-US" sz="3200" dirty="0">
                <a:solidFill>
                  <a:schemeClr val="accent6"/>
                </a:solidFill>
                <a:latin typeface="+mn-lt"/>
              </a:rPr>
              <a:t>Schedule</a:t>
            </a:r>
          </a:p>
        </p:txBody>
      </p:sp>
      <p:sp>
        <p:nvSpPr>
          <p:cNvPr id="9" name="TextBox 8"/>
          <p:cNvSpPr txBox="1"/>
          <p:nvPr/>
        </p:nvSpPr>
        <p:spPr>
          <a:xfrm>
            <a:off x="3386138" y="4445000"/>
            <a:ext cx="2328862" cy="584200"/>
          </a:xfrm>
          <a:prstGeom prst="rect">
            <a:avLst/>
          </a:prstGeom>
          <a:noFill/>
        </p:spPr>
        <p:txBody>
          <a:bodyPr wrap="none">
            <a:spAutoFit/>
          </a:bodyPr>
          <a:lstStyle/>
          <a:p>
            <a:pPr fontAlgn="auto">
              <a:spcBef>
                <a:spcPts val="0"/>
              </a:spcBef>
              <a:spcAft>
                <a:spcPts val="0"/>
              </a:spcAft>
              <a:defRPr/>
            </a:pPr>
            <a:r>
              <a:rPr lang="en-US" sz="3200" dirty="0">
                <a:solidFill>
                  <a:schemeClr val="accent6"/>
                </a:solidFill>
                <a:latin typeface="+mn-lt"/>
              </a:rPr>
              <a:t>Performance</a:t>
            </a:r>
          </a:p>
        </p:txBody>
      </p:sp>
      <p:sp>
        <p:nvSpPr>
          <p:cNvPr id="10" name="Oval 9"/>
          <p:cNvSpPr/>
          <p:nvPr/>
        </p:nvSpPr>
        <p:spPr>
          <a:xfrm>
            <a:off x="2590800" y="1574800"/>
            <a:ext cx="152400" cy="1524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1" name="Oval 10"/>
          <p:cNvSpPr/>
          <p:nvPr/>
        </p:nvSpPr>
        <p:spPr>
          <a:xfrm>
            <a:off x="773112" y="4419600"/>
            <a:ext cx="152400" cy="1524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2" name="Oval 11"/>
          <p:cNvSpPr/>
          <p:nvPr/>
        </p:nvSpPr>
        <p:spPr>
          <a:xfrm>
            <a:off x="4398169" y="4416468"/>
            <a:ext cx="152400" cy="152400"/>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3" name="Oval 12"/>
          <p:cNvSpPr/>
          <p:nvPr/>
        </p:nvSpPr>
        <p:spPr>
          <a:xfrm>
            <a:off x="1905000" y="3733800"/>
            <a:ext cx="152400" cy="1524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5" name="TextBox 24"/>
          <p:cNvSpPr txBox="1"/>
          <p:nvPr/>
        </p:nvSpPr>
        <p:spPr>
          <a:xfrm>
            <a:off x="3886200" y="1752600"/>
            <a:ext cx="5029200" cy="1384995"/>
          </a:xfrm>
          <a:prstGeom prst="rect">
            <a:avLst/>
          </a:prstGeom>
          <a:solidFill>
            <a:schemeClr val="tx2">
              <a:lumMod val="20000"/>
              <a:lumOff val="80000"/>
            </a:schemeClr>
          </a:solidFill>
          <a:ln>
            <a:solidFill>
              <a:schemeClr val="tx1">
                <a:lumMod val="60000"/>
                <a:lumOff val="40000"/>
              </a:schemeClr>
            </a:solidFill>
          </a:ln>
          <a:effectLst>
            <a:outerShdw blurRad="50800" dist="38100" dir="2700000" algn="tl" rotWithShape="0">
              <a:prstClr val="black">
                <a:alpha val="40000"/>
              </a:prstClr>
            </a:outerShdw>
          </a:effectLst>
        </p:spPr>
        <p:txBody>
          <a:bodyPr wrap="square">
            <a:spAutoFit/>
          </a:bodyPr>
          <a:lstStyle/>
          <a:p>
            <a:pPr fontAlgn="auto">
              <a:spcBef>
                <a:spcPts val="0"/>
              </a:spcBef>
              <a:spcAft>
                <a:spcPts val="0"/>
              </a:spcAft>
              <a:defRPr/>
            </a:pPr>
            <a:r>
              <a:rPr lang="en-US" sz="2800" dirty="0">
                <a:latin typeface="+mn-lt"/>
              </a:rPr>
              <a:t>Project management involves balancing trade-offs among the three key project parameters</a:t>
            </a:r>
          </a:p>
        </p:txBody>
      </p:sp>
      <p:sp>
        <p:nvSpPr>
          <p:cNvPr id="14348" name="TextBox 25"/>
          <p:cNvSpPr txBox="1">
            <a:spLocks noChangeArrowheads="1"/>
          </p:cNvSpPr>
          <p:nvPr/>
        </p:nvSpPr>
        <p:spPr bwMode="auto">
          <a:xfrm>
            <a:off x="2167731" y="3592512"/>
            <a:ext cx="8461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t>Project</a:t>
            </a:r>
          </a:p>
        </p:txBody>
      </p:sp>
      <p:sp>
        <p:nvSpPr>
          <p:cNvPr id="14"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7</a:t>
            </a:fld>
            <a:endParaRPr lang="en-US" dirty="0" smtClean="0">
              <a:latin typeface="+mn-lt"/>
            </a:endParaRPr>
          </a:p>
        </p:txBody>
      </p:sp>
      <p:sp>
        <p:nvSpPr>
          <p:cNvPr id="2" name="TextBox 1"/>
          <p:cNvSpPr txBox="1"/>
          <p:nvPr/>
        </p:nvSpPr>
        <p:spPr>
          <a:xfrm>
            <a:off x="277660" y="5105400"/>
            <a:ext cx="8610600" cy="461665"/>
          </a:xfrm>
          <a:prstGeom prst="rect">
            <a:avLst/>
          </a:prstGeom>
          <a:noFill/>
        </p:spPr>
        <p:txBody>
          <a:bodyPr wrap="square" rtlCol="0">
            <a:spAutoFit/>
          </a:bodyPr>
          <a:lstStyle/>
          <a:p>
            <a:r>
              <a:rPr lang="en-US" sz="2400" i="1" dirty="0" smtClean="0"/>
              <a:t>What if the deadline is shortened?</a:t>
            </a:r>
            <a:endParaRPr lang="en-US" sz="2400" i="1" dirty="0"/>
          </a:p>
        </p:txBody>
      </p:sp>
      <p:sp>
        <p:nvSpPr>
          <p:cNvPr id="3" name="Rectangle 2"/>
          <p:cNvSpPr/>
          <p:nvPr/>
        </p:nvSpPr>
        <p:spPr>
          <a:xfrm>
            <a:off x="304800" y="5528109"/>
            <a:ext cx="8153400" cy="1015663"/>
          </a:xfrm>
          <a:prstGeom prst="rect">
            <a:avLst/>
          </a:prstGeom>
        </p:spPr>
        <p:txBody>
          <a:bodyPr wrap="square">
            <a:spAutoFit/>
          </a:bodyPr>
          <a:lstStyle/>
          <a:p>
            <a:r>
              <a:rPr lang="en-US" sz="2000" dirty="0" smtClean="0"/>
              <a:t>Solution: to decrease </a:t>
            </a:r>
            <a:r>
              <a:rPr lang="en-US" sz="2000" dirty="0"/>
              <a:t>the size of the system (by eliminating some of its functions) or to increase </a:t>
            </a:r>
            <a:r>
              <a:rPr lang="en-US" sz="2000" dirty="0" smtClean="0"/>
              <a:t>costs or by </a:t>
            </a:r>
            <a:r>
              <a:rPr lang="en-US" sz="2000" dirty="0"/>
              <a:t>adding more people or having them work overtime.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78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Estimating Project Timeframes</a:t>
            </a:r>
          </a:p>
        </p:txBody>
      </p:sp>
      <p:graphicFrame>
        <p:nvGraphicFramePr>
          <p:cNvPr id="15363" name="Content Placeholder 3"/>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516832966"/>
              </p:ext>
            </p:extLst>
          </p:nvPr>
        </p:nvGraphicFramePr>
        <p:xfrm>
          <a:off x="460375" y="1600200"/>
          <a:ext cx="8221663" cy="4525963"/>
        </p:xfrm>
        <a:graphic>
          <a:graphicData uri="http://schemas.openxmlformats.org/presentationml/2006/ole">
            <p:oleObj spid="_x0000_s24578" name="Worksheet" r:id="rId3" imgW="8305800" imgH="4572000" progId="Excel.Sheet.8">
              <p:embed/>
            </p:oleObj>
          </a:graphicData>
        </a:graphic>
      </p:graphicFrame>
      <p:sp>
        <p:nvSpPr>
          <p:cNvPr id="4" name="Slide Number Placeholder 6"/>
          <p:cNvSpPr>
            <a:spLocks noGrp="1"/>
          </p:cNvSpPr>
          <p:nvPr>
            <p:ph type="sldNum" sz="quarter" idx="4294967295"/>
          </p:nvPr>
        </p:nvSpPr>
        <p:spPr>
          <a:xfrm>
            <a:off x="8534400" y="6324600"/>
            <a:ext cx="533400" cy="304800"/>
          </a:xfrm>
          <a:prstGeom prst="rect">
            <a:avLst/>
          </a:prstGeom>
        </p:spPr>
        <p:txBody>
          <a:bodyPr/>
          <a:lstStyle/>
          <a:p>
            <a:pPr>
              <a:defRPr/>
            </a:pPr>
            <a:fld id="{067F160C-641B-410E-8934-3DE7F8C73AE8}" type="slidenum">
              <a:rPr lang="en-US" smtClean="0">
                <a:latin typeface="+mn-lt"/>
              </a:rPr>
              <a:pPr>
                <a:defRPr/>
              </a:pPr>
              <a:t>8</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4642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solidFill>
                  <a:srgbClr val="4F81BD"/>
                </a:solidFill>
              </a:rPr>
              <a:t>Step 2. Creating and Managing the Work plan</a:t>
            </a:r>
            <a:endParaRPr lang="en-US" dirty="0">
              <a:solidFill>
                <a:srgbClr val="4F81BD"/>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37959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TotalTime>
  <Words>1101</Words>
  <Application>Microsoft Macintosh PowerPoint</Application>
  <PresentationFormat>On-screen Show (4:3)</PresentationFormat>
  <Paragraphs>151</Paragraphs>
  <Slides>22</Slides>
  <Notes>5</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Microsoft Excel 97 - 2004 Worksheet</vt:lpstr>
      <vt:lpstr>Chapter 3 Project Management</vt:lpstr>
      <vt:lpstr>IT project failure rate</vt:lpstr>
      <vt:lpstr>Recent Significant IT Failures</vt:lpstr>
      <vt:lpstr>Why Software Development Projects Fail?</vt:lpstr>
      <vt:lpstr>Project Management</vt:lpstr>
      <vt:lpstr>Step 1. Identifying Project Size</vt:lpstr>
      <vt:lpstr>Cost-Schedule-Performance Trade-offs</vt:lpstr>
      <vt:lpstr>Estimating Project Timeframes</vt:lpstr>
      <vt:lpstr>Step 2. Creating and Managing the Work plan</vt:lpstr>
      <vt:lpstr>Developing Work Plans</vt:lpstr>
      <vt:lpstr>Work Breakdown Structure</vt:lpstr>
      <vt:lpstr>Graphical Work Plans</vt:lpstr>
      <vt:lpstr>Gantt Chart</vt:lpstr>
      <vt:lpstr>Critical Path Method (CPM)</vt:lpstr>
      <vt:lpstr>Program Evaluation and Review Technique (PERT)</vt:lpstr>
      <vt:lpstr>Scope Management</vt:lpstr>
      <vt:lpstr>Step 3. Staffing the Project</vt:lpstr>
      <vt:lpstr>Reporting Structures</vt:lpstr>
      <vt:lpstr>Staffing the Project</vt:lpstr>
      <vt:lpstr>Step 4. Coordinating Project Activities</vt:lpstr>
      <vt:lpstr>Standards</vt:lpstr>
      <vt:lpstr>Managing Risk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stefan bund</dc:creator>
  <cp:lastModifiedBy>stefan bund</cp:lastModifiedBy>
  <cp:revision>8</cp:revision>
  <dcterms:created xsi:type="dcterms:W3CDTF">2015-01-13T22:00:54Z</dcterms:created>
  <dcterms:modified xsi:type="dcterms:W3CDTF">2015-01-13T22:18:56Z</dcterms:modified>
</cp:coreProperties>
</file>