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5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9373-DC88-4E11-AB7D-DF9973429FE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07F7-BE05-4D44-BA87-08F44F02B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exam deliverable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 315 Winter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final exam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" y="1415441"/>
            <a:ext cx="6901841" cy="4761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PESTLE</a:t>
            </a:r>
          </a:p>
          <a:p>
            <a:r>
              <a:rPr lang="en-US" dirty="0" smtClean="0"/>
              <a:t>VENN</a:t>
            </a:r>
          </a:p>
          <a:p>
            <a:r>
              <a:rPr lang="en-US" dirty="0" smtClean="0"/>
              <a:t>SWOT</a:t>
            </a:r>
          </a:p>
          <a:p>
            <a:r>
              <a:rPr lang="en-US" dirty="0" smtClean="0"/>
              <a:t>BMM </a:t>
            </a:r>
          </a:p>
          <a:p>
            <a:r>
              <a:rPr lang="en-US" dirty="0" smtClean="0"/>
              <a:t>BPMN</a:t>
            </a:r>
          </a:p>
          <a:p>
            <a:r>
              <a:rPr lang="en-US" dirty="0" smtClean="0"/>
              <a:t>ISHIKAWA</a:t>
            </a:r>
            <a:endParaRPr lang="en-US" dirty="0" smtClean="0"/>
          </a:p>
          <a:p>
            <a:r>
              <a:rPr lang="en-US" dirty="0" smtClean="0"/>
              <a:t>UML: USE CASE, CLASS, SEQUENCE, ACTIVITY, DEPLOYMENT, </a:t>
            </a:r>
          </a:p>
          <a:p>
            <a:r>
              <a:rPr lang="en-US" dirty="0" smtClean="0"/>
              <a:t>WIREFRAME</a:t>
            </a:r>
          </a:p>
          <a:p>
            <a:r>
              <a:rPr lang="en-US" dirty="0" smtClean="0"/>
              <a:t> BMC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979079" y="1089764"/>
            <a:ext cx="526094" cy="2430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98490" y="1465219"/>
            <a:ext cx="3068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Describe the culture problem… we could fix it if we could only…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92471" y="3796202"/>
            <a:ext cx="622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98490" y="3058149"/>
            <a:ext cx="2863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BPMN is the expressed cultural solution to the problem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04164" y="3382027"/>
            <a:ext cx="2292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3669" y="2942784"/>
            <a:ext cx="264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BMM: the expression of mission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68044" y="4283901"/>
            <a:ext cx="5949863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98490" y="3998313"/>
            <a:ext cx="313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Ishikawa expresses the root cause of success and failure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8119475" y="4809177"/>
            <a:ext cx="245302" cy="14421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798490" y="5198301"/>
            <a:ext cx="2863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Systems analysis describe the tactical delivery of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Final exam deliverable</vt:lpstr>
      <vt:lpstr>Outline of final exam paper</vt:lpstr>
    </vt:vector>
  </TitlesOfParts>
  <Company>IT@CPP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deliverable</dc:title>
  <dc:creator>Faculty</dc:creator>
  <cp:lastModifiedBy>Faculty</cp:lastModifiedBy>
  <cp:revision>2</cp:revision>
  <dcterms:created xsi:type="dcterms:W3CDTF">2017-03-08T05:22:54Z</dcterms:created>
  <dcterms:modified xsi:type="dcterms:W3CDTF">2017-03-08T05:29:57Z</dcterms:modified>
</cp:coreProperties>
</file>