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CA86-62F0-4C4B-ABD8-8183619E687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9D5-962B-4C06-A586-CB718D4B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1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CA86-62F0-4C4B-ABD8-8183619E687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9D5-962B-4C06-A586-CB718D4B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CA86-62F0-4C4B-ABD8-8183619E687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9D5-962B-4C06-A586-CB718D4B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CA86-62F0-4C4B-ABD8-8183619E687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9D5-962B-4C06-A586-CB718D4B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8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CA86-62F0-4C4B-ABD8-8183619E687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9D5-962B-4C06-A586-CB718D4B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6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CA86-62F0-4C4B-ABD8-8183619E687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9D5-962B-4C06-A586-CB718D4B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7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CA86-62F0-4C4B-ABD8-8183619E687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9D5-962B-4C06-A586-CB718D4B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2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CA86-62F0-4C4B-ABD8-8183619E687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9D5-962B-4C06-A586-CB718D4B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CA86-62F0-4C4B-ABD8-8183619E687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9D5-962B-4C06-A586-CB718D4B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CA86-62F0-4C4B-ABD8-8183619E687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9D5-962B-4C06-A586-CB718D4B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8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CA86-62F0-4C4B-ABD8-8183619E687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E9D5-962B-4C06-A586-CB718D4B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CA86-62F0-4C4B-ABD8-8183619E687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E9D5-962B-4C06-A586-CB718D4B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18893"/>
              </p:ext>
            </p:extLst>
          </p:nvPr>
        </p:nvGraphicFramePr>
        <p:xfrm>
          <a:off x="502507" y="510742"/>
          <a:ext cx="10915135" cy="559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969"/>
                <a:gridCol w="8353166"/>
              </a:tblGrid>
              <a:tr h="71652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Presenter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Issue</a:t>
                      </a:r>
                      <a:endParaRPr lang="en-US" sz="2800" dirty="0"/>
                    </a:p>
                  </a:txBody>
                  <a:tcPr/>
                </a:tc>
              </a:tr>
              <a:tr h="383258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Yashika</a:t>
                      </a:r>
                      <a:r>
                        <a:rPr lang="en-US" sz="2800" dirty="0" smtClean="0"/>
                        <a:t> Patel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DISTRACTION</a:t>
                      </a:r>
                      <a:endParaRPr lang="en-US" sz="2800" dirty="0"/>
                    </a:p>
                  </a:txBody>
                  <a:tcPr/>
                </a:tc>
              </a:tr>
              <a:tr h="53989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SIDDHARTH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CHAUHAN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READING RETENTION </a:t>
                      </a:r>
                      <a:endParaRPr lang="en-US" sz="2800" dirty="0"/>
                    </a:p>
                  </a:txBody>
                  <a:tcPr/>
                </a:tc>
              </a:tr>
              <a:tr h="37659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ERNESTO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ANXIETY OVER CHILDREN’S WHEREABOUTS</a:t>
                      </a:r>
                      <a:endParaRPr lang="en-US" sz="2800" dirty="0"/>
                    </a:p>
                  </a:txBody>
                  <a:tcPr/>
                </a:tc>
              </a:tr>
              <a:tr h="33993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CULTURAL EMBARASSMENT</a:t>
                      </a:r>
                      <a:endParaRPr lang="en-US" sz="2800" dirty="0"/>
                    </a:p>
                  </a:txBody>
                  <a:tcPr/>
                </a:tc>
              </a:tr>
              <a:tr h="71652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SHIVAM</a:t>
                      </a:r>
                      <a:r>
                        <a:rPr lang="en-US" sz="2800" baseline="0" dirty="0" smtClean="0"/>
                        <a:t> SHAH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SLACTIVISM</a:t>
                      </a:r>
                      <a:endParaRPr lang="en-US" sz="2800" dirty="0"/>
                    </a:p>
                  </a:txBody>
                  <a:tcPr/>
                </a:tc>
              </a:tr>
              <a:tr h="71652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WINSTON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PARKING ROI</a:t>
                      </a:r>
                      <a:endParaRPr lang="en-US" sz="2800" dirty="0"/>
                    </a:p>
                  </a:txBody>
                  <a:tcPr/>
                </a:tc>
              </a:tr>
              <a:tr h="71652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ALEJANDRO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COMBINING</a:t>
                      </a:r>
                      <a:r>
                        <a:rPr lang="en-US" sz="2800" baseline="0" dirty="0" smtClean="0"/>
                        <a:t> IDEAS FOR WHAT TO DO TOGETHER, WHAT HAPPENS BEFORE YOU CHOOSE TO GO OUT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62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CalPolyPomona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L Bund</dc:creator>
  <cp:lastModifiedBy>Stefan L Bund</cp:lastModifiedBy>
  <cp:revision>8</cp:revision>
  <dcterms:created xsi:type="dcterms:W3CDTF">2016-04-06T01:14:36Z</dcterms:created>
  <dcterms:modified xsi:type="dcterms:W3CDTF">2016-04-06T02:39:57Z</dcterms:modified>
</cp:coreProperties>
</file>