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660"/>
  </p:normalViewPr>
  <p:slideViewPr>
    <p:cSldViewPr snapToGrid="0">
      <p:cViewPr varScale="1">
        <p:scale>
          <a:sx n="92" d="100"/>
          <a:sy n="92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09F-0CBA-4BFD-AF2E-EA6AF1F5493D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AB0A-55AF-44A9-9F2A-9CE80A63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9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09F-0CBA-4BFD-AF2E-EA6AF1F5493D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AB0A-55AF-44A9-9F2A-9CE80A63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6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09F-0CBA-4BFD-AF2E-EA6AF1F5493D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AB0A-55AF-44A9-9F2A-9CE80A63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09F-0CBA-4BFD-AF2E-EA6AF1F5493D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AB0A-55AF-44A9-9F2A-9CE80A63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09F-0CBA-4BFD-AF2E-EA6AF1F5493D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AB0A-55AF-44A9-9F2A-9CE80A63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4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09F-0CBA-4BFD-AF2E-EA6AF1F5493D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AB0A-55AF-44A9-9F2A-9CE80A63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09F-0CBA-4BFD-AF2E-EA6AF1F5493D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AB0A-55AF-44A9-9F2A-9CE80A63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8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09F-0CBA-4BFD-AF2E-EA6AF1F5493D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AB0A-55AF-44A9-9F2A-9CE80A63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1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09F-0CBA-4BFD-AF2E-EA6AF1F5493D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AB0A-55AF-44A9-9F2A-9CE80A63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1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09F-0CBA-4BFD-AF2E-EA6AF1F5493D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AB0A-55AF-44A9-9F2A-9CE80A63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09F-0CBA-4BFD-AF2E-EA6AF1F5493D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AB0A-55AF-44A9-9F2A-9CE80A63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9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BA09F-0CBA-4BFD-AF2E-EA6AF1F5493D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3AB0A-55AF-44A9-9F2A-9CE80A63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2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2 paper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produce paper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open ended</a:t>
            </a:r>
          </a:p>
          <a:p>
            <a:r>
              <a:rPr lang="en-US" dirty="0" smtClean="0"/>
              <a:t>Need to see your group produce 5 diagrams, then discuss</a:t>
            </a:r>
          </a:p>
          <a:p>
            <a:pPr lvl="1"/>
            <a:r>
              <a:rPr lang="en-US" dirty="0" smtClean="0"/>
              <a:t>SWOT</a:t>
            </a:r>
          </a:p>
          <a:p>
            <a:pPr lvl="1"/>
            <a:r>
              <a:rPr lang="en-US" dirty="0" smtClean="0"/>
              <a:t>BMC</a:t>
            </a:r>
          </a:p>
          <a:p>
            <a:pPr lvl="1"/>
            <a:r>
              <a:rPr lang="en-US" dirty="0" smtClean="0"/>
              <a:t>Ishikawa, root causes of problems and successes in your problem domain</a:t>
            </a:r>
          </a:p>
          <a:p>
            <a:pPr lvl="1"/>
            <a:r>
              <a:rPr lang="en-US" dirty="0" smtClean="0"/>
              <a:t>BMM</a:t>
            </a:r>
          </a:p>
          <a:p>
            <a:pPr lvl="1"/>
            <a:r>
              <a:rPr lang="en-US" dirty="0" smtClean="0"/>
              <a:t>BPMN</a:t>
            </a:r>
          </a:p>
        </p:txBody>
      </p:sp>
    </p:spTree>
    <p:extLst>
      <p:ext uri="{BB962C8B-B14F-4D97-AF65-F5344CB8AC3E}">
        <p14:creationId xmlns:p14="http://schemas.microsoft.com/office/powerpoint/2010/main" val="320400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962623"/>
              </p:ext>
            </p:extLst>
          </p:nvPr>
        </p:nvGraphicFramePr>
        <p:xfrm>
          <a:off x="3845010" y="1524919"/>
          <a:ext cx="81280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Solutions, mission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Cultural events are hard to</a:t>
                      </a:r>
                      <a:r>
                        <a:rPr lang="en-US" baseline="0" dirty="0" smtClean="0"/>
                        <a:t> promote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Facilitate</a:t>
                      </a:r>
                      <a:r>
                        <a:rPr lang="en-US" baseline="0" dirty="0" smtClean="0"/>
                        <a:t> event promotion, involve the simplicity of mobile aps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IB / FB / Tw are ok, but fail</a:t>
                      </a:r>
                      <a:r>
                        <a:rPr lang="en-US" baseline="0" dirty="0" smtClean="0"/>
                        <a:t> to generate traffic for most cities; social media is important, but inadequate in its metaphor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 a more intuitive,</a:t>
                      </a:r>
                      <a:r>
                        <a:rPr lang="en-US" baseline="0" dirty="0" smtClean="0"/>
                        <a:t> custom interface for club-going, better than IG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 buyers don’t know what’s inside the event beforehand, lack criteria to make</a:t>
                      </a:r>
                      <a:r>
                        <a:rPr lang="en-US" baseline="0" dirty="0" smtClean="0"/>
                        <a:t> purchase decisions (keeps prices rock bottom)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 multiple opportunities to pictorially/visually express what happens in an event, in order to spur sales (multiple promotional</a:t>
                      </a:r>
                      <a:r>
                        <a:rPr lang="en-US" baseline="0" dirty="0" smtClean="0"/>
                        <a:t> images)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People depend upon events to expand and enrich their</a:t>
                      </a:r>
                      <a:r>
                        <a:rPr lang="en-US" baseline="0" dirty="0" smtClean="0"/>
                        <a:t> social 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the app totally cater to the club scene,</a:t>
                      </a:r>
                      <a:r>
                        <a:rPr lang="en-US" baseline="0" dirty="0" smtClean="0"/>
                        <a:t> to involve only people motivated to be customers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world</a:t>
                      </a:r>
                      <a:r>
                        <a:rPr lang="en-US" baseline="0" dirty="0" smtClean="0"/>
                        <a:t> is mobile, all promotional data circulates via 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the experience entirely mobile, facilitate</a:t>
                      </a:r>
                      <a:r>
                        <a:rPr lang="en-US" baseline="0" dirty="0" smtClean="0"/>
                        <a:t> all transactions over mobile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3314" y="1471398"/>
            <a:ext cx="11378513" cy="417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Talk about your goals, missions, ends, desired results,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Talk about strategies, tactics</a:t>
            </a:r>
          </a:p>
          <a:p>
            <a:r>
              <a:rPr lang="en-US" dirty="0" smtClean="0"/>
              <a:t>Fulfill the motivation model, and discuss it</a:t>
            </a:r>
          </a:p>
        </p:txBody>
      </p:sp>
    </p:spTree>
    <p:extLst>
      <p:ext uri="{BB962C8B-B14F-4D97-AF65-F5344CB8AC3E}">
        <p14:creationId xmlns:p14="http://schemas.microsoft.com/office/powerpoint/2010/main" val="359044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Outline the behavior set needed to help drive sales, commerce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Tonight discuss this diagram in the presentation: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75" y="1449333"/>
            <a:ext cx="6337755" cy="495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2 paper</vt:lpstr>
      <vt:lpstr>How to produce paper 2</vt:lpstr>
      <vt:lpstr>introduction</vt:lpstr>
      <vt:lpstr>BMM</vt:lpstr>
      <vt:lpstr>BPMN</vt:lpstr>
      <vt:lpstr>Tonight discuss this diagram in the presentation:</vt:lpstr>
    </vt:vector>
  </TitlesOfParts>
  <Company>CalPolyPomona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paper</dc:title>
  <dc:creator>Stefan L Bund</dc:creator>
  <cp:lastModifiedBy>Stefan L Bund</cp:lastModifiedBy>
  <cp:revision>3</cp:revision>
  <dcterms:created xsi:type="dcterms:W3CDTF">2016-05-13T02:24:51Z</dcterms:created>
  <dcterms:modified xsi:type="dcterms:W3CDTF">2016-05-13T02:47:03Z</dcterms:modified>
</cp:coreProperties>
</file>