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0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8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D5FDE-14B1-4C61-BBB8-EE91C344339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BB99-41F4-4D90-9121-11899D89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16106"/>
              </p:ext>
            </p:extLst>
          </p:nvPr>
        </p:nvGraphicFramePr>
        <p:xfrm>
          <a:off x="74142" y="255371"/>
          <a:ext cx="11186982" cy="653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6982"/>
              </a:tblGrid>
              <a:tr h="497376">
                <a:tc>
                  <a:txBody>
                    <a:bodyPr/>
                    <a:lstStyle/>
                    <a:p>
                      <a:r>
                        <a:rPr lang="en-US" dirty="0" smtClean="0"/>
                        <a:t>DANIYAL</a:t>
                      </a:r>
                      <a:r>
                        <a:rPr lang="en-US" baseline="0" dirty="0" smtClean="0"/>
                        <a:t> HAMEED: I have junk in my house</a:t>
                      </a:r>
                    </a:p>
                    <a:p>
                      <a:r>
                        <a:rPr lang="en-US" baseline="0" dirty="0" smtClean="0"/>
                        <a:t>2) HPC outsourced cloud, per-job basis</a:t>
                      </a:r>
                      <a:endParaRPr lang="en-US" dirty="0"/>
                    </a:p>
                  </a:txBody>
                  <a:tcPr/>
                </a:tc>
              </a:tr>
              <a:tr h="528709">
                <a:tc>
                  <a:txBody>
                    <a:bodyPr/>
                    <a:lstStyle/>
                    <a:p>
                      <a:r>
                        <a:rPr lang="en-US" dirty="0" smtClean="0"/>
                        <a:t>PETER</a:t>
                      </a:r>
                      <a:r>
                        <a:rPr lang="en-US" baseline="0" dirty="0" smtClean="0"/>
                        <a:t> PAN: 1) PC hell</a:t>
                      </a:r>
                    </a:p>
                    <a:p>
                      <a:r>
                        <a:rPr lang="en-US" baseline="0" dirty="0" smtClean="0"/>
                        <a:t>2) roadway hell</a:t>
                      </a:r>
                      <a:endParaRPr lang="en-US" dirty="0"/>
                    </a:p>
                  </a:txBody>
                  <a:tcPr/>
                </a:tc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 smtClean="0"/>
                        <a:t>Juan Abel Gomez: 1) </a:t>
                      </a:r>
                      <a:r>
                        <a:rPr lang="en-US" dirty="0" err="1" smtClean="0"/>
                        <a:t>cleptomania</a:t>
                      </a:r>
                      <a:r>
                        <a:rPr lang="en-US" dirty="0" smtClean="0"/>
                        <a:t> hell</a:t>
                      </a:r>
                    </a:p>
                  </a:txBody>
                  <a:tcPr/>
                </a:tc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 smtClean="0"/>
                        <a:t>Andy Cook: anime hell</a:t>
                      </a:r>
                      <a:endParaRPr lang="en-US" dirty="0"/>
                    </a:p>
                  </a:txBody>
                  <a:tcPr/>
                </a:tc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 smtClean="0"/>
                        <a:t>Leo Alexanian: gun hell</a:t>
                      </a:r>
                      <a:endParaRPr lang="en-US" dirty="0"/>
                    </a:p>
                  </a:txBody>
                  <a:tcPr/>
                </a:tc>
              </a:tr>
              <a:tr h="528709">
                <a:tc>
                  <a:txBody>
                    <a:bodyPr/>
                    <a:lstStyle/>
                    <a:p>
                      <a:r>
                        <a:rPr lang="en-US" dirty="0" smtClean="0"/>
                        <a:t>Sophia</a:t>
                      </a:r>
                      <a:r>
                        <a:rPr lang="en-US" baseline="0" dirty="0" smtClean="0"/>
                        <a:t> Chung: 1) parking hell</a:t>
                      </a:r>
                    </a:p>
                    <a:p>
                      <a:r>
                        <a:rPr lang="en-US" baseline="0" dirty="0" smtClean="0"/>
                        <a:t>2) Group hell</a:t>
                      </a:r>
                      <a:endParaRPr lang="en-US" dirty="0"/>
                    </a:p>
                  </a:txBody>
                  <a:tcPr/>
                </a:tc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 smtClean="0"/>
                        <a:t>Stefan Bund: body cam hell</a:t>
                      </a:r>
                      <a:endParaRPr lang="en-US" dirty="0"/>
                    </a:p>
                  </a:txBody>
                  <a:tcPr/>
                </a:tc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 smtClean="0"/>
                        <a:t>Brent: anime trading card hell</a:t>
                      </a:r>
                      <a:endParaRPr lang="en-US" dirty="0"/>
                    </a:p>
                  </a:txBody>
                  <a:tcPr/>
                </a:tc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Zhi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1) printer hell</a:t>
                      </a:r>
                    </a:p>
                    <a:p>
                      <a:r>
                        <a:rPr lang="en-US" baseline="0" dirty="0" smtClean="0"/>
                        <a:t>2) </a:t>
                      </a:r>
                      <a:r>
                        <a:rPr lang="en-US" baseline="0" dirty="0" err="1" smtClean="0"/>
                        <a:t>Robo</a:t>
                      </a:r>
                      <a:r>
                        <a:rPr lang="en-US" baseline="0" dirty="0" smtClean="0"/>
                        <a:t> call hell</a:t>
                      </a:r>
                      <a:endParaRPr lang="en-US" dirty="0"/>
                    </a:p>
                  </a:txBody>
                  <a:tcPr/>
                </a:tc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 smtClean="0"/>
                        <a:t>Angel</a:t>
                      </a:r>
                      <a:r>
                        <a:rPr lang="en-US" baseline="0" dirty="0" smtClean="0"/>
                        <a:t> Gerardo: check out line hell</a:t>
                      </a:r>
                      <a:endParaRPr lang="en-US" dirty="0"/>
                    </a:p>
                  </a:txBody>
                  <a:tcPr/>
                </a:tc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 smtClean="0"/>
                        <a:t>Joe </a:t>
                      </a:r>
                      <a:r>
                        <a:rPr lang="en-US" dirty="0" err="1" smtClean="0"/>
                        <a:t>Lagana</a:t>
                      </a:r>
                      <a:r>
                        <a:rPr lang="en-US" dirty="0" smtClean="0"/>
                        <a:t>: food hell</a:t>
                      </a:r>
                      <a:endParaRPr lang="en-US" dirty="0"/>
                    </a:p>
                  </a:txBody>
                  <a:tcPr/>
                </a:tc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 smtClean="0"/>
                        <a:t>Ian</a:t>
                      </a:r>
                      <a:r>
                        <a:rPr lang="en-US" baseline="0" dirty="0" smtClean="0"/>
                        <a:t> Miller: laptop power hell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04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1 FIGURE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ROBLEDO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BALCORTA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CHUNG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4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HELL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TRUJILLO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LUONG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MURGUIA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LAGANA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HAMEED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ZHI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SALDANA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8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GUN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HUERTA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HOFMEISTER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ORTIZ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ALEXANIAN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KLEPTO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GOMEZ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GERARDO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MCKENNA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CHAVEZ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CHEUNG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Group 1 FIGURE HELL</vt:lpstr>
      <vt:lpstr>FOOD HELL </vt:lpstr>
      <vt:lpstr>CAR HELL</vt:lpstr>
      <vt:lpstr>GUN HELL</vt:lpstr>
      <vt:lpstr>KLEPTO HELL</vt:lpstr>
    </vt:vector>
  </TitlesOfParts>
  <Company>CalPolyPomona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L Bund</dc:creator>
  <cp:lastModifiedBy>Stefan L Bund</cp:lastModifiedBy>
  <cp:revision>14</cp:revision>
  <dcterms:created xsi:type="dcterms:W3CDTF">2016-04-05T20:17:11Z</dcterms:created>
  <dcterms:modified xsi:type="dcterms:W3CDTF">2016-04-05T21:44:27Z</dcterms:modified>
</cp:coreProperties>
</file>