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AC41-89C2-4DB3-97EA-621F06E5A1B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CDA3-9F4A-44A4-94D1-42D923E6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PESTLE</a:t>
            </a:r>
          </a:p>
          <a:p>
            <a:r>
              <a:rPr lang="en-US" dirty="0" smtClean="0"/>
              <a:t>DO A VSA</a:t>
            </a:r>
          </a:p>
          <a:p>
            <a:r>
              <a:rPr lang="en-US" dirty="0" smtClean="0"/>
              <a:t>DETERMINE KANBAN SOURCES IN YOUR VSA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PESTLE / VENN LAY OUT A LANDSCAPE WHEREIN WE MAKE DECISIONS</a:t>
            </a:r>
          </a:p>
          <a:p>
            <a:r>
              <a:rPr lang="en-US" dirty="0" smtClean="0"/>
              <a:t>WHY MAKE DIAGRAMS</a:t>
            </a:r>
          </a:p>
          <a:p>
            <a:pPr lvl="1"/>
            <a:r>
              <a:rPr lang="en-US" dirty="0" smtClean="0"/>
              <a:t>BREATHE OXYGEN INTO HOW YOUR FIRM OPERATES</a:t>
            </a:r>
          </a:p>
          <a:p>
            <a:r>
              <a:rPr lang="en-US" dirty="0" smtClean="0"/>
              <a:t>80-90’S: TECH AUGMENTS, FACILITATES A WORK PROCESS</a:t>
            </a:r>
          </a:p>
          <a:p>
            <a:r>
              <a:rPr lang="en-US" dirty="0" smtClean="0"/>
              <a:t>2000 – 2010’S: THE TECH IS THE JOB</a:t>
            </a:r>
          </a:p>
          <a:p>
            <a:pPr lvl="1"/>
            <a:r>
              <a:rPr lang="en-US" dirty="0" smtClean="0"/>
              <a:t>BIZ PROCESS DEFINES PRODUCTIVITY</a:t>
            </a:r>
          </a:p>
          <a:p>
            <a:pPr lvl="1"/>
            <a:r>
              <a:rPr lang="en-US" dirty="0" smtClean="0"/>
              <a:t>PRODUCTIVITY DEFINES PROFIT</a:t>
            </a:r>
          </a:p>
          <a:p>
            <a:pPr lvl="1"/>
            <a:r>
              <a:rPr lang="en-US" dirty="0" smtClean="0"/>
              <a:t>SYSTEMS ANALYST -&gt; JURISDICTION OVER PROFITABILITY, JURISDICTION OVER WHAT THE SYSTEM DOES,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THEY WILL GO</a:t>
            </a:r>
          </a:p>
          <a:p>
            <a:r>
              <a:rPr lang="en-US" dirty="0" smtClean="0"/>
              <a:t>FOR LACK OF AN IDEA – WHAT TO DO THEN</a:t>
            </a:r>
          </a:p>
          <a:p>
            <a:r>
              <a:rPr lang="en-US" dirty="0" smtClean="0"/>
              <a:t>PROBLEM, WITHOUT SOLUTION, WITHOUT IDEAS</a:t>
            </a:r>
          </a:p>
          <a:p>
            <a:r>
              <a:rPr lang="en-US" dirty="0" smtClean="0"/>
              <a:t>SOMEONE MUST UNDERSTAND THE LANDSCAPE, SOMEONE MUST KNOW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STREAM ANALYSIS/ 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HIGHLIGHTING THE PATH TO PROFIT, EXPLORES HOW WASTE IS PRODUCED</a:t>
            </a:r>
          </a:p>
          <a:p>
            <a:r>
              <a:rPr lang="en-US" dirty="0" smtClean="0"/>
              <a:t>IDEAL VSA ENVISIONS A WASTE-FREE BUSINESS PROCESS</a:t>
            </a:r>
          </a:p>
          <a:p>
            <a:r>
              <a:rPr lang="en-US" dirty="0" smtClean="0"/>
              <a:t>WHERE INFORMATION IS NEEDED TO FACILTITATE A PERFECT, LOSS-FREE PROCESS, IT IS INSERTED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VSA, IMPORTANT, KANBAN IS MORE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YOUR VSA, KANBAN ILLUSTRATES WHERE DEMAND COMES FROM, AND HOW TO PREDICT IT</a:t>
            </a:r>
          </a:p>
          <a:p>
            <a:r>
              <a:rPr lang="en-US" dirty="0" smtClean="0"/>
              <a:t>KANBAN IS THE HINTS, OR SIGNALS COMING FROM THE MARKETPLACE THAT HELP US FORECAST DEMAND</a:t>
            </a:r>
          </a:p>
          <a:p>
            <a:r>
              <a:rPr lang="en-US" dirty="0" smtClean="0"/>
              <a:t>DO VSA, WE HIGHLIGHT THE NATURE OF DEMAND</a:t>
            </a:r>
          </a:p>
          <a:p>
            <a:r>
              <a:rPr lang="en-US" dirty="0" smtClean="0"/>
              <a:t>IDENTIFY WHERE DEMAND COMES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JEWELER, MAUI, HI</a:t>
            </a:r>
          </a:p>
          <a:p>
            <a:pPr lvl="1"/>
            <a:r>
              <a:rPr lang="en-US" dirty="0" smtClean="0"/>
              <a:t>MAUI DIVERS</a:t>
            </a:r>
          </a:p>
          <a:p>
            <a:pPr lvl="1"/>
            <a:r>
              <a:rPr lang="en-US" dirty="0" smtClean="0"/>
              <a:t>MAKE JEWELRY FROM CORAL, SOURCED IN HI</a:t>
            </a:r>
          </a:p>
          <a:p>
            <a:pPr lvl="1"/>
            <a:r>
              <a:rPr lang="en-US" dirty="0" smtClean="0"/>
              <a:t>SUCCESSFUL WITH JAPANESE TOURISTS</a:t>
            </a:r>
          </a:p>
          <a:p>
            <a:pPr lvl="1"/>
            <a:r>
              <a:rPr lang="en-US" dirty="0" smtClean="0"/>
              <a:t>NOT SUCCESSFUL WITH SOUTH KOREAN OR CHINESE TOURISTS</a:t>
            </a:r>
          </a:p>
          <a:p>
            <a:pPr lvl="1"/>
            <a:r>
              <a:rPr lang="en-US" dirty="0" smtClean="0"/>
              <a:t>FORECAST DEMAND: HOTEL OCCUPANCY, TRAVEL RATES, PLANE VISITS FROM YOKOHAMA, TOKYO, IMPORTANT CITIES IN JAPAN (JAPAN = DEMAND)</a:t>
            </a:r>
          </a:p>
          <a:p>
            <a:pPr lvl="1"/>
            <a:r>
              <a:rPr lang="en-US" dirty="0" smtClean="0"/>
              <a:t>EQUATED PRODUCTION TO JAPANESE TOURISM, KANBAN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TWO: TRUCKS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= EASE OF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PESTLE ANALYSIS YIELD BASIS FOR 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SHOPLIFTING STORY</a:t>
            </a:r>
          </a:p>
          <a:p>
            <a:pPr lvl="1"/>
            <a:r>
              <a:rPr lang="en-US" dirty="0" smtClean="0"/>
              <a:t>POLITICAL ENVIRONMENT FUELS CRIME, CREATES AN ENVIRONMENT FOR ANTI-THEFT TECHNOLOGY, LOCATION TRACKING FOR INVENTORY</a:t>
            </a:r>
          </a:p>
          <a:p>
            <a:pPr lvl="1"/>
            <a:r>
              <a:rPr lang="en-US" dirty="0" smtClean="0"/>
              <a:t>Kanban arises from your PESTLE analysis…..</a:t>
            </a:r>
          </a:p>
          <a:p>
            <a:pPr lvl="1"/>
            <a:r>
              <a:rPr lang="en-US" dirty="0" smtClean="0"/>
              <a:t>Devote energy to your problem analysis, and solutions become apparent</a:t>
            </a:r>
          </a:p>
          <a:p>
            <a:pPr lvl="1"/>
            <a:r>
              <a:rPr lang="en-US" dirty="0" smtClean="0"/>
              <a:t>Vectors for demand, become apparent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6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INITIAL BUILDING BLOCK FOR THE SDLC</a:t>
            </a:r>
          </a:p>
          <a:p>
            <a:r>
              <a:rPr lang="en-US" dirty="0" smtClean="0"/>
              <a:t>CREATES A FIRM FOUNDATION FOR INNOVATION</a:t>
            </a:r>
          </a:p>
          <a:p>
            <a:r>
              <a:rPr lang="en-US" dirty="0" smtClean="0"/>
              <a:t>MORE YOUR ANALYZE, THE CLEARER THE SOLUTION BECOMES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8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VALUE OF IDEAS</vt:lpstr>
      <vt:lpstr>VALUE STREAM ANALYSIS/ KANBAN</vt:lpstr>
      <vt:lpstr>VSA, IMPORTANT, KANBAN IS MORE FUNDAMENTAL</vt:lpstr>
      <vt:lpstr>EXAMPLE OF KANBAN</vt:lpstr>
      <vt:lpstr>STORY TWO: TRUCKS</vt:lpstr>
      <vt:lpstr>PESTLE ANALYSIS YIELD BASIS FOR KANBAN</vt:lpstr>
      <vt:lpstr>Landscape analysis</vt:lpstr>
      <vt:lpstr>PowerPoint Presentation</vt:lpstr>
    </vt:vector>
  </TitlesOfParts>
  <Company>CalPolyPomona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 Bund</dc:creator>
  <cp:lastModifiedBy>Stefan L Bund</cp:lastModifiedBy>
  <cp:revision>7</cp:revision>
  <dcterms:created xsi:type="dcterms:W3CDTF">2016-04-15T01:09:51Z</dcterms:created>
  <dcterms:modified xsi:type="dcterms:W3CDTF">2016-04-15T01:59:59Z</dcterms:modified>
</cp:coreProperties>
</file>