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9" r:id="rId5"/>
    <p:sldId id="258" r:id="rId6"/>
    <p:sldId id="267" r:id="rId7"/>
    <p:sldId id="259" r:id="rId8"/>
    <p:sldId id="268" r:id="rId9"/>
    <p:sldId id="260" r:id="rId10"/>
    <p:sldId id="261" r:id="rId11"/>
    <p:sldId id="262" r:id="rId12"/>
    <p:sldId id="263" r:id="rId13"/>
    <p:sldId id="264" r:id="rId14"/>
    <p:sldId id="265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5307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14095">
              <a:defRPr sz="7040"/>
            </a:lvl1pPr>
          </a:lstStyle>
          <a:p>
            <a:r>
              <a:t> Systems analysis: requirements determination phase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3168"/>
            </a:lvl1pPr>
          </a:lstStyle>
          <a:p>
            <a:r>
              <a:t> Introducing organizational charts and dataflow diagrams and what they can help us learn about new systems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 And another new concept: the data flow diagram 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Classical systems analysis creates a diagram which captures the flow of information between things in a real-world situation.</a:t>
            </a:r>
          </a:p>
          <a:p>
            <a:r>
              <a:t>Since industrial automation and organizational productivity depends upon in an enhanced flow of information, the data flow diagram is used to do this</a:t>
            </a:r>
          </a:p>
          <a:p>
            <a:r>
              <a:t>How would you contrast the van diagram with the data flow diagram?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r>
              <a:t> What happens when we mix and organizational chart with a DFD?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As you may have guessed, we can productively map the flow of information between different kinds of employees in a value stream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r>
              <a:t> Assembling an organizational data flow diagram 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Interesting thought 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Do businesses know when they have a problem? </a:t>
            </a:r>
          </a:p>
          <a:p>
            <a:r>
              <a:t>If you believe yes, do they know exactly what they need to do to improve?</a:t>
            </a:r>
          </a:p>
          <a:p>
            <a:r>
              <a:t>What about in the situation of a start up at a place like Cal Poly? Students are smart enough to identify real human needs, but do they know what system to make?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r>
              <a:rPr lang="en-US" dirty="0" smtClean="0"/>
              <a:t>Ok take a break, then</a:t>
            </a:r>
            <a:endParaRPr dirty="0"/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362608" y="2603500"/>
            <a:ext cx="12186744" cy="136941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Begin to form organizational charts and DFDs for your co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8" y="3645283"/>
            <a:ext cx="6132785" cy="50060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57" y="3972910"/>
            <a:ext cx="6725589" cy="518232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 Let's review the venn diagram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564"/>
            </a:pPr>
            <a:r>
              <a:rPr dirty="0"/>
              <a:t> What if we could map out the entire business environment in one diagram? 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rPr dirty="0"/>
              <a:t>Would this frame the problem better for us ?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rPr dirty="0"/>
              <a:t> Would this help us break the problem into several pieces?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rPr dirty="0"/>
              <a:t>What did you learn about your project while doing a </a:t>
            </a:r>
            <a:r>
              <a:rPr dirty="0" err="1"/>
              <a:t>venn</a:t>
            </a:r>
            <a:r>
              <a:rPr dirty="0"/>
              <a:t> diagram? Come up with one solid observation, and be ready to detail this in your first paper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324"/>
            <a:ext cx="13004800" cy="81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92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 to </a:t>
            </a:r>
            <a:r>
              <a:rPr lang="en-US" dirty="0" err="1" smtClean="0"/>
              <a:t>venn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Everything is a data set, everything is made of numbers and words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Circles which touch represent things which touch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When you have intersecting circles, you have intersecting data, that is related or joined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Purpose: where is there useful data in the situation you’re facing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 Let's review The pestle analysis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 Once you have done the venn diagram, don't you feel that you have a better grasp on the bigger macroeconomic picture, especially as it intersects the culture of the marketplace as well as the regulatory and environmental dimensions? 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Since any one of these vectors  could determine the success of the project, isn't it difficult to conceive of them in one place? 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The purpose of this diagramming technique is to align them in one place so you can predict the outcomes of your ideas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838922" cy="110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3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r>
              <a:t> Let me review the concept of value stream analysis and market signaling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6704" indent="-306704" defTabSz="403097">
              <a:spcBef>
                <a:spcPts val="2800"/>
              </a:spcBef>
              <a:defRPr sz="2484"/>
            </a:pPr>
            <a:r>
              <a:t> Value stream analysis helps us understand the business as a continuous flow of materials being transformed into valuable things 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Once this value stream analysis, or VSA is created, traditional businesses consider the impact of kanban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Kanban describes the preferences of the customer, which impact demand.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For businesses which must manufacture, produce or pay for things before they produce earnings, kanban helps them make a forecast for what they must make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What was one major observation which your team made when constructing the value stream and kanban analysis?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Be sure to detail this finding in your first report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207"/>
            <a:ext cx="13004800" cy="881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8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85572">
              <a:defRPr sz="5280"/>
            </a:pPr>
            <a:r>
              <a:t> Now let's talk about something new:</a:t>
            </a:r>
          </a:p>
          <a:p>
            <a:pPr defTabSz="385572">
              <a:defRPr sz="5280"/>
            </a:pPr>
            <a:r>
              <a:t>organization charts 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Most organizations construct these to clarify the duties of each employee </a:t>
            </a:r>
          </a:p>
          <a:p>
            <a:r>
              <a:t>Each employee reports on their outcomes two managers, thus producing a flow of information between role players</a:t>
            </a:r>
          </a:p>
          <a:p>
            <a:r>
              <a:t>For information systems designers, this creates a wonderful opportunity to discuss who knows what and when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610</Words>
  <Application>Microsoft Office PowerPoint</Application>
  <PresentationFormat>Custom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Helvetica Light</vt:lpstr>
      <vt:lpstr>Helvetica Neue</vt:lpstr>
      <vt:lpstr>White</vt:lpstr>
      <vt:lpstr> Systems analysis: requirements determination phase</vt:lpstr>
      <vt:lpstr> Let's review the venn diagram</vt:lpstr>
      <vt:lpstr>PowerPoint Presentation</vt:lpstr>
      <vt:lpstr>Basic rules to venn</vt:lpstr>
      <vt:lpstr> Let's review The pestle analysis</vt:lpstr>
      <vt:lpstr>PowerPoint Presentation</vt:lpstr>
      <vt:lpstr> Let me review the concept of value stream analysis and market signaling</vt:lpstr>
      <vt:lpstr>PowerPoint Presentation</vt:lpstr>
      <vt:lpstr> Now let's talk about something new: organization charts </vt:lpstr>
      <vt:lpstr> And another new concept: the data flow diagram </vt:lpstr>
      <vt:lpstr> What happens when we mix and organizational chart with a DFD?</vt:lpstr>
      <vt:lpstr> Assembling an organizational data flow diagram </vt:lpstr>
      <vt:lpstr> Interesting thought </vt:lpstr>
      <vt:lpstr>Ok take a break, then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Systems analysis: requirements determination phase</dc:title>
  <cp:lastModifiedBy>Stefan L Bund</cp:lastModifiedBy>
  <cp:revision>3</cp:revision>
  <dcterms:modified xsi:type="dcterms:W3CDTF">2016-04-19T21:08:00Z</dcterms:modified>
</cp:coreProperties>
</file>