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22310-FC6F-4803-A00E-F57CDCD6932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86E6AD-A222-44C9-BA52-7975410BF0A2}">
      <dgm:prSet/>
      <dgm:spPr/>
      <dgm:t>
        <a:bodyPr/>
        <a:lstStyle/>
        <a:p>
          <a:pPr rtl="0"/>
          <a:r>
            <a:rPr lang="en-US" smtClean="0"/>
            <a:t>Know things</a:t>
          </a:r>
          <a:endParaRPr lang="en-US"/>
        </a:p>
      </dgm:t>
    </dgm:pt>
    <dgm:pt modelId="{81DE1B78-4596-4423-872C-1AB1E61F5A76}" type="parTrans" cxnId="{31F3E5D6-51CE-4F1D-B8D5-89CE0B624A41}">
      <dgm:prSet/>
      <dgm:spPr/>
      <dgm:t>
        <a:bodyPr/>
        <a:lstStyle/>
        <a:p>
          <a:endParaRPr lang="en-US"/>
        </a:p>
      </dgm:t>
    </dgm:pt>
    <dgm:pt modelId="{E555E79D-EAD0-43BC-8D42-C51C63CB2542}" type="sibTrans" cxnId="{31F3E5D6-51CE-4F1D-B8D5-89CE0B624A41}">
      <dgm:prSet/>
      <dgm:spPr/>
      <dgm:t>
        <a:bodyPr/>
        <a:lstStyle/>
        <a:p>
          <a:endParaRPr lang="en-US"/>
        </a:p>
      </dgm:t>
    </dgm:pt>
    <dgm:pt modelId="{CDD7A1DB-920B-4E2C-939E-24B85A4BFC43}">
      <dgm:prSet/>
      <dgm:spPr/>
      <dgm:t>
        <a:bodyPr/>
        <a:lstStyle/>
        <a:p>
          <a:pPr rtl="0"/>
          <a:r>
            <a:rPr lang="en-US" smtClean="0"/>
            <a:t>Member variables</a:t>
          </a:r>
          <a:endParaRPr lang="en-US"/>
        </a:p>
      </dgm:t>
    </dgm:pt>
    <dgm:pt modelId="{7E56DE1F-69B5-439D-871B-EA5B8702092A}" type="parTrans" cxnId="{3F7BECAF-6BE0-450A-A08B-5CEDF8390AD1}">
      <dgm:prSet/>
      <dgm:spPr/>
      <dgm:t>
        <a:bodyPr/>
        <a:lstStyle/>
        <a:p>
          <a:endParaRPr lang="en-US"/>
        </a:p>
      </dgm:t>
    </dgm:pt>
    <dgm:pt modelId="{D028D3C6-385F-4F2B-BFD4-7E0F7D3C259B}" type="sibTrans" cxnId="{3F7BECAF-6BE0-450A-A08B-5CEDF8390AD1}">
      <dgm:prSet/>
      <dgm:spPr/>
      <dgm:t>
        <a:bodyPr/>
        <a:lstStyle/>
        <a:p>
          <a:endParaRPr lang="en-US"/>
        </a:p>
      </dgm:t>
    </dgm:pt>
    <dgm:pt modelId="{D1E34275-6FB6-44EB-8650-7911E1F9C035}">
      <dgm:prSet/>
      <dgm:spPr/>
      <dgm:t>
        <a:bodyPr/>
        <a:lstStyle/>
        <a:p>
          <a:pPr rtl="0"/>
          <a:r>
            <a:rPr lang="en-US" dirty="0" smtClean="0"/>
            <a:t>Do things</a:t>
          </a:r>
          <a:endParaRPr lang="en-US" dirty="0"/>
        </a:p>
      </dgm:t>
    </dgm:pt>
    <dgm:pt modelId="{5A582493-CB8E-46B2-A927-0667301238E4}" type="parTrans" cxnId="{AC1D3B31-04A2-4D4A-A1EB-797205AA0FD6}">
      <dgm:prSet/>
      <dgm:spPr/>
      <dgm:t>
        <a:bodyPr/>
        <a:lstStyle/>
        <a:p>
          <a:endParaRPr lang="en-US"/>
        </a:p>
      </dgm:t>
    </dgm:pt>
    <dgm:pt modelId="{17C41EBD-4E5A-425D-842A-E56953393C0F}" type="sibTrans" cxnId="{AC1D3B31-04A2-4D4A-A1EB-797205AA0FD6}">
      <dgm:prSet/>
      <dgm:spPr/>
      <dgm:t>
        <a:bodyPr/>
        <a:lstStyle/>
        <a:p>
          <a:endParaRPr lang="en-US"/>
        </a:p>
      </dgm:t>
    </dgm:pt>
    <dgm:pt modelId="{7C7489E4-C26C-4FCF-97E5-CC69AD1B8C81}">
      <dgm:prSet/>
      <dgm:spPr/>
      <dgm:t>
        <a:bodyPr/>
        <a:lstStyle/>
        <a:p>
          <a:pPr rtl="0"/>
          <a:r>
            <a:rPr lang="en-US" smtClean="0"/>
            <a:t>Methods, functions</a:t>
          </a:r>
          <a:endParaRPr lang="en-US"/>
        </a:p>
      </dgm:t>
    </dgm:pt>
    <dgm:pt modelId="{7687327E-0AA3-4914-9C31-FC4714B46F49}" type="parTrans" cxnId="{E6E62621-E46F-4B80-AC3E-3AE8FD75DC72}">
      <dgm:prSet/>
      <dgm:spPr/>
      <dgm:t>
        <a:bodyPr/>
        <a:lstStyle/>
        <a:p>
          <a:endParaRPr lang="en-US"/>
        </a:p>
      </dgm:t>
    </dgm:pt>
    <dgm:pt modelId="{062F0DEE-5F82-4A35-A177-9CF644665E38}" type="sibTrans" cxnId="{E6E62621-E46F-4B80-AC3E-3AE8FD75DC72}">
      <dgm:prSet/>
      <dgm:spPr/>
      <dgm:t>
        <a:bodyPr/>
        <a:lstStyle/>
        <a:p>
          <a:endParaRPr lang="en-US"/>
        </a:p>
      </dgm:t>
    </dgm:pt>
    <dgm:pt modelId="{D44860A0-55DA-4B55-8404-714BBF430F74}" type="pres">
      <dgm:prSet presAssocID="{71722310-FC6F-4803-A00E-F57CDCD69326}" presName="compositeShape" presStyleCnt="0">
        <dgm:presLayoutVars>
          <dgm:chMax val="7"/>
          <dgm:dir/>
          <dgm:resizeHandles val="exact"/>
        </dgm:presLayoutVars>
      </dgm:prSet>
      <dgm:spPr/>
    </dgm:pt>
    <dgm:pt modelId="{8F3EDB7F-B080-45F0-BEAF-B6C0846F8F86}" type="pres">
      <dgm:prSet presAssocID="{C386E6AD-A222-44C9-BA52-7975410BF0A2}" presName="circ1" presStyleLbl="vennNode1" presStyleIdx="0" presStyleCnt="2"/>
      <dgm:spPr/>
    </dgm:pt>
    <dgm:pt modelId="{43211D60-973D-443F-9330-8CF0D5456F33}" type="pres">
      <dgm:prSet presAssocID="{C386E6AD-A222-44C9-BA52-7975410BF0A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397F7A-FCC6-4A2A-ADF8-3A05EC20B947}" type="pres">
      <dgm:prSet presAssocID="{D1E34275-6FB6-44EB-8650-7911E1F9C035}" presName="circ2" presStyleLbl="vennNode1" presStyleIdx="1" presStyleCnt="2"/>
      <dgm:spPr/>
    </dgm:pt>
    <dgm:pt modelId="{D2D84517-22FE-4447-B6B8-E8E523161693}" type="pres">
      <dgm:prSet presAssocID="{D1E34275-6FB6-44EB-8650-7911E1F9C03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C1D3B31-04A2-4D4A-A1EB-797205AA0FD6}" srcId="{71722310-FC6F-4803-A00E-F57CDCD69326}" destId="{D1E34275-6FB6-44EB-8650-7911E1F9C035}" srcOrd="1" destOrd="0" parTransId="{5A582493-CB8E-46B2-A927-0667301238E4}" sibTransId="{17C41EBD-4E5A-425D-842A-E56953393C0F}"/>
    <dgm:cxn modelId="{8EB1D1C2-45B0-48FF-852B-983718E84BE9}" type="presOf" srcId="{C386E6AD-A222-44C9-BA52-7975410BF0A2}" destId="{8F3EDB7F-B080-45F0-BEAF-B6C0846F8F86}" srcOrd="0" destOrd="0" presId="urn:microsoft.com/office/officeart/2005/8/layout/venn1"/>
    <dgm:cxn modelId="{31F3E5D6-51CE-4F1D-B8D5-89CE0B624A41}" srcId="{71722310-FC6F-4803-A00E-F57CDCD69326}" destId="{C386E6AD-A222-44C9-BA52-7975410BF0A2}" srcOrd="0" destOrd="0" parTransId="{81DE1B78-4596-4423-872C-1AB1E61F5A76}" sibTransId="{E555E79D-EAD0-43BC-8D42-C51C63CB2542}"/>
    <dgm:cxn modelId="{1CCDCA74-14C0-4271-A031-2A12AC8D5D26}" type="presOf" srcId="{71722310-FC6F-4803-A00E-F57CDCD69326}" destId="{D44860A0-55DA-4B55-8404-714BBF430F74}" srcOrd="0" destOrd="0" presId="urn:microsoft.com/office/officeart/2005/8/layout/venn1"/>
    <dgm:cxn modelId="{E9E35A67-89A3-4917-82B8-EC314D84E9AA}" type="presOf" srcId="{CDD7A1DB-920B-4E2C-939E-24B85A4BFC43}" destId="{43211D60-973D-443F-9330-8CF0D5456F33}" srcOrd="1" destOrd="1" presId="urn:microsoft.com/office/officeart/2005/8/layout/venn1"/>
    <dgm:cxn modelId="{E6E62621-E46F-4B80-AC3E-3AE8FD75DC72}" srcId="{D1E34275-6FB6-44EB-8650-7911E1F9C035}" destId="{7C7489E4-C26C-4FCF-97E5-CC69AD1B8C81}" srcOrd="0" destOrd="0" parTransId="{7687327E-0AA3-4914-9C31-FC4714B46F49}" sibTransId="{062F0DEE-5F82-4A35-A177-9CF644665E38}"/>
    <dgm:cxn modelId="{825985E9-1098-4D81-B02C-F958E270923D}" type="presOf" srcId="{7C7489E4-C26C-4FCF-97E5-CC69AD1B8C81}" destId="{D2D84517-22FE-4447-B6B8-E8E523161693}" srcOrd="1" destOrd="1" presId="urn:microsoft.com/office/officeart/2005/8/layout/venn1"/>
    <dgm:cxn modelId="{DEE6C763-8815-4019-937E-0E74E7A0CA66}" type="presOf" srcId="{CDD7A1DB-920B-4E2C-939E-24B85A4BFC43}" destId="{8F3EDB7F-B080-45F0-BEAF-B6C0846F8F86}" srcOrd="0" destOrd="1" presId="urn:microsoft.com/office/officeart/2005/8/layout/venn1"/>
    <dgm:cxn modelId="{3F7BECAF-6BE0-450A-A08B-5CEDF8390AD1}" srcId="{C386E6AD-A222-44C9-BA52-7975410BF0A2}" destId="{CDD7A1DB-920B-4E2C-939E-24B85A4BFC43}" srcOrd="0" destOrd="0" parTransId="{7E56DE1F-69B5-439D-871B-EA5B8702092A}" sibTransId="{D028D3C6-385F-4F2B-BFD4-7E0F7D3C259B}"/>
    <dgm:cxn modelId="{6C728EF8-1242-45BD-A0F2-31DDFC931B94}" type="presOf" srcId="{D1E34275-6FB6-44EB-8650-7911E1F9C035}" destId="{D2D84517-22FE-4447-B6B8-E8E523161693}" srcOrd="1" destOrd="0" presId="urn:microsoft.com/office/officeart/2005/8/layout/venn1"/>
    <dgm:cxn modelId="{755FB9EC-5452-4C32-BA70-3E415D6D6E2A}" type="presOf" srcId="{C386E6AD-A222-44C9-BA52-7975410BF0A2}" destId="{43211D60-973D-443F-9330-8CF0D5456F33}" srcOrd="1" destOrd="0" presId="urn:microsoft.com/office/officeart/2005/8/layout/venn1"/>
    <dgm:cxn modelId="{85C3E941-A909-4897-A9F7-0EC14EFF474B}" type="presOf" srcId="{D1E34275-6FB6-44EB-8650-7911E1F9C035}" destId="{49397F7A-FCC6-4A2A-ADF8-3A05EC20B947}" srcOrd="0" destOrd="0" presId="urn:microsoft.com/office/officeart/2005/8/layout/venn1"/>
    <dgm:cxn modelId="{00D858E5-27D3-4185-B9EE-AE258645E450}" type="presOf" srcId="{7C7489E4-C26C-4FCF-97E5-CC69AD1B8C81}" destId="{49397F7A-FCC6-4A2A-ADF8-3A05EC20B947}" srcOrd="0" destOrd="1" presId="urn:microsoft.com/office/officeart/2005/8/layout/venn1"/>
    <dgm:cxn modelId="{91F77511-8EA1-4732-8084-01AB7B7BE057}" type="presParOf" srcId="{D44860A0-55DA-4B55-8404-714BBF430F74}" destId="{8F3EDB7F-B080-45F0-BEAF-B6C0846F8F86}" srcOrd="0" destOrd="0" presId="urn:microsoft.com/office/officeart/2005/8/layout/venn1"/>
    <dgm:cxn modelId="{2A15D42E-2954-430F-A58A-F4E755CFA892}" type="presParOf" srcId="{D44860A0-55DA-4B55-8404-714BBF430F74}" destId="{43211D60-973D-443F-9330-8CF0D5456F33}" srcOrd="1" destOrd="0" presId="urn:microsoft.com/office/officeart/2005/8/layout/venn1"/>
    <dgm:cxn modelId="{A6760AE0-5924-4DC3-963B-D53F50F992A8}" type="presParOf" srcId="{D44860A0-55DA-4B55-8404-714BBF430F74}" destId="{49397F7A-FCC6-4A2A-ADF8-3A05EC20B947}" srcOrd="2" destOrd="0" presId="urn:microsoft.com/office/officeart/2005/8/layout/venn1"/>
    <dgm:cxn modelId="{D261B971-81D9-49ED-A20B-E12BF335C574}" type="presParOf" srcId="{D44860A0-55DA-4B55-8404-714BBF430F74}" destId="{D2D84517-22FE-4447-B6B8-E8E52316169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EDB7F-B080-45F0-BEAF-B6C0846F8F86}">
      <dsp:nvSpPr>
        <dsp:cNvPr id="0" name=""/>
        <dsp:cNvSpPr/>
      </dsp:nvSpPr>
      <dsp:spPr>
        <a:xfrm>
          <a:off x="166306" y="96989"/>
          <a:ext cx="4102227" cy="41022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smtClean="0"/>
            <a:t>Know things</a:t>
          </a:r>
          <a:endParaRPr lang="en-US" sz="5300" kern="120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smtClean="0"/>
            <a:t>Member variables</a:t>
          </a:r>
          <a:endParaRPr lang="en-US" sz="4100" kern="1200"/>
        </a:p>
      </dsp:txBody>
      <dsp:txXfrm>
        <a:off x="739139" y="580730"/>
        <a:ext cx="2365248" cy="3134745"/>
      </dsp:txXfrm>
    </dsp:sp>
    <dsp:sp modelId="{49397F7A-FCC6-4A2A-ADF8-3A05EC20B947}">
      <dsp:nvSpPr>
        <dsp:cNvPr id="0" name=""/>
        <dsp:cNvSpPr/>
      </dsp:nvSpPr>
      <dsp:spPr>
        <a:xfrm>
          <a:off x="3122866" y="96989"/>
          <a:ext cx="4102227" cy="41022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Do things</a:t>
          </a:r>
          <a:endParaRPr lang="en-US" sz="5300" kern="1200" dirty="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smtClean="0"/>
            <a:t>Methods, functions</a:t>
          </a:r>
          <a:endParaRPr lang="en-US" sz="4100" kern="1200"/>
        </a:p>
      </dsp:txBody>
      <dsp:txXfrm>
        <a:off x="4287012" y="580730"/>
        <a:ext cx="2365248" cy="313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6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3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7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7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B46D-0B86-4F29-976C-6609F26B5FE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DE03-8261-442A-B445-B11F21CD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5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TO CLASS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315 / BUND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1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INHERITABLE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6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QUESTION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YOUR MAJOR OBJECTS HAVE IN COMMON?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6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76" y="365125"/>
            <a:ext cx="2376653" cy="55469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ways to make frequent coding operations easier to make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especially frequent </a:t>
            </a:r>
            <a:r>
              <a:rPr lang="en-US" sz="2400" dirty="0" err="1" smtClean="0"/>
              <a:t>db</a:t>
            </a:r>
            <a:r>
              <a:rPr lang="en-US" sz="2400" dirty="0" smtClean="0"/>
              <a:t> calls, and the occasional file call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52" y="488731"/>
            <a:ext cx="8892903" cy="5710292"/>
          </a:xfrm>
        </p:spPr>
      </p:pic>
      <p:sp>
        <p:nvSpPr>
          <p:cNvPr id="5" name="Oval 4"/>
          <p:cNvSpPr/>
          <p:nvPr/>
        </p:nvSpPr>
        <p:spPr>
          <a:xfrm>
            <a:off x="5312979" y="709448"/>
            <a:ext cx="2869324" cy="3972911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7890" y="5439103"/>
            <a:ext cx="575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INHERITANCES ARE OCCURING 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84979" y="488731"/>
            <a:ext cx="2144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COMPOSITIONS HAPPEN HERE, WHERE WE CRAFT A TOOLBOX FOR EACH OBJECT TO USE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94483" y="3138597"/>
            <a:ext cx="1939157" cy="2300506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RECOMMENDATIONS TO MAKE TO THE PROGRAMMERS….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Where can certain objects be coded once, to provide vast time saving efficiency?</a:t>
            </a:r>
          </a:p>
          <a:p>
            <a:r>
              <a:rPr lang="en-US" sz="3600" dirty="0" smtClean="0"/>
              <a:t>Analysis -&gt; productivity</a:t>
            </a:r>
          </a:p>
          <a:p>
            <a:r>
              <a:rPr lang="en-US" sz="3600" dirty="0" smtClean="0"/>
              <a:t>Analysis -&gt; time saving</a:t>
            </a:r>
          </a:p>
          <a:p>
            <a:r>
              <a:rPr lang="en-US" sz="3600" dirty="0" smtClean="0"/>
              <a:t>Hence we want all the analysis we can bear!</a:t>
            </a:r>
          </a:p>
        </p:txBody>
      </p:sp>
    </p:spTree>
    <p:extLst>
      <p:ext uri="{BB962C8B-B14F-4D97-AF65-F5344CB8AC3E}">
        <p14:creationId xmlns:p14="http://schemas.microsoft.com/office/powerpoint/2010/main" val="26688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14" y="365125"/>
            <a:ext cx="2439715" cy="58118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Static model: relationships only, no moving parts yet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9" y="525620"/>
            <a:ext cx="8801099" cy="5651343"/>
          </a:xfrm>
        </p:spPr>
      </p:pic>
    </p:spTree>
    <p:extLst>
      <p:ext uri="{BB962C8B-B14F-4D97-AF65-F5344CB8AC3E}">
        <p14:creationId xmlns:p14="http://schemas.microsoft.com/office/powerpoint/2010/main" val="12651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static diagram, which you have now</a:t>
            </a:r>
          </a:p>
          <a:p>
            <a:r>
              <a:rPr lang="en-US" dirty="0" smtClean="0"/>
              <a:t>Behavioral / dynamic diagram, which we’ll make, focus upon the real movement of data in a working application</a:t>
            </a:r>
          </a:p>
          <a:p>
            <a:r>
              <a:rPr lang="en-US" dirty="0" smtClean="0"/>
              <a:t>Behavioral </a:t>
            </a:r>
            <a:r>
              <a:rPr lang="en-US" dirty="0" err="1" smtClean="0"/>
              <a:t>dia</a:t>
            </a:r>
            <a:r>
              <a:rPr lang="en-US" dirty="0" smtClean="0"/>
              <a:t> will reveal missing pieces from the static diagram</a:t>
            </a:r>
          </a:p>
        </p:txBody>
      </p:sp>
    </p:spTree>
    <p:extLst>
      <p:ext uri="{BB962C8B-B14F-4D97-AF65-F5344CB8AC3E}">
        <p14:creationId xmlns:p14="http://schemas.microsoft.com/office/powerpoint/2010/main" val="40486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850" y="365125"/>
            <a:ext cx="3071949" cy="5278029"/>
          </a:xfrm>
        </p:spPr>
        <p:txBody>
          <a:bodyPr/>
          <a:lstStyle/>
          <a:p>
            <a:r>
              <a:rPr lang="en-US" dirty="0" smtClean="0"/>
              <a:t>Use case, inspired by our Ishikawa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" y="548641"/>
            <a:ext cx="7619651" cy="5680574"/>
          </a:xfrm>
        </p:spPr>
      </p:pic>
    </p:spTree>
    <p:extLst>
      <p:ext uri="{BB962C8B-B14F-4D97-AF65-F5344CB8AC3E}">
        <p14:creationId xmlns:p14="http://schemas.microsoft.com/office/powerpoint/2010/main" val="37318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use cases to classes, as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02" y="1690688"/>
            <a:ext cx="6077798" cy="4124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06991"/>
            <a:ext cx="4355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defining variables for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 upon defining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careful to capture all details from your use case, where  you interpreted all your corporate strategy!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8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55022" cy="5806285"/>
          </a:xfrm>
        </p:spPr>
        <p:txBody>
          <a:bodyPr/>
          <a:lstStyle/>
          <a:p>
            <a:r>
              <a:rPr lang="en-US" dirty="0" smtClean="0"/>
              <a:t>New class diagram:</a:t>
            </a:r>
            <a:br>
              <a:rPr lang="en-US" dirty="0" smtClean="0"/>
            </a:br>
            <a:r>
              <a:rPr lang="en-US" dirty="0" smtClean="0"/>
              <a:t>translated all use cases to methods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all use case actors are now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2" y="815140"/>
            <a:ext cx="7498778" cy="53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59" y="2130863"/>
            <a:ext cx="2251841" cy="1325563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493649"/>
              </p:ext>
            </p:extLst>
          </p:nvPr>
        </p:nvGraphicFramePr>
        <p:xfrm>
          <a:off x="2961468" y="648302"/>
          <a:ext cx="7391400" cy="429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0" y="5548393"/>
            <a:ext cx="841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ALWAYS ANALYZE CLASSES USING THESE TWO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37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means that something is something else, essentially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9" y="2327563"/>
            <a:ext cx="11850559" cy="3325091"/>
          </a:xfrm>
        </p:spPr>
      </p:pic>
    </p:spTree>
    <p:extLst>
      <p:ext uri="{BB962C8B-B14F-4D97-AF65-F5344CB8AC3E}">
        <p14:creationId xmlns:p14="http://schemas.microsoft.com/office/powerpoint/2010/main" val="175081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99847" cy="5155147"/>
          </a:xfrm>
        </p:spPr>
        <p:txBody>
          <a:bodyPr/>
          <a:lstStyle/>
          <a:p>
            <a:r>
              <a:rPr lang="en-US" u="sng" dirty="0" smtClean="0"/>
              <a:t>Composition</a:t>
            </a:r>
            <a:r>
              <a:rPr lang="en-US" dirty="0" smtClean="0"/>
              <a:t>: when an object </a:t>
            </a:r>
            <a:r>
              <a:rPr lang="en-US" b="1" dirty="0" smtClean="0"/>
              <a:t>uses</a:t>
            </a:r>
            <a:r>
              <a:rPr lang="en-US" dirty="0" smtClean="0"/>
              <a:t> another, but is not something else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68" y="365125"/>
            <a:ext cx="7259063" cy="5338251"/>
          </a:xfrm>
        </p:spPr>
      </p:pic>
    </p:spTree>
    <p:extLst>
      <p:ext uri="{BB962C8B-B14F-4D97-AF65-F5344CB8AC3E}">
        <p14:creationId xmlns:p14="http://schemas.microsoft.com/office/powerpoint/2010/main" val="150680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41" y="365125"/>
            <a:ext cx="3689131" cy="55154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 class depends upon </a:t>
            </a:r>
            <a:r>
              <a:rPr lang="en-US" dirty="0" err="1" smtClean="0"/>
              <a:t>db</a:t>
            </a:r>
            <a:r>
              <a:rPr lang="en-US" dirty="0" smtClean="0"/>
              <a:t> and file access, to some extent, therefore each object is somewhat of a 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46" y="198438"/>
            <a:ext cx="7555385" cy="6520618"/>
          </a:xfrm>
        </p:spPr>
      </p:pic>
    </p:spTree>
    <p:extLst>
      <p:ext uri="{BB962C8B-B14F-4D97-AF65-F5344CB8AC3E}">
        <p14:creationId xmlns:p14="http://schemas.microsoft.com/office/powerpoint/2010/main" val="135744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47" y="1504382"/>
            <a:ext cx="4803486" cy="3918956"/>
          </a:xfrm>
        </p:spPr>
      </p:pic>
      <p:sp>
        <p:nvSpPr>
          <p:cNvPr id="5" name="TextBox 4"/>
          <p:cNvSpPr txBox="1"/>
          <p:nvPr/>
        </p:nvSpPr>
        <p:spPr>
          <a:xfrm>
            <a:off x="9017876" y="1387366"/>
            <a:ext cx="280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ASSOCIATION, CALLS UPON..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8690" y="256977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AGGREGATION, 1 TO MANY RELATIONSHIP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17876" y="4477407"/>
            <a:ext cx="301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COMPOSITION, ONE TO ONE RELATIONSHIP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8703" y="5423338"/>
            <a:ext cx="446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INHERITANCE, WHEN SOMETHING BORROWS COMPLETELY FROM ANOTHER CLASS, IMPLEMENTS ANOTHER CLASS’ METHODS AND VARIABLES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4663" y="433552"/>
            <a:ext cx="1059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MAJOR RELATIONSHIPS BETWEEN OBJECTS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724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291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MOVING TO CLASS DIAGRAMS</vt:lpstr>
      <vt:lpstr>Use case, inspired by our Ishikawa</vt:lpstr>
      <vt:lpstr>Transfer use cases to classes, as methods</vt:lpstr>
      <vt:lpstr>New class diagram: translated all use cases to methods  all use case actors are now classes</vt:lpstr>
      <vt:lpstr>classes</vt:lpstr>
      <vt:lpstr>Inheritance means that something is something else, essentially</vt:lpstr>
      <vt:lpstr>Composition: when an object uses another, but is not something else</vt:lpstr>
      <vt:lpstr>Every class depends upon db and file access, to some extent, therefore each object is somewhat of a composition</vt:lpstr>
      <vt:lpstr>PowerPoint Presentation</vt:lpstr>
      <vt:lpstr>PHASE TWO</vt:lpstr>
      <vt:lpstr>NEXT QUESTION TO ASK</vt:lpstr>
      <vt:lpstr>Find ways to make frequent coding operations easier to make  especially frequent db calls, and the occasional file call</vt:lpstr>
      <vt:lpstr>SOME RECOMMENDATIONS TO MAKE TO THE PROGRAMMERS….</vt:lpstr>
      <vt:lpstr>Static model: relationships only, no moving parts yet</vt:lpstr>
      <vt:lpstr>Next time: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12</cp:revision>
  <dcterms:created xsi:type="dcterms:W3CDTF">2015-11-18T22:22:45Z</dcterms:created>
  <dcterms:modified xsi:type="dcterms:W3CDTF">2015-11-18T23:09:53Z</dcterms:modified>
</cp:coreProperties>
</file>