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D5B7-983D-4F49-B071-9400C3E9D80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74E8-9236-4891-84F7-D03920E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arkinghell@cpp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 find the truth</a:t>
            </a:r>
            <a:br>
              <a:rPr lang="en-US" i="1" dirty="0" smtClean="0"/>
            </a:br>
            <a:r>
              <a:rPr lang="en-US" i="1" dirty="0" smtClean="0"/>
              <a:t>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misinformation</a:t>
            </a:r>
          </a:p>
          <a:p>
            <a:r>
              <a:rPr lang="en-US" dirty="0" smtClean="0"/>
              <a:t>Journalism driving a political agenda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for a story -&gt; pool the web to provide raw data </a:t>
            </a:r>
            <a:r>
              <a:rPr lang="en-US" dirty="0" err="1" smtClean="0"/>
              <a:t>germaine</a:t>
            </a:r>
            <a:r>
              <a:rPr lang="en-US" dirty="0" smtClean="0"/>
              <a:t> to idea</a:t>
            </a:r>
          </a:p>
          <a:p>
            <a:r>
              <a:rPr lang="en-US" i="1" dirty="0" smtClean="0"/>
              <a:t>To find the truth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16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-13516"/>
            <a:ext cx="8191500" cy="68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Dismissal</a:t>
            </a:r>
            <a:br>
              <a:rPr lang="en-US" dirty="0" smtClean="0"/>
            </a:br>
            <a:r>
              <a:rPr lang="en-US" dirty="0" smtClean="0"/>
              <a:t>Bryan 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Alarm, dismiss the alarm</a:t>
            </a:r>
          </a:p>
          <a:p>
            <a:r>
              <a:rPr lang="en-US" dirty="0" smtClean="0"/>
              <a:t>Press one button to dismiss all overnight alerts, extraneous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Cliffmap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Parking hell @ CPP</a:t>
            </a:r>
          </a:p>
          <a:p>
            <a:r>
              <a:rPr lang="en-US" dirty="0" smtClean="0">
                <a:hlinkClick r:id="rId2"/>
              </a:rPr>
              <a:t>Parkinghell@cpp.edu</a:t>
            </a:r>
            <a:endParaRPr lang="en-US" dirty="0" smtClean="0"/>
          </a:p>
          <a:p>
            <a:r>
              <a:rPr lang="en-US" dirty="0" smtClean="0"/>
              <a:t>Fault lines, geographically revealed</a:t>
            </a:r>
          </a:p>
          <a:p>
            <a:r>
              <a:rPr lang="en-US" dirty="0" smtClean="0"/>
              <a:t>Multiple purposes</a:t>
            </a:r>
          </a:p>
          <a:p>
            <a:r>
              <a:rPr lang="en-US" dirty="0" smtClean="0"/>
              <a:t>Fault map built into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 Kinder World</a:t>
            </a:r>
            <a:r>
              <a:rPr lang="en-US" dirty="0" smtClean="0"/>
              <a:t>, by</a:t>
            </a:r>
            <a:br>
              <a:rPr lang="en-US" dirty="0" smtClean="0"/>
            </a:br>
            <a:r>
              <a:rPr lang="en-US" dirty="0" smtClean="0"/>
              <a:t>Michael Woods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Pasadena moment: charitable donations</a:t>
            </a:r>
          </a:p>
          <a:p>
            <a:r>
              <a:rPr lang="en-US" dirty="0" smtClean="0"/>
              <a:t>Question on the credibility of an org</a:t>
            </a:r>
          </a:p>
          <a:p>
            <a:r>
              <a:rPr lang="en-US" dirty="0" smtClean="0"/>
              <a:t>Track the org</a:t>
            </a:r>
          </a:p>
          <a:p>
            <a:r>
              <a:rPr lang="en-US" dirty="0" smtClean="0"/>
              <a:t>Transparency of a non-profit</a:t>
            </a:r>
          </a:p>
          <a:p>
            <a:r>
              <a:rPr lang="en-US" dirty="0" smtClean="0"/>
              <a:t>Total pie graph of admin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 Fed in Walnut </a:t>
            </a:r>
            <a:br>
              <a:rPr lang="en-US" dirty="0" smtClean="0"/>
            </a:br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service delivery</a:t>
            </a:r>
          </a:p>
          <a:p>
            <a:r>
              <a:rPr lang="en-US" dirty="0" smtClean="0"/>
              <a:t>Hungry late night</a:t>
            </a:r>
          </a:p>
          <a:p>
            <a:r>
              <a:rPr lang="en-US" dirty="0" smtClean="0"/>
              <a:t>Detects open restaurants</a:t>
            </a:r>
          </a:p>
          <a:p>
            <a:pPr lvl="1"/>
            <a:r>
              <a:rPr lang="en-US" dirty="0" smtClean="0"/>
              <a:t>Via yelp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Steven’s Beacon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attendance taking</a:t>
            </a:r>
          </a:p>
          <a:p>
            <a:r>
              <a:rPr lang="en-US" dirty="0" smtClean="0"/>
              <a:t>Bluetooth beacon</a:t>
            </a:r>
          </a:p>
          <a:p>
            <a:pPr lvl="1"/>
            <a:r>
              <a:rPr lang="en-US" dirty="0" smtClean="0"/>
              <a:t>Hi I’m here</a:t>
            </a:r>
          </a:p>
        </p:txBody>
      </p:sp>
    </p:spTree>
    <p:extLst>
      <p:ext uri="{BB962C8B-B14F-4D97-AF65-F5344CB8AC3E}">
        <p14:creationId xmlns:p14="http://schemas.microsoft.com/office/powerpoint/2010/main" val="32543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Whip</a:t>
            </a:r>
            <a:br>
              <a:rPr lang="en-US" dirty="0" smtClean="0"/>
            </a:br>
            <a:r>
              <a:rPr lang="en-US" sz="3200" dirty="0" smtClean="0"/>
              <a:t>Mark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goals with a group</a:t>
            </a:r>
          </a:p>
          <a:p>
            <a:r>
              <a:rPr lang="en-US" dirty="0" smtClean="0"/>
              <a:t>Setting dates, reminders</a:t>
            </a:r>
          </a:p>
          <a:p>
            <a:r>
              <a:rPr lang="en-US" dirty="0" smtClean="0"/>
              <a:t>Group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2937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Green</a:t>
            </a:r>
            <a:br>
              <a:rPr lang="en-US" dirty="0" smtClean="0"/>
            </a:br>
            <a:r>
              <a:rPr lang="en-US" sz="2800" dirty="0" smtClean="0"/>
              <a:t>Edgar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economics</a:t>
            </a:r>
          </a:p>
          <a:p>
            <a:r>
              <a:rPr lang="en-US" dirty="0" smtClean="0"/>
              <a:t>Factoring in the real variables to auto usage</a:t>
            </a:r>
          </a:p>
          <a:p>
            <a:r>
              <a:rPr lang="en-US" dirty="0" smtClean="0"/>
              <a:t>Fuel cost calculators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Your task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2371725"/>
            <a:ext cx="10515600" cy="2759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Find a group</a:t>
            </a:r>
          </a:p>
          <a:p>
            <a:r>
              <a:rPr lang="en-US" sz="5400" dirty="0" smtClean="0"/>
              <a:t>Develop a BMM for Thursday</a:t>
            </a:r>
          </a:p>
          <a:p>
            <a:pPr lvl="1"/>
            <a:r>
              <a:rPr lang="en-US" sz="4800" dirty="0" smtClean="0"/>
              <a:t>Working draft</a:t>
            </a:r>
          </a:p>
        </p:txBody>
      </p:sp>
    </p:spTree>
    <p:extLst>
      <p:ext uri="{BB962C8B-B14F-4D97-AF65-F5344CB8AC3E}">
        <p14:creationId xmlns:p14="http://schemas.microsoft.com/office/powerpoint/2010/main" val="9157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 find the truth Mark</vt:lpstr>
      <vt:lpstr>Grand Dismissal Bryan Kim</vt:lpstr>
      <vt:lpstr>Cliffmap Cliff</vt:lpstr>
      <vt:lpstr>A Kinder World, by Michael Woods</vt:lpstr>
      <vt:lpstr>Well Fed in Walnut  Jose</vt:lpstr>
      <vt:lpstr>Steven’s Beacon </vt:lpstr>
      <vt:lpstr>The Whip Mark </vt:lpstr>
      <vt:lpstr>Get the Green Edgar </vt:lpstr>
      <vt:lpstr>Your task</vt:lpstr>
      <vt:lpstr>PowerPoint Presentation</vt:lpstr>
    </vt:vector>
  </TitlesOfParts>
  <Company>IT@CPP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19</cp:revision>
  <dcterms:created xsi:type="dcterms:W3CDTF">2016-09-28T02:55:07Z</dcterms:created>
  <dcterms:modified xsi:type="dcterms:W3CDTF">2016-09-28T04:58:42Z</dcterms:modified>
</cp:coreProperties>
</file>