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Default Extension="bin" ContentType="application/vnd.openxmlformats-officedocument.presentationml.printerSettings"/>
  <Override PartName="/ppt/slides/slide14.xml" ContentType="application/vnd.openxmlformats-officedocument.presentationml.slide+xml"/>
  <Override PartName="/ppt/diagrams/colors12.xml" ContentType="application/vnd.openxmlformats-officedocument.drawingml.diagramColors+xml"/>
  <Default Extension="rels" ContentType="application/vnd.openxmlformats-package.relationships+xml"/>
  <Override PartName="/ppt/diagrams/colors8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diagrams/layout8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colors11.xml" ContentType="application/vnd.openxmlformats-officedocument.drawingml.diagramColors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diagrams/colors7.xml" ContentType="application/vnd.openxmlformats-officedocument.drawingml.diagramColors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slides/slide20.xml" ContentType="application/vnd.openxmlformats-officedocument.presentationml.slide+xml"/>
  <Override PartName="/ppt/diagrams/layout12.xml" ContentType="application/vnd.openxmlformats-officedocument.drawingml.diagramLayout+xml"/>
  <Override PartName="/ppt/slides/slide4.xml" ContentType="application/vnd.openxmlformats-officedocument.presentationml.slide+xml"/>
  <Override PartName="/ppt/diagrams/layout7.xml" ContentType="application/vnd.openxmlformats-officedocument.drawingml.diagramLayout+xml"/>
  <Override PartName="/ppt/slides/slide19.xml" ContentType="application/vnd.openxmlformats-officedocument.presentationml.slide+xml"/>
  <Override PartName="/ppt/diagrams/data3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colors10.xml" ContentType="application/vnd.openxmlformats-officedocument.drawingml.diagramColors+xml"/>
  <Override PartName="/ppt/diagrams/quickStyle12.xml" ContentType="application/vnd.openxmlformats-officedocument.drawingml.diagramStyle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diagrams/data9.xml" ContentType="application/vnd.openxmlformats-officedocument.drawingml.diagramData+xml"/>
  <Override PartName="/ppt/diagrams/layout11.xml" ContentType="application/vnd.openxmlformats-officedocument.drawingml.diagramLayout+xml"/>
  <Override PartName="/ppt/diagrams/layout6.xml" ContentType="application/vnd.openxmlformats-officedocument.drawingml.diagram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diagrams/quickStyle11.xml" ContentType="application/vnd.openxmlformats-officedocument.drawingml.diagramStyle+xml"/>
  <Override PartName="/ppt/slides/slide11.xml" ContentType="application/vnd.openxmlformats-officedocument.presentationml.slide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0.xml" ContentType="application/vnd.openxmlformats-officedocument.drawingml.diagramLayout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diagrams/quickStyle10.xml" ContentType="application/vnd.openxmlformats-officedocument.drawingml.diagramStyle+xml"/>
  <Override PartName="/ppt/slides/slide10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diagrams/data7.xml" ContentType="application/vnd.openxmlformats-officedocument.drawingml.diagramData+xml"/>
  <Override PartName="/ppt/slideLayouts/slideLayout8.xml" ContentType="application/vnd.openxmlformats-officedocument.presentationml.slideLayout+xml"/>
  <Override PartName="/ppt/diagrams/data12.xml" ContentType="application/vnd.openxmlformats-officedocument.drawingml.diagramData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ata6.xml" ContentType="application/vnd.openxmlformats-officedocument.drawingml.diagramData+xml"/>
  <Override PartName="/ppt/diagrams/data11.xml" ContentType="application/vnd.openxmlformats-officedocument.drawingml.diagramData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diagrams/colors9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diagrams/layout9.xml" ContentType="application/vnd.openxmlformats-officedocument.drawingml.diagram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data10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inimized"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D0EBD-8B2C-7A4C-8037-30EAF333A086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2233E-0F55-8D42-9AC6-70E7F9787A07}">
      <dgm:prSet/>
      <dgm:spPr/>
      <dgm:t>
        <a:bodyPr/>
        <a:lstStyle/>
        <a:p>
          <a:pPr rtl="0"/>
          <a:r>
            <a:rPr lang="en-US" dirty="0" smtClean="0"/>
            <a:t>A statement of what the system must do or what characteristic it must have</a:t>
          </a:r>
          <a:endParaRPr dirty="0"/>
        </a:p>
      </dgm:t>
    </dgm:pt>
    <dgm:pt modelId="{1B88C98E-86AC-8045-B1A1-B2061DB49448}" type="parTrans" cxnId="{DEC0323B-2F27-2440-ABCB-897982E09C37}">
      <dgm:prSet/>
      <dgm:spPr/>
      <dgm:t>
        <a:bodyPr/>
        <a:lstStyle/>
        <a:p>
          <a:endParaRPr lang="en-US"/>
        </a:p>
      </dgm:t>
    </dgm:pt>
    <dgm:pt modelId="{CCCA3108-150E-124B-99B3-8E2EB883C730}" type="sibTrans" cxnId="{DEC0323B-2F27-2440-ABCB-897982E09C37}">
      <dgm:prSet/>
      <dgm:spPr/>
      <dgm:t>
        <a:bodyPr/>
        <a:lstStyle/>
        <a:p>
          <a:endParaRPr lang="en-US"/>
        </a:p>
      </dgm:t>
    </dgm:pt>
    <dgm:pt modelId="{DD826E3F-4138-C24F-924E-D0ED5F06A366}">
      <dgm:prSet/>
      <dgm:spPr/>
      <dgm:t>
        <a:bodyPr/>
        <a:lstStyle/>
        <a:p>
          <a:pPr rtl="0"/>
          <a:r>
            <a:rPr lang="en-US" dirty="0" smtClean="0"/>
            <a:t>During analysis, requirements are written from the perspective of the businessperson (usually called “business requirements”) and focus on “what” of the system</a:t>
          </a:r>
          <a:endParaRPr dirty="0"/>
        </a:p>
      </dgm:t>
    </dgm:pt>
    <dgm:pt modelId="{1B7B6462-ED7F-724A-BD09-C03CBD8C3899}" type="parTrans" cxnId="{5506CD6F-98C7-E94F-9679-055EC95D9675}">
      <dgm:prSet/>
      <dgm:spPr/>
      <dgm:t>
        <a:bodyPr/>
        <a:lstStyle/>
        <a:p>
          <a:endParaRPr lang="en-US"/>
        </a:p>
      </dgm:t>
    </dgm:pt>
    <dgm:pt modelId="{A61C572E-A570-E642-B83D-D0BF03703A6C}" type="sibTrans" cxnId="{5506CD6F-98C7-E94F-9679-055EC95D9675}">
      <dgm:prSet/>
      <dgm:spPr/>
      <dgm:t>
        <a:bodyPr/>
        <a:lstStyle/>
        <a:p>
          <a:endParaRPr lang="en-US"/>
        </a:p>
      </dgm:t>
    </dgm:pt>
    <dgm:pt modelId="{9AB34BA7-2434-4A4D-8D8D-EBAEB6C73D91}">
      <dgm:prSet/>
      <dgm:spPr/>
      <dgm:t>
        <a:bodyPr/>
        <a:lstStyle/>
        <a:p>
          <a:pPr rtl="0"/>
          <a:r>
            <a:rPr lang="en-US" dirty="0" smtClean="0"/>
            <a:t>Requirements are best determined by both systems analysts </a:t>
          </a:r>
          <a:r>
            <a:rPr lang="en-US" b="1" i="1" dirty="0" smtClean="0"/>
            <a:t>and</a:t>
          </a:r>
          <a:r>
            <a:rPr lang="en-US" dirty="0" smtClean="0"/>
            <a:t> business people together</a:t>
          </a:r>
          <a:endParaRPr dirty="0"/>
        </a:p>
      </dgm:t>
    </dgm:pt>
    <dgm:pt modelId="{CE82F7E5-7B11-D54E-8AD0-C56D7DA25913}" type="parTrans" cxnId="{71B5E79E-339D-FC47-98C4-90BC5A7CF92C}">
      <dgm:prSet/>
      <dgm:spPr/>
      <dgm:t>
        <a:bodyPr/>
        <a:lstStyle/>
        <a:p>
          <a:endParaRPr lang="en-US"/>
        </a:p>
      </dgm:t>
    </dgm:pt>
    <dgm:pt modelId="{CA26903A-E34A-EF42-A1F4-3A885D0F6A00}" type="sibTrans" cxnId="{71B5E79E-339D-FC47-98C4-90BC5A7CF92C}">
      <dgm:prSet/>
      <dgm:spPr/>
      <dgm:t>
        <a:bodyPr/>
        <a:lstStyle/>
        <a:p>
          <a:endParaRPr lang="en-US"/>
        </a:p>
      </dgm:t>
    </dgm:pt>
    <dgm:pt modelId="{CA27CF8C-E9A5-E549-89E0-AF2A0CF019A0}" type="pres">
      <dgm:prSet presAssocID="{962D0EBD-8B2C-7A4C-8037-30EAF333A086}" presName="Name0" presStyleCnt="0">
        <dgm:presLayoutVars>
          <dgm:dir/>
          <dgm:resizeHandles val="exact"/>
        </dgm:presLayoutVars>
      </dgm:prSet>
      <dgm:spPr/>
    </dgm:pt>
    <dgm:pt modelId="{D682851A-ECAE-2C40-820A-39450D5D4052}" type="pres">
      <dgm:prSet presAssocID="{FFC2233E-0F55-8D42-9AC6-70E7F9787A07}" presName="node" presStyleLbl="node1" presStyleIdx="0" presStyleCnt="3">
        <dgm:presLayoutVars>
          <dgm:bulletEnabled val="1"/>
        </dgm:presLayoutVars>
      </dgm:prSet>
      <dgm:spPr/>
    </dgm:pt>
    <dgm:pt modelId="{CCEB2695-F0B2-A14E-BCF0-FADBB3CF7A76}" type="pres">
      <dgm:prSet presAssocID="{CCCA3108-150E-124B-99B3-8E2EB883C730}" presName="sibTrans" presStyleLbl="sibTrans2D1" presStyleIdx="0" presStyleCnt="3"/>
      <dgm:spPr/>
    </dgm:pt>
    <dgm:pt modelId="{C8791105-2B07-DF43-A38A-B7F02C028D0D}" type="pres">
      <dgm:prSet presAssocID="{CCCA3108-150E-124B-99B3-8E2EB883C730}" presName="connectorText" presStyleLbl="sibTrans2D1" presStyleIdx="0" presStyleCnt="3"/>
      <dgm:spPr/>
    </dgm:pt>
    <dgm:pt modelId="{317C0B8C-A5F8-5549-8E1C-D98A723A941C}" type="pres">
      <dgm:prSet presAssocID="{DD826E3F-4138-C24F-924E-D0ED5F06A366}" presName="node" presStyleLbl="node1" presStyleIdx="1" presStyleCnt="3">
        <dgm:presLayoutVars>
          <dgm:bulletEnabled val="1"/>
        </dgm:presLayoutVars>
      </dgm:prSet>
      <dgm:spPr/>
    </dgm:pt>
    <dgm:pt modelId="{21E157EF-99F7-0042-89C4-F213C198A28C}" type="pres">
      <dgm:prSet presAssocID="{A61C572E-A570-E642-B83D-D0BF03703A6C}" presName="sibTrans" presStyleLbl="sibTrans2D1" presStyleIdx="1" presStyleCnt="3"/>
      <dgm:spPr/>
    </dgm:pt>
    <dgm:pt modelId="{50390D40-7BB9-6C44-A6B9-72745ABE67CB}" type="pres">
      <dgm:prSet presAssocID="{A61C572E-A570-E642-B83D-D0BF03703A6C}" presName="connectorText" presStyleLbl="sibTrans2D1" presStyleIdx="1" presStyleCnt="3"/>
      <dgm:spPr/>
    </dgm:pt>
    <dgm:pt modelId="{3CDAA4C0-9F8A-754B-B050-1DE721EED163}" type="pres">
      <dgm:prSet presAssocID="{9AB34BA7-2434-4A4D-8D8D-EBAEB6C73D91}" presName="node" presStyleLbl="node1" presStyleIdx="2" presStyleCnt="3">
        <dgm:presLayoutVars>
          <dgm:bulletEnabled val="1"/>
        </dgm:presLayoutVars>
      </dgm:prSet>
      <dgm:spPr/>
    </dgm:pt>
    <dgm:pt modelId="{8786203B-1481-F04A-B135-9DB6A324358F}" type="pres">
      <dgm:prSet presAssocID="{CA26903A-E34A-EF42-A1F4-3A885D0F6A00}" presName="sibTrans" presStyleLbl="sibTrans2D1" presStyleIdx="2" presStyleCnt="3"/>
      <dgm:spPr/>
    </dgm:pt>
    <dgm:pt modelId="{21FAC05D-568B-1042-AD24-0EDE99FE956A}" type="pres">
      <dgm:prSet presAssocID="{CA26903A-E34A-EF42-A1F4-3A885D0F6A00}" presName="connectorText" presStyleLbl="sibTrans2D1" presStyleIdx="2" presStyleCnt="3"/>
      <dgm:spPr/>
    </dgm:pt>
  </dgm:ptLst>
  <dgm:cxnLst>
    <dgm:cxn modelId="{AED983A0-E2BF-C14A-A39E-414799917106}" type="presOf" srcId="{CCCA3108-150E-124B-99B3-8E2EB883C730}" destId="{CCEB2695-F0B2-A14E-BCF0-FADBB3CF7A76}" srcOrd="0" destOrd="0" presId="urn:microsoft.com/office/officeart/2005/8/layout/cycle7"/>
    <dgm:cxn modelId="{00903B01-22EC-BD4C-A0C0-720817F9B7FA}" type="presOf" srcId="{CA26903A-E34A-EF42-A1F4-3A885D0F6A00}" destId="{8786203B-1481-F04A-B135-9DB6A324358F}" srcOrd="0" destOrd="0" presId="urn:microsoft.com/office/officeart/2005/8/layout/cycle7"/>
    <dgm:cxn modelId="{4CD3ECB9-C4BF-994F-84F8-AED41A70E2F1}" type="presOf" srcId="{CCCA3108-150E-124B-99B3-8E2EB883C730}" destId="{C8791105-2B07-DF43-A38A-B7F02C028D0D}" srcOrd="1" destOrd="0" presId="urn:microsoft.com/office/officeart/2005/8/layout/cycle7"/>
    <dgm:cxn modelId="{DEC0323B-2F27-2440-ABCB-897982E09C37}" srcId="{962D0EBD-8B2C-7A4C-8037-30EAF333A086}" destId="{FFC2233E-0F55-8D42-9AC6-70E7F9787A07}" srcOrd="0" destOrd="0" parTransId="{1B88C98E-86AC-8045-B1A1-B2061DB49448}" sibTransId="{CCCA3108-150E-124B-99B3-8E2EB883C730}"/>
    <dgm:cxn modelId="{7295511B-4F12-6F4C-B9FE-6F4D4BFA4EE5}" type="presOf" srcId="{962D0EBD-8B2C-7A4C-8037-30EAF333A086}" destId="{CA27CF8C-E9A5-E549-89E0-AF2A0CF019A0}" srcOrd="0" destOrd="0" presId="urn:microsoft.com/office/officeart/2005/8/layout/cycle7"/>
    <dgm:cxn modelId="{172A8077-39D4-9047-9E5C-539B94835993}" type="presOf" srcId="{9AB34BA7-2434-4A4D-8D8D-EBAEB6C73D91}" destId="{3CDAA4C0-9F8A-754B-B050-1DE721EED163}" srcOrd="0" destOrd="0" presId="urn:microsoft.com/office/officeart/2005/8/layout/cycle7"/>
    <dgm:cxn modelId="{5506CD6F-98C7-E94F-9679-055EC95D9675}" srcId="{962D0EBD-8B2C-7A4C-8037-30EAF333A086}" destId="{DD826E3F-4138-C24F-924E-D0ED5F06A366}" srcOrd="1" destOrd="0" parTransId="{1B7B6462-ED7F-724A-BD09-C03CBD8C3899}" sibTransId="{A61C572E-A570-E642-B83D-D0BF03703A6C}"/>
    <dgm:cxn modelId="{BC06A385-57AA-0443-90AC-011E4AA98B9E}" type="presOf" srcId="{A61C572E-A570-E642-B83D-D0BF03703A6C}" destId="{21E157EF-99F7-0042-89C4-F213C198A28C}" srcOrd="0" destOrd="0" presId="urn:microsoft.com/office/officeart/2005/8/layout/cycle7"/>
    <dgm:cxn modelId="{3922DC4E-7877-E94D-A403-C06726A9F4B9}" type="presOf" srcId="{CA26903A-E34A-EF42-A1F4-3A885D0F6A00}" destId="{21FAC05D-568B-1042-AD24-0EDE99FE956A}" srcOrd="1" destOrd="0" presId="urn:microsoft.com/office/officeart/2005/8/layout/cycle7"/>
    <dgm:cxn modelId="{E6806076-7405-6949-84FF-50D10F14DB2E}" type="presOf" srcId="{FFC2233E-0F55-8D42-9AC6-70E7F9787A07}" destId="{D682851A-ECAE-2C40-820A-39450D5D4052}" srcOrd="0" destOrd="0" presId="urn:microsoft.com/office/officeart/2005/8/layout/cycle7"/>
    <dgm:cxn modelId="{55E9BF1C-5CC0-8C40-A04F-69CACB566D2B}" type="presOf" srcId="{A61C572E-A570-E642-B83D-D0BF03703A6C}" destId="{50390D40-7BB9-6C44-A6B9-72745ABE67CB}" srcOrd="1" destOrd="0" presId="urn:microsoft.com/office/officeart/2005/8/layout/cycle7"/>
    <dgm:cxn modelId="{71B5E79E-339D-FC47-98C4-90BC5A7CF92C}" srcId="{962D0EBD-8B2C-7A4C-8037-30EAF333A086}" destId="{9AB34BA7-2434-4A4D-8D8D-EBAEB6C73D91}" srcOrd="2" destOrd="0" parTransId="{CE82F7E5-7B11-D54E-8AD0-C56D7DA25913}" sibTransId="{CA26903A-E34A-EF42-A1F4-3A885D0F6A00}"/>
    <dgm:cxn modelId="{18F88151-90C5-634B-A411-3CF8ED331158}" type="presOf" srcId="{DD826E3F-4138-C24F-924E-D0ED5F06A366}" destId="{317C0B8C-A5F8-5549-8E1C-D98A723A941C}" srcOrd="0" destOrd="0" presId="urn:microsoft.com/office/officeart/2005/8/layout/cycle7"/>
    <dgm:cxn modelId="{A372E2BA-1376-F24E-8334-8FE601A874AB}" type="presParOf" srcId="{CA27CF8C-E9A5-E549-89E0-AF2A0CF019A0}" destId="{D682851A-ECAE-2C40-820A-39450D5D4052}" srcOrd="0" destOrd="0" presId="urn:microsoft.com/office/officeart/2005/8/layout/cycle7"/>
    <dgm:cxn modelId="{70497FD3-FE0E-4C48-ADBB-5BC0B4BEC07B}" type="presParOf" srcId="{CA27CF8C-E9A5-E549-89E0-AF2A0CF019A0}" destId="{CCEB2695-F0B2-A14E-BCF0-FADBB3CF7A76}" srcOrd="1" destOrd="0" presId="urn:microsoft.com/office/officeart/2005/8/layout/cycle7"/>
    <dgm:cxn modelId="{72B8C915-FECF-9B4C-B3EA-D72DD1A00BD1}" type="presParOf" srcId="{CCEB2695-F0B2-A14E-BCF0-FADBB3CF7A76}" destId="{C8791105-2B07-DF43-A38A-B7F02C028D0D}" srcOrd="0" destOrd="0" presId="urn:microsoft.com/office/officeart/2005/8/layout/cycle7"/>
    <dgm:cxn modelId="{2E90F624-3135-464F-8271-5D282AF2E4E6}" type="presParOf" srcId="{CA27CF8C-E9A5-E549-89E0-AF2A0CF019A0}" destId="{317C0B8C-A5F8-5549-8E1C-D98A723A941C}" srcOrd="2" destOrd="0" presId="urn:microsoft.com/office/officeart/2005/8/layout/cycle7"/>
    <dgm:cxn modelId="{7F99D23E-9163-6D4F-AAB2-E89B34BD1FF5}" type="presParOf" srcId="{CA27CF8C-E9A5-E549-89E0-AF2A0CF019A0}" destId="{21E157EF-99F7-0042-89C4-F213C198A28C}" srcOrd="3" destOrd="0" presId="urn:microsoft.com/office/officeart/2005/8/layout/cycle7"/>
    <dgm:cxn modelId="{2385D2EF-C82F-E54B-A11B-CFB8F5AE6E4B}" type="presParOf" srcId="{21E157EF-99F7-0042-89C4-F213C198A28C}" destId="{50390D40-7BB9-6C44-A6B9-72745ABE67CB}" srcOrd="0" destOrd="0" presId="urn:microsoft.com/office/officeart/2005/8/layout/cycle7"/>
    <dgm:cxn modelId="{B7945CFA-2F59-AC4B-80D6-A7EEE1A2211B}" type="presParOf" srcId="{CA27CF8C-E9A5-E549-89E0-AF2A0CF019A0}" destId="{3CDAA4C0-9F8A-754B-B050-1DE721EED163}" srcOrd="4" destOrd="0" presId="urn:microsoft.com/office/officeart/2005/8/layout/cycle7"/>
    <dgm:cxn modelId="{B2A3120E-31C1-1840-8254-310DC6745989}" type="presParOf" srcId="{CA27CF8C-E9A5-E549-89E0-AF2A0CF019A0}" destId="{8786203B-1481-F04A-B135-9DB6A324358F}" srcOrd="5" destOrd="0" presId="urn:microsoft.com/office/officeart/2005/8/layout/cycle7"/>
    <dgm:cxn modelId="{EBA0FAEF-5E65-1E40-9B6D-BE4E70CE7A13}" type="presParOf" srcId="{8786203B-1481-F04A-B135-9DB6A324358F}" destId="{21FAC05D-568B-1042-AD24-0EDE99FE956A}" srcOrd="0" destOrd="0" presId="urn:microsoft.com/office/officeart/2005/8/layout/cycle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24A1A1-FF51-414F-A951-0BE7A6A50A0B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98C63-5047-514C-BDA5-9892F8BDD331}">
      <dgm:prSet/>
      <dgm:spPr/>
      <dgm:t>
        <a:bodyPr/>
        <a:lstStyle/>
        <a:p>
          <a:pPr rtl="0"/>
          <a:r>
            <a:rPr lang="en-US" dirty="0" smtClean="0"/>
            <a:t>Selecting interviewees</a:t>
          </a:r>
          <a:endParaRPr dirty="0"/>
        </a:p>
      </dgm:t>
    </dgm:pt>
    <dgm:pt modelId="{54DDDB5F-56BC-9548-A8EB-1FDB081C5AA5}" type="parTrans" cxnId="{2495A71C-703E-0B44-A591-875733617C82}">
      <dgm:prSet/>
      <dgm:spPr/>
      <dgm:t>
        <a:bodyPr/>
        <a:lstStyle/>
        <a:p>
          <a:endParaRPr lang="en-US"/>
        </a:p>
      </dgm:t>
    </dgm:pt>
    <dgm:pt modelId="{09829FD1-9E10-5048-B1FE-0F5D6F606C65}" type="sibTrans" cxnId="{2495A71C-703E-0B44-A591-875733617C82}">
      <dgm:prSet/>
      <dgm:spPr/>
      <dgm:t>
        <a:bodyPr/>
        <a:lstStyle/>
        <a:p>
          <a:endParaRPr lang="en-US"/>
        </a:p>
      </dgm:t>
    </dgm:pt>
    <dgm:pt modelId="{E906C1BA-6748-4A4C-B41D-34714D551B0A}">
      <dgm:prSet/>
      <dgm:spPr/>
      <dgm:t>
        <a:bodyPr/>
        <a:lstStyle/>
        <a:p>
          <a:pPr rtl="0"/>
          <a:r>
            <a:rPr lang="en-US" dirty="0" smtClean="0"/>
            <a:t>Designing interview questions</a:t>
          </a:r>
          <a:endParaRPr dirty="0"/>
        </a:p>
      </dgm:t>
    </dgm:pt>
    <dgm:pt modelId="{864186A3-F09F-844B-8915-482AC6ABFCD9}" type="parTrans" cxnId="{C3203565-FF7F-F442-9B8F-C5AD5D5F7279}">
      <dgm:prSet/>
      <dgm:spPr/>
      <dgm:t>
        <a:bodyPr/>
        <a:lstStyle/>
        <a:p>
          <a:endParaRPr lang="en-US"/>
        </a:p>
      </dgm:t>
    </dgm:pt>
    <dgm:pt modelId="{5A03233A-A7C3-C245-906C-AB6EFF67FD09}" type="sibTrans" cxnId="{C3203565-FF7F-F442-9B8F-C5AD5D5F7279}">
      <dgm:prSet/>
      <dgm:spPr/>
      <dgm:t>
        <a:bodyPr/>
        <a:lstStyle/>
        <a:p>
          <a:endParaRPr lang="en-US"/>
        </a:p>
      </dgm:t>
    </dgm:pt>
    <dgm:pt modelId="{71756E8E-6268-964A-BC13-74F78241897D}">
      <dgm:prSet/>
      <dgm:spPr/>
      <dgm:t>
        <a:bodyPr/>
        <a:lstStyle/>
        <a:p>
          <a:pPr rtl="0"/>
          <a:r>
            <a:rPr lang="en-US" dirty="0" smtClean="0"/>
            <a:t>Preparing for the interview</a:t>
          </a:r>
          <a:endParaRPr dirty="0"/>
        </a:p>
      </dgm:t>
    </dgm:pt>
    <dgm:pt modelId="{214DE8A7-3740-564B-B8F9-6A7AB6133A10}" type="parTrans" cxnId="{3B53D2A7-B44A-FB4E-B21D-72B5C821EC64}">
      <dgm:prSet/>
      <dgm:spPr/>
      <dgm:t>
        <a:bodyPr/>
        <a:lstStyle/>
        <a:p>
          <a:endParaRPr lang="en-US"/>
        </a:p>
      </dgm:t>
    </dgm:pt>
    <dgm:pt modelId="{E29D28A8-78F9-8046-A3F2-1F2D1ABD915D}" type="sibTrans" cxnId="{3B53D2A7-B44A-FB4E-B21D-72B5C821EC64}">
      <dgm:prSet/>
      <dgm:spPr/>
      <dgm:t>
        <a:bodyPr/>
        <a:lstStyle/>
        <a:p>
          <a:endParaRPr lang="en-US"/>
        </a:p>
      </dgm:t>
    </dgm:pt>
    <dgm:pt modelId="{5E2A00A2-E02B-1741-BBC3-4E349DA89760}">
      <dgm:prSet/>
      <dgm:spPr/>
      <dgm:t>
        <a:bodyPr/>
        <a:lstStyle/>
        <a:p>
          <a:pPr rtl="0"/>
          <a:r>
            <a:rPr lang="en-US" dirty="0" smtClean="0"/>
            <a:t>Conducting the interview</a:t>
          </a:r>
          <a:endParaRPr dirty="0"/>
        </a:p>
      </dgm:t>
    </dgm:pt>
    <dgm:pt modelId="{8147705B-064A-4445-917E-C1C880B438EC}" type="parTrans" cxnId="{3C3875C5-539A-874F-B9A9-5129EE080289}">
      <dgm:prSet/>
      <dgm:spPr/>
      <dgm:t>
        <a:bodyPr/>
        <a:lstStyle/>
        <a:p>
          <a:endParaRPr lang="en-US"/>
        </a:p>
      </dgm:t>
    </dgm:pt>
    <dgm:pt modelId="{0B860CCA-2378-8243-A61F-7CED487B29D5}" type="sibTrans" cxnId="{3C3875C5-539A-874F-B9A9-5129EE080289}">
      <dgm:prSet/>
      <dgm:spPr/>
      <dgm:t>
        <a:bodyPr/>
        <a:lstStyle/>
        <a:p>
          <a:endParaRPr lang="en-US"/>
        </a:p>
      </dgm:t>
    </dgm:pt>
    <dgm:pt modelId="{6AFF7A11-3219-6F45-8D60-5D3EE872D170}">
      <dgm:prSet/>
      <dgm:spPr/>
      <dgm:t>
        <a:bodyPr/>
        <a:lstStyle/>
        <a:p>
          <a:pPr rtl="0"/>
          <a:r>
            <a:rPr lang="en-US" dirty="0" smtClean="0"/>
            <a:t>Post-interview follow-up</a:t>
          </a:r>
          <a:endParaRPr dirty="0"/>
        </a:p>
      </dgm:t>
    </dgm:pt>
    <dgm:pt modelId="{8BB91683-FDA2-E148-ACE6-76165E972E3A}" type="parTrans" cxnId="{DFF8AAE0-40BB-6746-AE97-E7FF9B9E351E}">
      <dgm:prSet/>
      <dgm:spPr/>
      <dgm:t>
        <a:bodyPr/>
        <a:lstStyle/>
        <a:p>
          <a:endParaRPr lang="en-US"/>
        </a:p>
      </dgm:t>
    </dgm:pt>
    <dgm:pt modelId="{D0ADBA10-8283-8A49-AA58-5FFA9F2B77B4}" type="sibTrans" cxnId="{DFF8AAE0-40BB-6746-AE97-E7FF9B9E351E}">
      <dgm:prSet/>
      <dgm:spPr/>
      <dgm:t>
        <a:bodyPr/>
        <a:lstStyle/>
        <a:p>
          <a:endParaRPr lang="en-US"/>
        </a:p>
      </dgm:t>
    </dgm:pt>
    <dgm:pt modelId="{E6801872-4889-8649-ACB7-5A9E3E547808}" type="pres">
      <dgm:prSet presAssocID="{D924A1A1-FF51-414F-A951-0BE7A6A50A0B}" presName="compositeShape" presStyleCnt="0">
        <dgm:presLayoutVars>
          <dgm:chMax val="7"/>
          <dgm:dir/>
          <dgm:resizeHandles val="exact"/>
        </dgm:presLayoutVars>
      </dgm:prSet>
      <dgm:spPr/>
    </dgm:pt>
    <dgm:pt modelId="{99921D5F-71B1-4C48-A297-03C569786468}" type="pres">
      <dgm:prSet presAssocID="{D924A1A1-FF51-414F-A951-0BE7A6A50A0B}" presName="wedge1" presStyleLbl="node1" presStyleIdx="0" presStyleCnt="5"/>
      <dgm:spPr/>
    </dgm:pt>
    <dgm:pt modelId="{29B4E235-7863-724B-85D9-4DCE0C52CBFF}" type="pres">
      <dgm:prSet presAssocID="{D924A1A1-FF51-414F-A951-0BE7A6A50A0B}" presName="dummy1a" presStyleCnt="0"/>
      <dgm:spPr/>
    </dgm:pt>
    <dgm:pt modelId="{A682258C-7B62-3F4F-8047-23B723E2DAA7}" type="pres">
      <dgm:prSet presAssocID="{D924A1A1-FF51-414F-A951-0BE7A6A50A0B}" presName="dummy1b" presStyleCnt="0"/>
      <dgm:spPr/>
    </dgm:pt>
    <dgm:pt modelId="{9F6516C0-1809-124C-9701-FD3ABE893DC6}" type="pres">
      <dgm:prSet presAssocID="{D924A1A1-FF51-414F-A951-0BE7A6A50A0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108F203-7FD4-7241-97FF-B2C8556335DA}" type="pres">
      <dgm:prSet presAssocID="{D924A1A1-FF51-414F-A951-0BE7A6A50A0B}" presName="wedge2" presStyleLbl="node1" presStyleIdx="1" presStyleCnt="5"/>
      <dgm:spPr/>
    </dgm:pt>
    <dgm:pt modelId="{D13ED119-D9A3-CD4E-8525-E37201C9CD20}" type="pres">
      <dgm:prSet presAssocID="{D924A1A1-FF51-414F-A951-0BE7A6A50A0B}" presName="dummy2a" presStyleCnt="0"/>
      <dgm:spPr/>
    </dgm:pt>
    <dgm:pt modelId="{3C15F0F8-3A40-1941-9DFA-7F5FE7C6722D}" type="pres">
      <dgm:prSet presAssocID="{D924A1A1-FF51-414F-A951-0BE7A6A50A0B}" presName="dummy2b" presStyleCnt="0"/>
      <dgm:spPr/>
    </dgm:pt>
    <dgm:pt modelId="{88FBF84F-34E8-0342-AEAB-7FDEA52092B6}" type="pres">
      <dgm:prSet presAssocID="{D924A1A1-FF51-414F-A951-0BE7A6A50A0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C252B69-03D8-A542-8F56-0D1AE28B485E}" type="pres">
      <dgm:prSet presAssocID="{D924A1A1-FF51-414F-A951-0BE7A6A50A0B}" presName="wedge3" presStyleLbl="node1" presStyleIdx="2" presStyleCnt="5"/>
      <dgm:spPr/>
    </dgm:pt>
    <dgm:pt modelId="{B8ADF208-4900-C149-8CE5-D6CED1283C24}" type="pres">
      <dgm:prSet presAssocID="{D924A1A1-FF51-414F-A951-0BE7A6A50A0B}" presName="dummy3a" presStyleCnt="0"/>
      <dgm:spPr/>
    </dgm:pt>
    <dgm:pt modelId="{2C014185-1C33-DF40-9344-58E356AA3CDA}" type="pres">
      <dgm:prSet presAssocID="{D924A1A1-FF51-414F-A951-0BE7A6A50A0B}" presName="dummy3b" presStyleCnt="0"/>
      <dgm:spPr/>
    </dgm:pt>
    <dgm:pt modelId="{09C8563B-D375-F448-B351-F5B86DA2077F}" type="pres">
      <dgm:prSet presAssocID="{D924A1A1-FF51-414F-A951-0BE7A6A50A0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F01413E-A364-2F49-A1DC-CDA792EA7BDD}" type="pres">
      <dgm:prSet presAssocID="{D924A1A1-FF51-414F-A951-0BE7A6A50A0B}" presName="wedge4" presStyleLbl="node1" presStyleIdx="3" presStyleCnt="5"/>
      <dgm:spPr/>
    </dgm:pt>
    <dgm:pt modelId="{DCF979E0-664F-DB43-B28D-D047DAF7B402}" type="pres">
      <dgm:prSet presAssocID="{D924A1A1-FF51-414F-A951-0BE7A6A50A0B}" presName="dummy4a" presStyleCnt="0"/>
      <dgm:spPr/>
    </dgm:pt>
    <dgm:pt modelId="{D48F1311-E975-CF42-BCDF-BCCBFB3BF362}" type="pres">
      <dgm:prSet presAssocID="{D924A1A1-FF51-414F-A951-0BE7A6A50A0B}" presName="dummy4b" presStyleCnt="0"/>
      <dgm:spPr/>
    </dgm:pt>
    <dgm:pt modelId="{65DE4B1A-B5AD-7A43-89DE-790556805137}" type="pres">
      <dgm:prSet presAssocID="{D924A1A1-FF51-414F-A951-0BE7A6A50A0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171AFE-5902-FC4F-981B-6149CC52A9A1}" type="pres">
      <dgm:prSet presAssocID="{D924A1A1-FF51-414F-A951-0BE7A6A50A0B}" presName="wedge5" presStyleLbl="node1" presStyleIdx="4" presStyleCnt="5"/>
      <dgm:spPr/>
    </dgm:pt>
    <dgm:pt modelId="{70EE1C7F-A648-774B-8CA1-3C4819871957}" type="pres">
      <dgm:prSet presAssocID="{D924A1A1-FF51-414F-A951-0BE7A6A50A0B}" presName="dummy5a" presStyleCnt="0"/>
      <dgm:spPr/>
    </dgm:pt>
    <dgm:pt modelId="{99ECD10E-D8CB-C747-823B-51806AA7E912}" type="pres">
      <dgm:prSet presAssocID="{D924A1A1-FF51-414F-A951-0BE7A6A50A0B}" presName="dummy5b" presStyleCnt="0"/>
      <dgm:spPr/>
    </dgm:pt>
    <dgm:pt modelId="{483CAD0C-B1F4-F140-BC7F-04F478C9225C}" type="pres">
      <dgm:prSet presAssocID="{D924A1A1-FF51-414F-A951-0BE7A6A50A0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81F8D70-02CA-7C4D-89A4-7EA470C9D905}" type="pres">
      <dgm:prSet presAssocID="{09829FD1-9E10-5048-B1FE-0F5D6F606C65}" presName="arrowWedge1" presStyleLbl="fgSibTrans2D1" presStyleIdx="0" presStyleCnt="5"/>
      <dgm:spPr/>
    </dgm:pt>
    <dgm:pt modelId="{94BD17F4-BD79-644E-91FA-6981B8D74C17}" type="pres">
      <dgm:prSet presAssocID="{5A03233A-A7C3-C245-906C-AB6EFF67FD09}" presName="arrowWedge2" presStyleLbl="fgSibTrans2D1" presStyleIdx="1" presStyleCnt="5"/>
      <dgm:spPr/>
    </dgm:pt>
    <dgm:pt modelId="{AF245201-E18A-9D4D-8C78-1C81169000DC}" type="pres">
      <dgm:prSet presAssocID="{E29D28A8-78F9-8046-A3F2-1F2D1ABD915D}" presName="arrowWedge3" presStyleLbl="fgSibTrans2D1" presStyleIdx="2" presStyleCnt="5"/>
      <dgm:spPr/>
    </dgm:pt>
    <dgm:pt modelId="{7E2F84EA-F7B7-3B47-8192-F85D32E33276}" type="pres">
      <dgm:prSet presAssocID="{0B860CCA-2378-8243-A61F-7CED487B29D5}" presName="arrowWedge4" presStyleLbl="fgSibTrans2D1" presStyleIdx="3" presStyleCnt="5"/>
      <dgm:spPr/>
    </dgm:pt>
    <dgm:pt modelId="{2117E84B-2C9E-0649-8901-28ABE6A1F7AC}" type="pres">
      <dgm:prSet presAssocID="{D0ADBA10-8283-8A49-AA58-5FFA9F2B77B4}" presName="arrowWedge5" presStyleLbl="fgSibTrans2D1" presStyleIdx="4" presStyleCnt="5"/>
      <dgm:spPr/>
    </dgm:pt>
  </dgm:ptLst>
  <dgm:cxnLst>
    <dgm:cxn modelId="{892104D0-EC4E-B24D-ABFC-65C09BE8C7B9}" type="presOf" srcId="{A2E98C63-5047-514C-BDA5-9892F8BDD331}" destId="{9F6516C0-1809-124C-9701-FD3ABE893DC6}" srcOrd="1" destOrd="0" presId="urn:microsoft.com/office/officeart/2005/8/layout/cycle8"/>
    <dgm:cxn modelId="{6D2E99CB-9ADF-5941-9215-54DFD103D72D}" type="presOf" srcId="{5E2A00A2-E02B-1741-BBC3-4E349DA89760}" destId="{65DE4B1A-B5AD-7A43-89DE-790556805137}" srcOrd="1" destOrd="0" presId="urn:microsoft.com/office/officeart/2005/8/layout/cycle8"/>
    <dgm:cxn modelId="{F62877B6-9074-764E-831B-A0C479D6410A}" type="presOf" srcId="{6AFF7A11-3219-6F45-8D60-5D3EE872D170}" destId="{D9171AFE-5902-FC4F-981B-6149CC52A9A1}" srcOrd="0" destOrd="0" presId="urn:microsoft.com/office/officeart/2005/8/layout/cycle8"/>
    <dgm:cxn modelId="{F81E1E49-72D6-3742-A4C1-717C3984B461}" type="presOf" srcId="{E906C1BA-6748-4A4C-B41D-34714D551B0A}" destId="{88FBF84F-34E8-0342-AEAB-7FDEA52092B6}" srcOrd="1" destOrd="0" presId="urn:microsoft.com/office/officeart/2005/8/layout/cycle8"/>
    <dgm:cxn modelId="{9B68D12E-DEE2-8947-AE16-6400986987C5}" type="presOf" srcId="{6AFF7A11-3219-6F45-8D60-5D3EE872D170}" destId="{483CAD0C-B1F4-F140-BC7F-04F478C9225C}" srcOrd="1" destOrd="0" presId="urn:microsoft.com/office/officeart/2005/8/layout/cycle8"/>
    <dgm:cxn modelId="{59A8338B-13FA-1749-9412-E28F77CA8593}" type="presOf" srcId="{E906C1BA-6748-4A4C-B41D-34714D551B0A}" destId="{7108F203-7FD4-7241-97FF-B2C8556335DA}" srcOrd="0" destOrd="0" presId="urn:microsoft.com/office/officeart/2005/8/layout/cycle8"/>
    <dgm:cxn modelId="{3C3875C5-539A-874F-B9A9-5129EE080289}" srcId="{D924A1A1-FF51-414F-A951-0BE7A6A50A0B}" destId="{5E2A00A2-E02B-1741-BBC3-4E349DA89760}" srcOrd="3" destOrd="0" parTransId="{8147705B-064A-4445-917E-C1C880B438EC}" sibTransId="{0B860CCA-2378-8243-A61F-7CED487B29D5}"/>
    <dgm:cxn modelId="{C3203565-FF7F-F442-9B8F-C5AD5D5F7279}" srcId="{D924A1A1-FF51-414F-A951-0BE7A6A50A0B}" destId="{E906C1BA-6748-4A4C-B41D-34714D551B0A}" srcOrd="1" destOrd="0" parTransId="{864186A3-F09F-844B-8915-482AC6ABFCD9}" sibTransId="{5A03233A-A7C3-C245-906C-AB6EFF67FD09}"/>
    <dgm:cxn modelId="{3B53D2A7-B44A-FB4E-B21D-72B5C821EC64}" srcId="{D924A1A1-FF51-414F-A951-0BE7A6A50A0B}" destId="{71756E8E-6268-964A-BC13-74F78241897D}" srcOrd="2" destOrd="0" parTransId="{214DE8A7-3740-564B-B8F9-6A7AB6133A10}" sibTransId="{E29D28A8-78F9-8046-A3F2-1F2D1ABD915D}"/>
    <dgm:cxn modelId="{C9EC1A11-334B-3F45-B86E-DBC6196F9EBD}" type="presOf" srcId="{A2E98C63-5047-514C-BDA5-9892F8BDD331}" destId="{99921D5F-71B1-4C48-A297-03C569786468}" srcOrd="0" destOrd="0" presId="urn:microsoft.com/office/officeart/2005/8/layout/cycle8"/>
    <dgm:cxn modelId="{DFF8AAE0-40BB-6746-AE97-E7FF9B9E351E}" srcId="{D924A1A1-FF51-414F-A951-0BE7A6A50A0B}" destId="{6AFF7A11-3219-6F45-8D60-5D3EE872D170}" srcOrd="4" destOrd="0" parTransId="{8BB91683-FDA2-E148-ACE6-76165E972E3A}" sibTransId="{D0ADBA10-8283-8A49-AA58-5FFA9F2B77B4}"/>
    <dgm:cxn modelId="{931305CA-FE3E-1347-8F68-D376AD2A90D6}" type="presOf" srcId="{71756E8E-6268-964A-BC13-74F78241897D}" destId="{09C8563B-D375-F448-B351-F5B86DA2077F}" srcOrd="1" destOrd="0" presId="urn:microsoft.com/office/officeart/2005/8/layout/cycle8"/>
    <dgm:cxn modelId="{1621A540-3B39-A748-8FB4-B8D0CDBD464C}" type="presOf" srcId="{71756E8E-6268-964A-BC13-74F78241897D}" destId="{DC252B69-03D8-A542-8F56-0D1AE28B485E}" srcOrd="0" destOrd="0" presId="urn:microsoft.com/office/officeart/2005/8/layout/cycle8"/>
    <dgm:cxn modelId="{2495A71C-703E-0B44-A591-875733617C82}" srcId="{D924A1A1-FF51-414F-A951-0BE7A6A50A0B}" destId="{A2E98C63-5047-514C-BDA5-9892F8BDD331}" srcOrd="0" destOrd="0" parTransId="{54DDDB5F-56BC-9548-A8EB-1FDB081C5AA5}" sibTransId="{09829FD1-9E10-5048-B1FE-0F5D6F606C65}"/>
    <dgm:cxn modelId="{8D116216-99C4-2A42-AFCC-2B36363920BF}" type="presOf" srcId="{5E2A00A2-E02B-1741-BBC3-4E349DA89760}" destId="{7F01413E-A364-2F49-A1DC-CDA792EA7BDD}" srcOrd="0" destOrd="0" presId="urn:microsoft.com/office/officeart/2005/8/layout/cycle8"/>
    <dgm:cxn modelId="{132B15BB-0ECD-514F-9A08-E32B61835DD5}" type="presOf" srcId="{D924A1A1-FF51-414F-A951-0BE7A6A50A0B}" destId="{E6801872-4889-8649-ACB7-5A9E3E547808}" srcOrd="0" destOrd="0" presId="urn:microsoft.com/office/officeart/2005/8/layout/cycle8"/>
    <dgm:cxn modelId="{5B930E81-B72B-0542-8305-A2933609A8FC}" type="presParOf" srcId="{E6801872-4889-8649-ACB7-5A9E3E547808}" destId="{99921D5F-71B1-4C48-A297-03C569786468}" srcOrd="0" destOrd="0" presId="urn:microsoft.com/office/officeart/2005/8/layout/cycle8"/>
    <dgm:cxn modelId="{55217A5F-C538-8F4D-B315-574A53159BA9}" type="presParOf" srcId="{E6801872-4889-8649-ACB7-5A9E3E547808}" destId="{29B4E235-7863-724B-85D9-4DCE0C52CBFF}" srcOrd="1" destOrd="0" presId="urn:microsoft.com/office/officeart/2005/8/layout/cycle8"/>
    <dgm:cxn modelId="{1EA8D30B-79BC-FA44-9AD5-CF1FBDF5CA8D}" type="presParOf" srcId="{E6801872-4889-8649-ACB7-5A9E3E547808}" destId="{A682258C-7B62-3F4F-8047-23B723E2DAA7}" srcOrd="2" destOrd="0" presId="urn:microsoft.com/office/officeart/2005/8/layout/cycle8"/>
    <dgm:cxn modelId="{32759283-8469-3040-A23E-D1A254797B76}" type="presParOf" srcId="{E6801872-4889-8649-ACB7-5A9E3E547808}" destId="{9F6516C0-1809-124C-9701-FD3ABE893DC6}" srcOrd="3" destOrd="0" presId="urn:microsoft.com/office/officeart/2005/8/layout/cycle8"/>
    <dgm:cxn modelId="{9B6F727C-A13F-494C-837D-45658EB825B0}" type="presParOf" srcId="{E6801872-4889-8649-ACB7-5A9E3E547808}" destId="{7108F203-7FD4-7241-97FF-B2C8556335DA}" srcOrd="4" destOrd="0" presId="urn:microsoft.com/office/officeart/2005/8/layout/cycle8"/>
    <dgm:cxn modelId="{032BF6CF-4FD2-D74E-8F60-AA479AED6F3E}" type="presParOf" srcId="{E6801872-4889-8649-ACB7-5A9E3E547808}" destId="{D13ED119-D9A3-CD4E-8525-E37201C9CD20}" srcOrd="5" destOrd="0" presId="urn:microsoft.com/office/officeart/2005/8/layout/cycle8"/>
    <dgm:cxn modelId="{7DEB1999-D78F-C54C-86E9-2D1068166D2C}" type="presParOf" srcId="{E6801872-4889-8649-ACB7-5A9E3E547808}" destId="{3C15F0F8-3A40-1941-9DFA-7F5FE7C6722D}" srcOrd="6" destOrd="0" presId="urn:microsoft.com/office/officeart/2005/8/layout/cycle8"/>
    <dgm:cxn modelId="{E94EC8B1-3833-CD40-A776-8E51942170CF}" type="presParOf" srcId="{E6801872-4889-8649-ACB7-5A9E3E547808}" destId="{88FBF84F-34E8-0342-AEAB-7FDEA52092B6}" srcOrd="7" destOrd="0" presId="urn:microsoft.com/office/officeart/2005/8/layout/cycle8"/>
    <dgm:cxn modelId="{B92B2B7B-C09B-5B45-822E-FAD5E3810DED}" type="presParOf" srcId="{E6801872-4889-8649-ACB7-5A9E3E547808}" destId="{DC252B69-03D8-A542-8F56-0D1AE28B485E}" srcOrd="8" destOrd="0" presId="urn:microsoft.com/office/officeart/2005/8/layout/cycle8"/>
    <dgm:cxn modelId="{3A5C4D86-FBA4-324D-BEBF-4E5ADBBE7832}" type="presParOf" srcId="{E6801872-4889-8649-ACB7-5A9E3E547808}" destId="{B8ADF208-4900-C149-8CE5-D6CED1283C24}" srcOrd="9" destOrd="0" presId="urn:microsoft.com/office/officeart/2005/8/layout/cycle8"/>
    <dgm:cxn modelId="{FEA6A913-C29C-294A-AE2A-330E5388538E}" type="presParOf" srcId="{E6801872-4889-8649-ACB7-5A9E3E547808}" destId="{2C014185-1C33-DF40-9344-58E356AA3CDA}" srcOrd="10" destOrd="0" presId="urn:microsoft.com/office/officeart/2005/8/layout/cycle8"/>
    <dgm:cxn modelId="{01206D61-7399-D54A-9A57-A9D7F913A3D7}" type="presParOf" srcId="{E6801872-4889-8649-ACB7-5A9E3E547808}" destId="{09C8563B-D375-F448-B351-F5B86DA2077F}" srcOrd="11" destOrd="0" presId="urn:microsoft.com/office/officeart/2005/8/layout/cycle8"/>
    <dgm:cxn modelId="{7D4F7BDB-DE8E-F845-808D-78B6ED4CDF9A}" type="presParOf" srcId="{E6801872-4889-8649-ACB7-5A9E3E547808}" destId="{7F01413E-A364-2F49-A1DC-CDA792EA7BDD}" srcOrd="12" destOrd="0" presId="urn:microsoft.com/office/officeart/2005/8/layout/cycle8"/>
    <dgm:cxn modelId="{D9F37FF1-6622-6B4D-83AB-1276789C87EA}" type="presParOf" srcId="{E6801872-4889-8649-ACB7-5A9E3E547808}" destId="{DCF979E0-664F-DB43-B28D-D047DAF7B402}" srcOrd="13" destOrd="0" presId="urn:microsoft.com/office/officeart/2005/8/layout/cycle8"/>
    <dgm:cxn modelId="{B8061D9B-8C4D-6247-9F52-E86665182A5B}" type="presParOf" srcId="{E6801872-4889-8649-ACB7-5A9E3E547808}" destId="{D48F1311-E975-CF42-BCDF-BCCBFB3BF362}" srcOrd="14" destOrd="0" presId="urn:microsoft.com/office/officeart/2005/8/layout/cycle8"/>
    <dgm:cxn modelId="{6FC575C9-427F-2A4D-BC68-1D1F3E0612E3}" type="presParOf" srcId="{E6801872-4889-8649-ACB7-5A9E3E547808}" destId="{65DE4B1A-B5AD-7A43-89DE-790556805137}" srcOrd="15" destOrd="0" presId="urn:microsoft.com/office/officeart/2005/8/layout/cycle8"/>
    <dgm:cxn modelId="{F981279E-CE78-B54B-B6D2-E44732051F19}" type="presParOf" srcId="{E6801872-4889-8649-ACB7-5A9E3E547808}" destId="{D9171AFE-5902-FC4F-981B-6149CC52A9A1}" srcOrd="16" destOrd="0" presId="urn:microsoft.com/office/officeart/2005/8/layout/cycle8"/>
    <dgm:cxn modelId="{5A6869D8-BB56-234A-9AA1-4D048FE5152E}" type="presParOf" srcId="{E6801872-4889-8649-ACB7-5A9E3E547808}" destId="{70EE1C7F-A648-774B-8CA1-3C4819871957}" srcOrd="17" destOrd="0" presId="urn:microsoft.com/office/officeart/2005/8/layout/cycle8"/>
    <dgm:cxn modelId="{573CCCC2-5381-1946-B07C-656C290533FF}" type="presParOf" srcId="{E6801872-4889-8649-ACB7-5A9E3E547808}" destId="{99ECD10E-D8CB-C747-823B-51806AA7E912}" srcOrd="18" destOrd="0" presId="urn:microsoft.com/office/officeart/2005/8/layout/cycle8"/>
    <dgm:cxn modelId="{6DE4AC33-E385-0549-9DC8-9500C4B1A97D}" type="presParOf" srcId="{E6801872-4889-8649-ACB7-5A9E3E547808}" destId="{483CAD0C-B1F4-F140-BC7F-04F478C9225C}" srcOrd="19" destOrd="0" presId="urn:microsoft.com/office/officeart/2005/8/layout/cycle8"/>
    <dgm:cxn modelId="{21BE8DCC-C266-7F4F-B4EE-F47673822359}" type="presParOf" srcId="{E6801872-4889-8649-ACB7-5A9E3E547808}" destId="{281F8D70-02CA-7C4D-89A4-7EA470C9D905}" srcOrd="20" destOrd="0" presId="urn:microsoft.com/office/officeart/2005/8/layout/cycle8"/>
    <dgm:cxn modelId="{D6A2C8AA-A86F-A54F-80F3-D9CAEB362B1D}" type="presParOf" srcId="{E6801872-4889-8649-ACB7-5A9E3E547808}" destId="{94BD17F4-BD79-644E-91FA-6981B8D74C17}" srcOrd="21" destOrd="0" presId="urn:microsoft.com/office/officeart/2005/8/layout/cycle8"/>
    <dgm:cxn modelId="{B372E946-678A-904E-9EF0-B9C2BB8E4D90}" type="presParOf" srcId="{E6801872-4889-8649-ACB7-5A9E3E547808}" destId="{AF245201-E18A-9D4D-8C78-1C81169000DC}" srcOrd="22" destOrd="0" presId="urn:microsoft.com/office/officeart/2005/8/layout/cycle8"/>
    <dgm:cxn modelId="{D08B8A62-3ED2-D44D-A8CA-CF87DD7F5022}" type="presParOf" srcId="{E6801872-4889-8649-ACB7-5A9E3E547808}" destId="{7E2F84EA-F7B7-3B47-8192-F85D32E33276}" srcOrd="23" destOrd="0" presId="urn:microsoft.com/office/officeart/2005/8/layout/cycle8"/>
    <dgm:cxn modelId="{44D2395C-CC62-084E-A785-35C2AB93C6A6}" type="presParOf" srcId="{E6801872-4889-8649-ACB7-5A9E3E547808}" destId="{2117E84B-2C9E-0649-8901-28ABE6A1F7AC}" srcOrd="24" destOrd="0" presId="urn:microsoft.com/office/officeart/2005/8/layout/cycle8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E99E73-A5E5-2D49-BA58-730DD52B562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B27F9C-75C5-184B-A3A3-BCEA55DF8A34}">
      <dgm:prSet custT="1"/>
      <dgm:spPr/>
      <dgm:t>
        <a:bodyPr/>
        <a:lstStyle/>
        <a:p>
          <a:pPr rtl="0"/>
          <a:r>
            <a:rPr lang="en-US" sz="3200" dirty="0" smtClean="0"/>
            <a:t>Based on information needed</a:t>
          </a:r>
          <a:endParaRPr sz="3200" dirty="0"/>
        </a:p>
      </dgm:t>
    </dgm:pt>
    <dgm:pt modelId="{0AC55319-B2B1-8348-A422-30E91FC1B96B}" type="parTrans" cxnId="{B644ED48-65EA-4D40-8254-945E88D182F1}">
      <dgm:prSet/>
      <dgm:spPr/>
      <dgm:t>
        <a:bodyPr/>
        <a:lstStyle/>
        <a:p>
          <a:endParaRPr lang="en-US"/>
        </a:p>
      </dgm:t>
    </dgm:pt>
    <dgm:pt modelId="{EC6CF5C9-91BB-A647-B1EC-4E1A43072379}" type="sibTrans" cxnId="{B644ED48-65EA-4D40-8254-945E88D182F1}">
      <dgm:prSet/>
      <dgm:spPr/>
      <dgm:t>
        <a:bodyPr/>
        <a:lstStyle/>
        <a:p>
          <a:endParaRPr lang="en-US"/>
        </a:p>
      </dgm:t>
    </dgm:pt>
    <dgm:pt modelId="{CA869268-100E-3E4C-A269-9D3C4AF8CDB1}">
      <dgm:prSet/>
      <dgm:spPr/>
      <dgm:t>
        <a:bodyPr/>
        <a:lstStyle/>
        <a:p>
          <a:pPr rtl="0"/>
          <a:r>
            <a:rPr lang="en-US" dirty="0" smtClean="0"/>
            <a:t>Often good to get different perspectives</a:t>
          </a:r>
          <a:endParaRPr dirty="0"/>
        </a:p>
      </dgm:t>
    </dgm:pt>
    <dgm:pt modelId="{1B362D28-190D-344C-A63F-D0A9AD2E5ED9}" type="parTrans" cxnId="{91A121D6-6DCA-4141-9EB7-4D2885C3E72E}">
      <dgm:prSet/>
      <dgm:spPr/>
      <dgm:t>
        <a:bodyPr/>
        <a:lstStyle/>
        <a:p>
          <a:endParaRPr lang="en-US"/>
        </a:p>
      </dgm:t>
    </dgm:pt>
    <dgm:pt modelId="{52C486CE-AB90-8045-9DF9-C4D2F5F71B03}" type="sibTrans" cxnId="{91A121D6-6DCA-4141-9EB7-4D2885C3E72E}">
      <dgm:prSet/>
      <dgm:spPr/>
      <dgm:t>
        <a:bodyPr/>
        <a:lstStyle/>
        <a:p>
          <a:endParaRPr lang="en-US"/>
        </a:p>
      </dgm:t>
    </dgm:pt>
    <dgm:pt modelId="{0FAB0727-19D4-0A46-B80E-05BEE85A7D90}">
      <dgm:prSet/>
      <dgm:spPr/>
      <dgm:t>
        <a:bodyPr/>
        <a:lstStyle/>
        <a:p>
          <a:pPr rtl="0"/>
          <a:r>
            <a:rPr lang="en-US" dirty="0" smtClean="0"/>
            <a:t>Managers</a:t>
          </a:r>
          <a:endParaRPr dirty="0"/>
        </a:p>
      </dgm:t>
    </dgm:pt>
    <dgm:pt modelId="{3161952F-94E0-744F-9465-0F245F74B0B8}" type="parTrans" cxnId="{0B5C5418-29DF-4F48-88B4-D0003D36325A}">
      <dgm:prSet/>
      <dgm:spPr/>
      <dgm:t>
        <a:bodyPr/>
        <a:lstStyle/>
        <a:p>
          <a:endParaRPr lang="en-US"/>
        </a:p>
      </dgm:t>
    </dgm:pt>
    <dgm:pt modelId="{A00BEEB1-A325-494E-9896-D03D8E1D9A61}" type="sibTrans" cxnId="{0B5C5418-29DF-4F48-88B4-D0003D36325A}">
      <dgm:prSet/>
      <dgm:spPr/>
      <dgm:t>
        <a:bodyPr/>
        <a:lstStyle/>
        <a:p>
          <a:endParaRPr lang="en-US"/>
        </a:p>
      </dgm:t>
    </dgm:pt>
    <dgm:pt modelId="{3A7DD55F-A79A-F444-B99B-1A129DCD5B24}">
      <dgm:prSet/>
      <dgm:spPr/>
      <dgm:t>
        <a:bodyPr/>
        <a:lstStyle/>
        <a:p>
          <a:pPr rtl="0"/>
          <a:r>
            <a:rPr lang="en-US" dirty="0" smtClean="0"/>
            <a:t>Users</a:t>
          </a:r>
          <a:endParaRPr dirty="0"/>
        </a:p>
      </dgm:t>
    </dgm:pt>
    <dgm:pt modelId="{7ABB1431-8352-AC43-BB8B-A96F9E7A17BC}" type="parTrans" cxnId="{50624A06-B9A2-7849-B7C6-E77B3D08B81B}">
      <dgm:prSet/>
      <dgm:spPr/>
      <dgm:t>
        <a:bodyPr/>
        <a:lstStyle/>
        <a:p>
          <a:endParaRPr lang="en-US"/>
        </a:p>
      </dgm:t>
    </dgm:pt>
    <dgm:pt modelId="{DB6F7B5B-4AE7-F848-A98D-567FD01EDF64}" type="sibTrans" cxnId="{50624A06-B9A2-7849-B7C6-E77B3D08B81B}">
      <dgm:prSet/>
      <dgm:spPr/>
      <dgm:t>
        <a:bodyPr/>
        <a:lstStyle/>
        <a:p>
          <a:endParaRPr lang="en-US"/>
        </a:p>
      </dgm:t>
    </dgm:pt>
    <dgm:pt modelId="{D7579DF7-3AB3-A645-AAB7-F488A5FEB49C}">
      <dgm:prSet/>
      <dgm:spPr/>
      <dgm:t>
        <a:bodyPr/>
        <a:lstStyle/>
        <a:p>
          <a:pPr rtl="0"/>
          <a:r>
            <a:rPr lang="en-US" dirty="0" smtClean="0"/>
            <a:t>Ideally, all key stakeholders</a:t>
          </a:r>
          <a:endParaRPr dirty="0"/>
        </a:p>
      </dgm:t>
    </dgm:pt>
    <dgm:pt modelId="{6C7A5425-D13A-564E-A91C-0CA05219C80A}" type="parTrans" cxnId="{52D0B978-8691-394E-ADD6-C7135CFCF71F}">
      <dgm:prSet/>
      <dgm:spPr/>
      <dgm:t>
        <a:bodyPr/>
        <a:lstStyle/>
        <a:p>
          <a:endParaRPr lang="en-US"/>
        </a:p>
      </dgm:t>
    </dgm:pt>
    <dgm:pt modelId="{38E97D25-B03D-E241-A8EC-52EE8CEDFF28}" type="sibTrans" cxnId="{52D0B978-8691-394E-ADD6-C7135CFCF71F}">
      <dgm:prSet/>
      <dgm:spPr/>
      <dgm:t>
        <a:bodyPr/>
        <a:lstStyle/>
        <a:p>
          <a:endParaRPr lang="en-US"/>
        </a:p>
      </dgm:t>
    </dgm:pt>
    <dgm:pt modelId="{0BEDA97F-7D5E-BB4C-90FD-5799B574A97F}" type="pres">
      <dgm:prSet presAssocID="{A7E99E73-A5E5-2D49-BA58-730DD52B56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D19599-CF90-5740-BDCE-00760391B533}" type="pres">
      <dgm:prSet presAssocID="{84B27F9C-75C5-184B-A3A3-BCEA55DF8A34}" presName="root" presStyleCnt="0"/>
      <dgm:spPr/>
    </dgm:pt>
    <dgm:pt modelId="{5D60CE1D-D539-B14A-B591-81CA6ADC7A74}" type="pres">
      <dgm:prSet presAssocID="{84B27F9C-75C5-184B-A3A3-BCEA55DF8A34}" presName="rootComposite" presStyleCnt="0"/>
      <dgm:spPr/>
    </dgm:pt>
    <dgm:pt modelId="{7B21DA01-1F02-BA41-BAEF-F7BD5F6E5A83}" type="pres">
      <dgm:prSet presAssocID="{84B27F9C-75C5-184B-A3A3-BCEA55DF8A34}" presName="rootText" presStyleLbl="node1" presStyleIdx="0" presStyleCnt="2" custScaleX="172011" custScaleY="316065" custLinFactNeighborX="-7519" custLinFactNeighborY="-120"/>
      <dgm:spPr/>
    </dgm:pt>
    <dgm:pt modelId="{83A8A331-B31E-0547-9EB3-01F4C876F28C}" type="pres">
      <dgm:prSet presAssocID="{84B27F9C-75C5-184B-A3A3-BCEA55DF8A34}" presName="rootConnector" presStyleLbl="node1" presStyleIdx="0" presStyleCnt="2"/>
      <dgm:spPr/>
    </dgm:pt>
    <dgm:pt modelId="{563E050F-F2D2-5A47-B5E2-D490A0EC512C}" type="pres">
      <dgm:prSet presAssocID="{84B27F9C-75C5-184B-A3A3-BCEA55DF8A34}" presName="childShape" presStyleCnt="0"/>
      <dgm:spPr/>
    </dgm:pt>
    <dgm:pt modelId="{BD45AE08-35A4-1949-B085-D3FC05C65A04}" type="pres">
      <dgm:prSet presAssocID="{CA869268-100E-3E4C-A269-9D3C4AF8CDB1}" presName="root" presStyleCnt="0"/>
      <dgm:spPr/>
    </dgm:pt>
    <dgm:pt modelId="{3B00DA29-E917-3E42-BB6A-7ED25FE2D93F}" type="pres">
      <dgm:prSet presAssocID="{CA869268-100E-3E4C-A269-9D3C4AF8CDB1}" presName="rootComposite" presStyleCnt="0"/>
      <dgm:spPr/>
    </dgm:pt>
    <dgm:pt modelId="{06FBD8F4-A264-A744-AC2D-B7DAF43A3426}" type="pres">
      <dgm:prSet presAssocID="{CA869268-100E-3E4C-A269-9D3C4AF8CDB1}" presName="rootText" presStyleLbl="node1" presStyleIdx="1" presStyleCnt="2" custScaleX="211053"/>
      <dgm:spPr/>
    </dgm:pt>
    <dgm:pt modelId="{1FF12237-07A9-4F44-AECE-642714FB83F0}" type="pres">
      <dgm:prSet presAssocID="{CA869268-100E-3E4C-A269-9D3C4AF8CDB1}" presName="rootConnector" presStyleLbl="node1" presStyleIdx="1" presStyleCnt="2"/>
      <dgm:spPr/>
    </dgm:pt>
    <dgm:pt modelId="{DBFCAF90-795E-6A41-BBAA-2A5EFE3EC097}" type="pres">
      <dgm:prSet presAssocID="{CA869268-100E-3E4C-A269-9D3C4AF8CDB1}" presName="childShape" presStyleCnt="0"/>
      <dgm:spPr/>
    </dgm:pt>
    <dgm:pt modelId="{B27CADE7-B6EF-5140-9CAC-A3CED2E4FC79}" type="pres">
      <dgm:prSet presAssocID="{3161952F-94E0-744F-9465-0F245F74B0B8}" presName="Name13" presStyleLbl="parChTrans1D2" presStyleIdx="0" presStyleCnt="3"/>
      <dgm:spPr/>
    </dgm:pt>
    <dgm:pt modelId="{345FF51C-1B36-0C47-9508-8FEFAED89313}" type="pres">
      <dgm:prSet presAssocID="{0FAB0727-19D4-0A46-B80E-05BEE85A7D90}" presName="childText" presStyleLbl="bgAcc1" presStyleIdx="0" presStyleCnt="3" custScaleX="212089">
        <dgm:presLayoutVars>
          <dgm:bulletEnabled val="1"/>
        </dgm:presLayoutVars>
      </dgm:prSet>
      <dgm:spPr/>
    </dgm:pt>
    <dgm:pt modelId="{4C21E5AC-556A-564C-B8A5-6ED0F93E3DB6}" type="pres">
      <dgm:prSet presAssocID="{7ABB1431-8352-AC43-BB8B-A96F9E7A17BC}" presName="Name13" presStyleLbl="parChTrans1D2" presStyleIdx="1" presStyleCnt="3"/>
      <dgm:spPr/>
    </dgm:pt>
    <dgm:pt modelId="{811CC38B-C205-DF42-ABEB-C67753AB322A}" type="pres">
      <dgm:prSet presAssocID="{3A7DD55F-A79A-F444-B99B-1A129DCD5B24}" presName="childText" presStyleLbl="bgAcc1" presStyleIdx="1" presStyleCnt="3" custScaleX="222608">
        <dgm:presLayoutVars>
          <dgm:bulletEnabled val="1"/>
        </dgm:presLayoutVars>
      </dgm:prSet>
      <dgm:spPr/>
    </dgm:pt>
    <dgm:pt modelId="{91B00E10-8F64-1E4B-94DC-993B087B4207}" type="pres">
      <dgm:prSet presAssocID="{6C7A5425-D13A-564E-A91C-0CA05219C80A}" presName="Name13" presStyleLbl="parChTrans1D2" presStyleIdx="2" presStyleCnt="3"/>
      <dgm:spPr/>
    </dgm:pt>
    <dgm:pt modelId="{C15D2ABD-2B81-0643-B499-59B6444DD3E4}" type="pres">
      <dgm:prSet presAssocID="{D7579DF7-3AB3-A645-AAB7-F488A5FEB49C}" presName="childText" presStyleLbl="bgAcc1" presStyleIdx="2" presStyleCnt="3" custScaleX="283653">
        <dgm:presLayoutVars>
          <dgm:bulletEnabled val="1"/>
        </dgm:presLayoutVars>
      </dgm:prSet>
      <dgm:spPr/>
    </dgm:pt>
  </dgm:ptLst>
  <dgm:cxnLst>
    <dgm:cxn modelId="{134A436A-EE8E-C449-AEBC-6CB83BA0620C}" type="presOf" srcId="{84B27F9C-75C5-184B-A3A3-BCEA55DF8A34}" destId="{7B21DA01-1F02-BA41-BAEF-F7BD5F6E5A83}" srcOrd="0" destOrd="0" presId="urn:microsoft.com/office/officeart/2005/8/layout/hierarchy3"/>
    <dgm:cxn modelId="{50624A06-B9A2-7849-B7C6-E77B3D08B81B}" srcId="{CA869268-100E-3E4C-A269-9D3C4AF8CDB1}" destId="{3A7DD55F-A79A-F444-B99B-1A129DCD5B24}" srcOrd="1" destOrd="0" parTransId="{7ABB1431-8352-AC43-BB8B-A96F9E7A17BC}" sibTransId="{DB6F7B5B-4AE7-F848-A98D-567FD01EDF64}"/>
    <dgm:cxn modelId="{52D0B978-8691-394E-ADD6-C7135CFCF71F}" srcId="{CA869268-100E-3E4C-A269-9D3C4AF8CDB1}" destId="{D7579DF7-3AB3-A645-AAB7-F488A5FEB49C}" srcOrd="2" destOrd="0" parTransId="{6C7A5425-D13A-564E-A91C-0CA05219C80A}" sibTransId="{38E97D25-B03D-E241-A8EC-52EE8CEDFF28}"/>
    <dgm:cxn modelId="{252E2E37-F24D-5940-8AFB-1C84E0E9206B}" type="presOf" srcId="{84B27F9C-75C5-184B-A3A3-BCEA55DF8A34}" destId="{83A8A331-B31E-0547-9EB3-01F4C876F28C}" srcOrd="1" destOrd="0" presId="urn:microsoft.com/office/officeart/2005/8/layout/hierarchy3"/>
    <dgm:cxn modelId="{12B11177-8E32-5045-AFAD-2AB4FE01C73F}" type="presOf" srcId="{6C7A5425-D13A-564E-A91C-0CA05219C80A}" destId="{91B00E10-8F64-1E4B-94DC-993B087B4207}" srcOrd="0" destOrd="0" presId="urn:microsoft.com/office/officeart/2005/8/layout/hierarchy3"/>
    <dgm:cxn modelId="{0B5C5418-29DF-4F48-88B4-D0003D36325A}" srcId="{CA869268-100E-3E4C-A269-9D3C4AF8CDB1}" destId="{0FAB0727-19D4-0A46-B80E-05BEE85A7D90}" srcOrd="0" destOrd="0" parTransId="{3161952F-94E0-744F-9465-0F245F74B0B8}" sibTransId="{A00BEEB1-A325-494E-9896-D03D8E1D9A61}"/>
    <dgm:cxn modelId="{2BA3B956-1673-9C42-BCDF-0435D91D348C}" type="presOf" srcId="{CA869268-100E-3E4C-A269-9D3C4AF8CDB1}" destId="{1FF12237-07A9-4F44-AECE-642714FB83F0}" srcOrd="1" destOrd="0" presId="urn:microsoft.com/office/officeart/2005/8/layout/hierarchy3"/>
    <dgm:cxn modelId="{010283BF-2577-0943-840C-7B25DA82D9B9}" type="presOf" srcId="{3A7DD55F-A79A-F444-B99B-1A129DCD5B24}" destId="{811CC38B-C205-DF42-ABEB-C67753AB322A}" srcOrd="0" destOrd="0" presId="urn:microsoft.com/office/officeart/2005/8/layout/hierarchy3"/>
    <dgm:cxn modelId="{91A121D6-6DCA-4141-9EB7-4D2885C3E72E}" srcId="{A7E99E73-A5E5-2D49-BA58-730DD52B5626}" destId="{CA869268-100E-3E4C-A269-9D3C4AF8CDB1}" srcOrd="1" destOrd="0" parTransId="{1B362D28-190D-344C-A63F-D0A9AD2E5ED9}" sibTransId="{52C486CE-AB90-8045-9DF9-C4D2F5F71B03}"/>
    <dgm:cxn modelId="{F11EBD40-328E-9949-BC73-74694022BFEA}" type="presOf" srcId="{7ABB1431-8352-AC43-BB8B-A96F9E7A17BC}" destId="{4C21E5AC-556A-564C-B8A5-6ED0F93E3DB6}" srcOrd="0" destOrd="0" presId="urn:microsoft.com/office/officeart/2005/8/layout/hierarchy3"/>
    <dgm:cxn modelId="{B644ED48-65EA-4D40-8254-945E88D182F1}" srcId="{A7E99E73-A5E5-2D49-BA58-730DD52B5626}" destId="{84B27F9C-75C5-184B-A3A3-BCEA55DF8A34}" srcOrd="0" destOrd="0" parTransId="{0AC55319-B2B1-8348-A422-30E91FC1B96B}" sibTransId="{EC6CF5C9-91BB-A647-B1EC-4E1A43072379}"/>
    <dgm:cxn modelId="{1DBE7C45-8FAD-AE4E-A733-B4195DB49924}" type="presOf" srcId="{CA869268-100E-3E4C-A269-9D3C4AF8CDB1}" destId="{06FBD8F4-A264-A744-AC2D-B7DAF43A3426}" srcOrd="0" destOrd="0" presId="urn:microsoft.com/office/officeart/2005/8/layout/hierarchy3"/>
    <dgm:cxn modelId="{D11D3983-52BE-474B-B976-356765D16C7B}" type="presOf" srcId="{3161952F-94E0-744F-9465-0F245F74B0B8}" destId="{B27CADE7-B6EF-5140-9CAC-A3CED2E4FC79}" srcOrd="0" destOrd="0" presId="urn:microsoft.com/office/officeart/2005/8/layout/hierarchy3"/>
    <dgm:cxn modelId="{74CE206E-8827-F146-9BBC-546BF50B66C8}" type="presOf" srcId="{0FAB0727-19D4-0A46-B80E-05BEE85A7D90}" destId="{345FF51C-1B36-0C47-9508-8FEFAED89313}" srcOrd="0" destOrd="0" presId="urn:microsoft.com/office/officeart/2005/8/layout/hierarchy3"/>
    <dgm:cxn modelId="{A8C9A10E-E475-5E4E-8B2F-AF9F2B177F1E}" type="presOf" srcId="{A7E99E73-A5E5-2D49-BA58-730DD52B5626}" destId="{0BEDA97F-7D5E-BB4C-90FD-5799B574A97F}" srcOrd="0" destOrd="0" presId="urn:microsoft.com/office/officeart/2005/8/layout/hierarchy3"/>
    <dgm:cxn modelId="{D1B936C0-253E-3442-9224-62B968294DEB}" type="presOf" srcId="{D7579DF7-3AB3-A645-AAB7-F488A5FEB49C}" destId="{C15D2ABD-2B81-0643-B499-59B6444DD3E4}" srcOrd="0" destOrd="0" presId="urn:microsoft.com/office/officeart/2005/8/layout/hierarchy3"/>
    <dgm:cxn modelId="{24B5DD5F-92F0-B640-866F-F7F7D1EDD1A7}" type="presParOf" srcId="{0BEDA97F-7D5E-BB4C-90FD-5799B574A97F}" destId="{EBD19599-CF90-5740-BDCE-00760391B533}" srcOrd="0" destOrd="0" presId="urn:microsoft.com/office/officeart/2005/8/layout/hierarchy3"/>
    <dgm:cxn modelId="{780176E8-7C35-C641-9048-DE1BD36EB4A3}" type="presParOf" srcId="{EBD19599-CF90-5740-BDCE-00760391B533}" destId="{5D60CE1D-D539-B14A-B591-81CA6ADC7A74}" srcOrd="0" destOrd="0" presId="urn:microsoft.com/office/officeart/2005/8/layout/hierarchy3"/>
    <dgm:cxn modelId="{82C823A0-582F-C943-823F-467D0125D6F0}" type="presParOf" srcId="{5D60CE1D-D539-B14A-B591-81CA6ADC7A74}" destId="{7B21DA01-1F02-BA41-BAEF-F7BD5F6E5A83}" srcOrd="0" destOrd="0" presId="urn:microsoft.com/office/officeart/2005/8/layout/hierarchy3"/>
    <dgm:cxn modelId="{A9DCC3EE-6838-C448-8ED7-2EDA0D619E4B}" type="presParOf" srcId="{5D60CE1D-D539-B14A-B591-81CA6ADC7A74}" destId="{83A8A331-B31E-0547-9EB3-01F4C876F28C}" srcOrd="1" destOrd="0" presId="urn:microsoft.com/office/officeart/2005/8/layout/hierarchy3"/>
    <dgm:cxn modelId="{EB4229B1-6C34-B940-8407-7F70DCDF6449}" type="presParOf" srcId="{EBD19599-CF90-5740-BDCE-00760391B533}" destId="{563E050F-F2D2-5A47-B5E2-D490A0EC512C}" srcOrd="1" destOrd="0" presId="urn:microsoft.com/office/officeart/2005/8/layout/hierarchy3"/>
    <dgm:cxn modelId="{19E7B75C-04C1-1540-9E7D-83ED69D541E1}" type="presParOf" srcId="{0BEDA97F-7D5E-BB4C-90FD-5799B574A97F}" destId="{BD45AE08-35A4-1949-B085-D3FC05C65A04}" srcOrd="1" destOrd="0" presId="urn:microsoft.com/office/officeart/2005/8/layout/hierarchy3"/>
    <dgm:cxn modelId="{03B43592-770D-4D4A-9A49-4B5A38E4FD39}" type="presParOf" srcId="{BD45AE08-35A4-1949-B085-D3FC05C65A04}" destId="{3B00DA29-E917-3E42-BB6A-7ED25FE2D93F}" srcOrd="0" destOrd="0" presId="urn:microsoft.com/office/officeart/2005/8/layout/hierarchy3"/>
    <dgm:cxn modelId="{4AA8023C-56F9-9347-A752-0304CB9A5EFC}" type="presParOf" srcId="{3B00DA29-E917-3E42-BB6A-7ED25FE2D93F}" destId="{06FBD8F4-A264-A744-AC2D-B7DAF43A3426}" srcOrd="0" destOrd="0" presId="urn:microsoft.com/office/officeart/2005/8/layout/hierarchy3"/>
    <dgm:cxn modelId="{7777A57E-27BB-7F4B-B4E0-B04C15C806EF}" type="presParOf" srcId="{3B00DA29-E917-3E42-BB6A-7ED25FE2D93F}" destId="{1FF12237-07A9-4F44-AECE-642714FB83F0}" srcOrd="1" destOrd="0" presId="urn:microsoft.com/office/officeart/2005/8/layout/hierarchy3"/>
    <dgm:cxn modelId="{CF0CF9FE-2863-B54A-AC8C-DBABB6973303}" type="presParOf" srcId="{BD45AE08-35A4-1949-B085-D3FC05C65A04}" destId="{DBFCAF90-795E-6A41-BBAA-2A5EFE3EC097}" srcOrd="1" destOrd="0" presId="urn:microsoft.com/office/officeart/2005/8/layout/hierarchy3"/>
    <dgm:cxn modelId="{BCA2F255-630D-4D4D-AB9E-9A6D3ECB37EE}" type="presParOf" srcId="{DBFCAF90-795E-6A41-BBAA-2A5EFE3EC097}" destId="{B27CADE7-B6EF-5140-9CAC-A3CED2E4FC79}" srcOrd="0" destOrd="0" presId="urn:microsoft.com/office/officeart/2005/8/layout/hierarchy3"/>
    <dgm:cxn modelId="{294B9DFF-BA76-904D-8845-F3554D379513}" type="presParOf" srcId="{DBFCAF90-795E-6A41-BBAA-2A5EFE3EC097}" destId="{345FF51C-1B36-0C47-9508-8FEFAED89313}" srcOrd="1" destOrd="0" presId="urn:microsoft.com/office/officeart/2005/8/layout/hierarchy3"/>
    <dgm:cxn modelId="{FA2DE14A-AFAB-1F4D-83A7-EB7A4F6C51AB}" type="presParOf" srcId="{DBFCAF90-795E-6A41-BBAA-2A5EFE3EC097}" destId="{4C21E5AC-556A-564C-B8A5-6ED0F93E3DB6}" srcOrd="2" destOrd="0" presId="urn:microsoft.com/office/officeart/2005/8/layout/hierarchy3"/>
    <dgm:cxn modelId="{96F75D4F-8BC6-8448-B874-85687595D7DD}" type="presParOf" srcId="{DBFCAF90-795E-6A41-BBAA-2A5EFE3EC097}" destId="{811CC38B-C205-DF42-ABEB-C67753AB322A}" srcOrd="3" destOrd="0" presId="urn:microsoft.com/office/officeart/2005/8/layout/hierarchy3"/>
    <dgm:cxn modelId="{8F3230A7-9A87-F74C-A9C7-6E6835E18D37}" type="presParOf" srcId="{DBFCAF90-795E-6A41-BBAA-2A5EFE3EC097}" destId="{91B00E10-8F64-1E4B-94DC-993B087B4207}" srcOrd="4" destOrd="0" presId="urn:microsoft.com/office/officeart/2005/8/layout/hierarchy3"/>
    <dgm:cxn modelId="{A9E7BEAB-C6CD-4A46-A60B-FAEECCBE6343}" type="presParOf" srcId="{DBFCAF90-795E-6A41-BBAA-2A5EFE3EC097}" destId="{C15D2ABD-2B81-0643-B499-59B6444DD3E4}" srcOrd="5" destOrd="0" presId="urn:microsoft.com/office/officeart/2005/8/layout/hierarchy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B2C2FD-ABDE-6844-9FAE-81B079223F46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8FC73-4340-2947-8ED8-9C9015B0979C}">
      <dgm:prSet custT="1"/>
      <dgm:spPr/>
      <dgm:t>
        <a:bodyPr/>
        <a:lstStyle/>
        <a:p>
          <a:pPr rtl="0"/>
          <a:r>
            <a:rPr lang="en-US" sz="1400" dirty="0" smtClean="0"/>
            <a:t>JAD allows the project team, users, and management to work together to identify requirements for the system</a:t>
          </a:r>
          <a:endParaRPr sz="1400" dirty="0"/>
        </a:p>
      </dgm:t>
    </dgm:pt>
    <dgm:pt modelId="{CE9051C5-62E6-3444-80D8-EBC7594FA006}" type="parTrans" cxnId="{938EF8E2-B2CD-5546-AB4F-666E4002ECCF}">
      <dgm:prSet/>
      <dgm:spPr/>
      <dgm:t>
        <a:bodyPr/>
        <a:lstStyle/>
        <a:p>
          <a:endParaRPr lang="en-US"/>
        </a:p>
      </dgm:t>
    </dgm:pt>
    <dgm:pt modelId="{B742E3CA-6A7B-E14C-9448-F9D827CE4C74}" type="sibTrans" cxnId="{938EF8E2-B2CD-5546-AB4F-666E4002ECCF}">
      <dgm:prSet/>
      <dgm:spPr/>
      <dgm:t>
        <a:bodyPr/>
        <a:lstStyle/>
        <a:p>
          <a:endParaRPr lang="en-US"/>
        </a:p>
      </dgm:t>
    </dgm:pt>
    <dgm:pt modelId="{BEB0F4A9-B0EF-6B4D-85E2-E7511CEE6D7E}">
      <dgm:prSet/>
      <dgm:spPr/>
      <dgm:t>
        <a:bodyPr/>
        <a:lstStyle/>
        <a:p>
          <a:pPr algn="r" rtl="0"/>
          <a:r>
            <a:rPr lang="en-US" dirty="0" smtClean="0"/>
            <a:t>Often the most useful method for collecting information from users</a:t>
          </a:r>
          <a:endParaRPr dirty="0"/>
        </a:p>
      </dgm:t>
    </dgm:pt>
    <dgm:pt modelId="{61FD17E7-FDDB-1748-B2B2-9D0F78158280}" type="parTrans" cxnId="{E799322F-D05D-FE4B-9606-85CFDDB4AB35}">
      <dgm:prSet/>
      <dgm:spPr/>
      <dgm:t>
        <a:bodyPr/>
        <a:lstStyle/>
        <a:p>
          <a:endParaRPr lang="en-US"/>
        </a:p>
      </dgm:t>
    </dgm:pt>
    <dgm:pt modelId="{EDDF5EA2-7642-D544-A7E3-F17A72B0EE35}" type="sibTrans" cxnId="{E799322F-D05D-FE4B-9606-85CFDDB4AB35}">
      <dgm:prSet/>
      <dgm:spPr/>
      <dgm:t>
        <a:bodyPr/>
        <a:lstStyle/>
        <a:p>
          <a:endParaRPr lang="en-US"/>
        </a:p>
      </dgm:t>
    </dgm:pt>
    <dgm:pt modelId="{5B4BF845-C4AC-7E47-BCE7-DF949C03635F}">
      <dgm:prSet/>
      <dgm:spPr/>
      <dgm:t>
        <a:bodyPr/>
        <a:lstStyle/>
        <a:p>
          <a:pPr rtl="0"/>
          <a:r>
            <a:rPr lang="en-US" dirty="0" smtClean="0"/>
            <a:t>Key roles:</a:t>
          </a:r>
          <a:endParaRPr dirty="0"/>
        </a:p>
      </dgm:t>
    </dgm:pt>
    <dgm:pt modelId="{A5406D1D-FAA1-0C43-9943-F4AB170C53ED}" type="parTrans" cxnId="{23765EFB-9BE9-C341-BB19-1BD86B404BDA}">
      <dgm:prSet/>
      <dgm:spPr/>
      <dgm:t>
        <a:bodyPr/>
        <a:lstStyle/>
        <a:p>
          <a:endParaRPr lang="en-US"/>
        </a:p>
      </dgm:t>
    </dgm:pt>
    <dgm:pt modelId="{4E23A2DF-D40D-084F-9772-1735AF48B0CE}" type="sibTrans" cxnId="{23765EFB-9BE9-C341-BB19-1BD86B404BDA}">
      <dgm:prSet/>
      <dgm:spPr/>
      <dgm:t>
        <a:bodyPr/>
        <a:lstStyle/>
        <a:p>
          <a:endParaRPr lang="en-US"/>
        </a:p>
      </dgm:t>
    </dgm:pt>
    <dgm:pt modelId="{CF92D2FF-3906-6849-8F8D-2BC706E5582F}">
      <dgm:prSet/>
      <dgm:spPr/>
      <dgm:t>
        <a:bodyPr/>
        <a:lstStyle/>
        <a:p>
          <a:pPr rtl="0"/>
          <a:r>
            <a:rPr lang="en-US" dirty="0" smtClean="0"/>
            <a:t>Facilitator: expert in both group process techniques and systems analysis &amp; design techniques.</a:t>
          </a:r>
          <a:endParaRPr dirty="0"/>
        </a:p>
      </dgm:t>
    </dgm:pt>
    <dgm:pt modelId="{17531782-F138-104A-A054-43F9CB90BC84}" type="parTrans" cxnId="{1A671CCE-E01F-1348-BAC4-40B5B0EE1016}">
      <dgm:prSet/>
      <dgm:spPr/>
      <dgm:t>
        <a:bodyPr/>
        <a:lstStyle/>
        <a:p>
          <a:endParaRPr lang="en-US"/>
        </a:p>
      </dgm:t>
    </dgm:pt>
    <dgm:pt modelId="{F1349A8D-521F-D047-9EA2-549AF0E1DF4A}" type="sibTrans" cxnId="{1A671CCE-E01F-1348-BAC4-40B5B0EE1016}">
      <dgm:prSet/>
      <dgm:spPr/>
      <dgm:t>
        <a:bodyPr/>
        <a:lstStyle/>
        <a:p>
          <a:endParaRPr lang="en-US"/>
        </a:p>
      </dgm:t>
    </dgm:pt>
    <dgm:pt modelId="{C147464A-A7FE-7046-B7CF-5907A0A7A37D}">
      <dgm:prSet/>
      <dgm:spPr/>
      <dgm:t>
        <a:bodyPr/>
        <a:lstStyle/>
        <a:p>
          <a:pPr rtl="0"/>
          <a:r>
            <a:rPr lang="en-US" dirty="0" smtClean="0"/>
            <a:t>Scribe: recording notes &amp; making copies</a:t>
          </a:r>
          <a:endParaRPr dirty="0"/>
        </a:p>
      </dgm:t>
    </dgm:pt>
    <dgm:pt modelId="{57267C3E-3DAD-6F4E-84E5-D28A8160FF37}" type="parTrans" cxnId="{4E8086EB-E109-BF46-AA23-B96676ACEAB4}">
      <dgm:prSet/>
      <dgm:spPr/>
      <dgm:t>
        <a:bodyPr/>
        <a:lstStyle/>
        <a:p>
          <a:endParaRPr lang="en-US"/>
        </a:p>
      </dgm:t>
    </dgm:pt>
    <dgm:pt modelId="{2C5E0F17-937B-EB4D-9A67-1C5476EB0060}" type="sibTrans" cxnId="{4E8086EB-E109-BF46-AA23-B96676ACEAB4}">
      <dgm:prSet/>
      <dgm:spPr/>
      <dgm:t>
        <a:bodyPr/>
        <a:lstStyle/>
        <a:p>
          <a:endParaRPr lang="en-US"/>
        </a:p>
      </dgm:t>
    </dgm:pt>
    <dgm:pt modelId="{B3FE4365-294C-1249-B043-032A5440F4F7}" type="pres">
      <dgm:prSet presAssocID="{C4B2C2FD-ABDE-6844-9FAE-81B079223F46}" presName="theList" presStyleCnt="0">
        <dgm:presLayoutVars>
          <dgm:dir/>
          <dgm:animLvl val="lvl"/>
          <dgm:resizeHandles val="exact"/>
        </dgm:presLayoutVars>
      </dgm:prSet>
      <dgm:spPr/>
    </dgm:pt>
    <dgm:pt modelId="{2C1F2015-AB3C-254B-A440-10309B28A1D5}" type="pres">
      <dgm:prSet presAssocID="{2718FC73-4340-2947-8ED8-9C9015B0979C}" presName="compNode" presStyleCnt="0"/>
      <dgm:spPr/>
    </dgm:pt>
    <dgm:pt modelId="{61A8C6AD-00E4-DD48-B6C3-828F0E03E767}" type="pres">
      <dgm:prSet presAssocID="{2718FC73-4340-2947-8ED8-9C9015B0979C}" presName="noGeometry" presStyleCnt="0"/>
      <dgm:spPr/>
    </dgm:pt>
    <dgm:pt modelId="{6EA029E4-F42C-2C48-BDFC-6CF827E8D59C}" type="pres">
      <dgm:prSet presAssocID="{2718FC73-4340-2947-8ED8-9C9015B0979C}" presName="childTextVisible" presStyleLbl="bgAccFollowNode1" presStyleIdx="0" presStyleCnt="3">
        <dgm:presLayoutVars>
          <dgm:bulletEnabled val="1"/>
        </dgm:presLayoutVars>
      </dgm:prSet>
      <dgm:spPr/>
    </dgm:pt>
    <dgm:pt modelId="{53D34488-5485-3845-8EC2-073F1EB63311}" type="pres">
      <dgm:prSet presAssocID="{2718FC73-4340-2947-8ED8-9C9015B0979C}" presName="childTextHidden" presStyleLbl="bgAccFollowNode1" presStyleIdx="0" presStyleCnt="3"/>
      <dgm:spPr/>
    </dgm:pt>
    <dgm:pt modelId="{18DEA176-0A75-4A46-B044-54174CD4F04E}" type="pres">
      <dgm:prSet presAssocID="{2718FC73-4340-2947-8ED8-9C9015B0979C}" presName="parentText" presStyleLbl="node1" presStyleIdx="0" presStyleCnt="3" custScaleX="219646" custScaleY="201352">
        <dgm:presLayoutVars>
          <dgm:chMax val="1"/>
          <dgm:bulletEnabled val="1"/>
        </dgm:presLayoutVars>
      </dgm:prSet>
      <dgm:spPr/>
    </dgm:pt>
    <dgm:pt modelId="{24705D4C-365A-514C-BF5B-497E6362C289}" type="pres">
      <dgm:prSet presAssocID="{2718FC73-4340-2947-8ED8-9C9015B0979C}" presName="aSpace" presStyleCnt="0"/>
      <dgm:spPr/>
    </dgm:pt>
    <dgm:pt modelId="{E157D45C-824B-C94A-BF66-5DFB476D4D21}" type="pres">
      <dgm:prSet presAssocID="{BEB0F4A9-B0EF-6B4D-85E2-E7511CEE6D7E}" presName="compNode" presStyleCnt="0"/>
      <dgm:spPr/>
    </dgm:pt>
    <dgm:pt modelId="{591A3F39-C12F-D441-B0A6-20D00C1F9136}" type="pres">
      <dgm:prSet presAssocID="{BEB0F4A9-B0EF-6B4D-85E2-E7511CEE6D7E}" presName="noGeometry" presStyleCnt="0"/>
      <dgm:spPr/>
    </dgm:pt>
    <dgm:pt modelId="{9EA2545C-48AA-1847-B413-6C0C3318E8C0}" type="pres">
      <dgm:prSet presAssocID="{BEB0F4A9-B0EF-6B4D-85E2-E7511CEE6D7E}" presName="childTextVisible" presStyleLbl="bgAccFollowNode1" presStyleIdx="1" presStyleCnt="3">
        <dgm:presLayoutVars>
          <dgm:bulletEnabled val="1"/>
        </dgm:presLayoutVars>
      </dgm:prSet>
      <dgm:spPr/>
    </dgm:pt>
    <dgm:pt modelId="{C06FAE60-A856-EB42-B4D3-150335FE95DE}" type="pres">
      <dgm:prSet presAssocID="{BEB0F4A9-B0EF-6B4D-85E2-E7511CEE6D7E}" presName="childTextHidden" presStyleLbl="bgAccFollowNode1" presStyleIdx="1" presStyleCnt="3"/>
      <dgm:spPr/>
    </dgm:pt>
    <dgm:pt modelId="{EF4C9766-6EFB-BB40-BE5D-42D859B50F4F}" type="pres">
      <dgm:prSet presAssocID="{BEB0F4A9-B0EF-6B4D-85E2-E7511CEE6D7E}" presName="parentText" presStyleLbl="node1" presStyleIdx="1" presStyleCnt="3" custScaleX="207081" custScaleY="198413">
        <dgm:presLayoutVars>
          <dgm:chMax val="1"/>
          <dgm:bulletEnabled val="1"/>
        </dgm:presLayoutVars>
      </dgm:prSet>
      <dgm:spPr/>
    </dgm:pt>
    <dgm:pt modelId="{C6CB593B-754C-F149-A185-CD2EC7B38885}" type="pres">
      <dgm:prSet presAssocID="{BEB0F4A9-B0EF-6B4D-85E2-E7511CEE6D7E}" presName="aSpace" presStyleCnt="0"/>
      <dgm:spPr/>
    </dgm:pt>
    <dgm:pt modelId="{3A004B6D-B130-3E48-A749-B0D0A9BB4352}" type="pres">
      <dgm:prSet presAssocID="{5B4BF845-C4AC-7E47-BCE7-DF949C03635F}" presName="compNode" presStyleCnt="0"/>
      <dgm:spPr/>
    </dgm:pt>
    <dgm:pt modelId="{305FD75D-BEFE-D646-AFBE-91C876355C33}" type="pres">
      <dgm:prSet presAssocID="{5B4BF845-C4AC-7E47-BCE7-DF949C03635F}" presName="noGeometry" presStyleCnt="0"/>
      <dgm:spPr/>
    </dgm:pt>
    <dgm:pt modelId="{5A5FCDDB-B9F5-744A-9E4B-F3425F9BB282}" type="pres">
      <dgm:prSet presAssocID="{5B4BF845-C4AC-7E47-BCE7-DF949C03635F}" presName="childTextVisible" presStyleLbl="bgAccFollowNode1" presStyleIdx="2" presStyleCnt="3" custScaleX="182560" custScaleY="158942">
        <dgm:presLayoutVars>
          <dgm:bulletEnabled val="1"/>
        </dgm:presLayoutVars>
      </dgm:prSet>
      <dgm:spPr/>
    </dgm:pt>
    <dgm:pt modelId="{F2EBF9DA-7235-8D45-B1FD-555543C0BE02}" type="pres">
      <dgm:prSet presAssocID="{5B4BF845-C4AC-7E47-BCE7-DF949C03635F}" presName="childTextHidden" presStyleLbl="bgAccFollowNode1" presStyleIdx="2" presStyleCnt="3"/>
      <dgm:spPr/>
    </dgm:pt>
    <dgm:pt modelId="{BCE3EBD5-3E87-3F44-A0DB-6E7CE1C07A36}" type="pres">
      <dgm:prSet presAssocID="{5B4BF845-C4AC-7E47-BCE7-DF949C03635F}" presName="parentText" presStyleLbl="node1" presStyleIdx="2" presStyleCnt="3" custLinFactNeighborX="-43691" custLinFactNeighborY="0">
        <dgm:presLayoutVars>
          <dgm:chMax val="1"/>
          <dgm:bulletEnabled val="1"/>
        </dgm:presLayoutVars>
      </dgm:prSet>
      <dgm:spPr/>
    </dgm:pt>
  </dgm:ptLst>
  <dgm:cxnLst>
    <dgm:cxn modelId="{23765EFB-9BE9-C341-BB19-1BD86B404BDA}" srcId="{C4B2C2FD-ABDE-6844-9FAE-81B079223F46}" destId="{5B4BF845-C4AC-7E47-BCE7-DF949C03635F}" srcOrd="2" destOrd="0" parTransId="{A5406D1D-FAA1-0C43-9943-F4AB170C53ED}" sibTransId="{4E23A2DF-D40D-084F-9772-1735AF48B0CE}"/>
    <dgm:cxn modelId="{B27529CB-5394-EC47-B799-3F238E11D597}" type="presOf" srcId="{C4B2C2FD-ABDE-6844-9FAE-81B079223F46}" destId="{B3FE4365-294C-1249-B043-032A5440F4F7}" srcOrd="0" destOrd="0" presId="urn:microsoft.com/office/officeart/2005/8/layout/hProcess6"/>
    <dgm:cxn modelId="{1E5CE712-A729-4544-B96F-71DA85745BD7}" type="presOf" srcId="{C147464A-A7FE-7046-B7CF-5907A0A7A37D}" destId="{F2EBF9DA-7235-8D45-B1FD-555543C0BE02}" srcOrd="1" destOrd="1" presId="urn:microsoft.com/office/officeart/2005/8/layout/hProcess6"/>
    <dgm:cxn modelId="{4E8086EB-E109-BF46-AA23-B96676ACEAB4}" srcId="{5B4BF845-C4AC-7E47-BCE7-DF949C03635F}" destId="{C147464A-A7FE-7046-B7CF-5907A0A7A37D}" srcOrd="1" destOrd="0" parTransId="{57267C3E-3DAD-6F4E-84E5-D28A8160FF37}" sibTransId="{2C5E0F17-937B-EB4D-9A67-1C5476EB0060}"/>
    <dgm:cxn modelId="{D41BBA83-EAE0-2948-99BA-65F25A338AD6}" type="presOf" srcId="{BEB0F4A9-B0EF-6B4D-85E2-E7511CEE6D7E}" destId="{EF4C9766-6EFB-BB40-BE5D-42D859B50F4F}" srcOrd="0" destOrd="0" presId="urn:microsoft.com/office/officeart/2005/8/layout/hProcess6"/>
    <dgm:cxn modelId="{938EF8E2-B2CD-5546-AB4F-666E4002ECCF}" srcId="{C4B2C2FD-ABDE-6844-9FAE-81B079223F46}" destId="{2718FC73-4340-2947-8ED8-9C9015B0979C}" srcOrd="0" destOrd="0" parTransId="{CE9051C5-62E6-3444-80D8-EBC7594FA006}" sibTransId="{B742E3CA-6A7B-E14C-9448-F9D827CE4C74}"/>
    <dgm:cxn modelId="{1A671CCE-E01F-1348-BAC4-40B5B0EE1016}" srcId="{5B4BF845-C4AC-7E47-BCE7-DF949C03635F}" destId="{CF92D2FF-3906-6849-8F8D-2BC706E5582F}" srcOrd="0" destOrd="0" parTransId="{17531782-F138-104A-A054-43F9CB90BC84}" sibTransId="{F1349A8D-521F-D047-9EA2-549AF0E1DF4A}"/>
    <dgm:cxn modelId="{77053034-1C82-EF46-BB0C-082EC1CFE920}" type="presOf" srcId="{2718FC73-4340-2947-8ED8-9C9015B0979C}" destId="{18DEA176-0A75-4A46-B044-54174CD4F04E}" srcOrd="0" destOrd="0" presId="urn:microsoft.com/office/officeart/2005/8/layout/hProcess6"/>
    <dgm:cxn modelId="{D5A7F1E4-0E08-F54B-8395-177B4E70C658}" type="presOf" srcId="{CF92D2FF-3906-6849-8F8D-2BC706E5582F}" destId="{5A5FCDDB-B9F5-744A-9E4B-F3425F9BB282}" srcOrd="0" destOrd="0" presId="urn:microsoft.com/office/officeart/2005/8/layout/hProcess6"/>
    <dgm:cxn modelId="{81A09E3B-4D3E-6848-9D0F-17B3680A1F92}" type="presOf" srcId="{CF92D2FF-3906-6849-8F8D-2BC706E5582F}" destId="{F2EBF9DA-7235-8D45-B1FD-555543C0BE02}" srcOrd="1" destOrd="0" presId="urn:microsoft.com/office/officeart/2005/8/layout/hProcess6"/>
    <dgm:cxn modelId="{42D0A835-2B70-D84B-B0A4-D917942440B6}" type="presOf" srcId="{5B4BF845-C4AC-7E47-BCE7-DF949C03635F}" destId="{BCE3EBD5-3E87-3F44-A0DB-6E7CE1C07A36}" srcOrd="0" destOrd="0" presId="urn:microsoft.com/office/officeart/2005/8/layout/hProcess6"/>
    <dgm:cxn modelId="{E799322F-D05D-FE4B-9606-85CFDDB4AB35}" srcId="{C4B2C2FD-ABDE-6844-9FAE-81B079223F46}" destId="{BEB0F4A9-B0EF-6B4D-85E2-E7511CEE6D7E}" srcOrd="1" destOrd="0" parTransId="{61FD17E7-FDDB-1748-B2B2-9D0F78158280}" sibTransId="{EDDF5EA2-7642-D544-A7E3-F17A72B0EE35}"/>
    <dgm:cxn modelId="{B0DBFE8B-817B-6F47-8565-F5F580998F2F}" type="presOf" srcId="{C147464A-A7FE-7046-B7CF-5907A0A7A37D}" destId="{5A5FCDDB-B9F5-744A-9E4B-F3425F9BB282}" srcOrd="0" destOrd="1" presId="urn:microsoft.com/office/officeart/2005/8/layout/hProcess6"/>
    <dgm:cxn modelId="{D4E50EAE-B802-0043-931C-1437401636B7}" type="presParOf" srcId="{B3FE4365-294C-1249-B043-032A5440F4F7}" destId="{2C1F2015-AB3C-254B-A440-10309B28A1D5}" srcOrd="0" destOrd="0" presId="urn:microsoft.com/office/officeart/2005/8/layout/hProcess6"/>
    <dgm:cxn modelId="{B49A5ECE-6B8A-7A47-A79E-BFAD14A6318C}" type="presParOf" srcId="{2C1F2015-AB3C-254B-A440-10309B28A1D5}" destId="{61A8C6AD-00E4-DD48-B6C3-828F0E03E767}" srcOrd="0" destOrd="0" presId="urn:microsoft.com/office/officeart/2005/8/layout/hProcess6"/>
    <dgm:cxn modelId="{1B87B3D4-061C-0B44-B7A1-C82CE442E75F}" type="presParOf" srcId="{2C1F2015-AB3C-254B-A440-10309B28A1D5}" destId="{6EA029E4-F42C-2C48-BDFC-6CF827E8D59C}" srcOrd="1" destOrd="0" presId="urn:microsoft.com/office/officeart/2005/8/layout/hProcess6"/>
    <dgm:cxn modelId="{04006AB3-1721-B847-9459-D0C6C7D4C1E2}" type="presParOf" srcId="{2C1F2015-AB3C-254B-A440-10309B28A1D5}" destId="{53D34488-5485-3845-8EC2-073F1EB63311}" srcOrd="2" destOrd="0" presId="urn:microsoft.com/office/officeart/2005/8/layout/hProcess6"/>
    <dgm:cxn modelId="{E7F94C67-3A9B-7140-87B5-46FA3B2C33D6}" type="presParOf" srcId="{2C1F2015-AB3C-254B-A440-10309B28A1D5}" destId="{18DEA176-0A75-4A46-B044-54174CD4F04E}" srcOrd="3" destOrd="0" presId="urn:microsoft.com/office/officeart/2005/8/layout/hProcess6"/>
    <dgm:cxn modelId="{8E9D50BB-CAB6-E649-A8BD-FCD5B6457169}" type="presParOf" srcId="{B3FE4365-294C-1249-B043-032A5440F4F7}" destId="{24705D4C-365A-514C-BF5B-497E6362C289}" srcOrd="1" destOrd="0" presId="urn:microsoft.com/office/officeart/2005/8/layout/hProcess6"/>
    <dgm:cxn modelId="{4F09FBB4-E250-9841-BB64-3DB8872E12FE}" type="presParOf" srcId="{B3FE4365-294C-1249-B043-032A5440F4F7}" destId="{E157D45C-824B-C94A-BF66-5DFB476D4D21}" srcOrd="2" destOrd="0" presId="urn:microsoft.com/office/officeart/2005/8/layout/hProcess6"/>
    <dgm:cxn modelId="{12AE0188-BF4B-A346-8EB2-1B26364C0442}" type="presParOf" srcId="{E157D45C-824B-C94A-BF66-5DFB476D4D21}" destId="{591A3F39-C12F-D441-B0A6-20D00C1F9136}" srcOrd="0" destOrd="0" presId="urn:microsoft.com/office/officeart/2005/8/layout/hProcess6"/>
    <dgm:cxn modelId="{4F2A4B05-3F01-AF4F-AFFE-7E37190D3D6B}" type="presParOf" srcId="{E157D45C-824B-C94A-BF66-5DFB476D4D21}" destId="{9EA2545C-48AA-1847-B413-6C0C3318E8C0}" srcOrd="1" destOrd="0" presId="urn:microsoft.com/office/officeart/2005/8/layout/hProcess6"/>
    <dgm:cxn modelId="{27F964A0-BF8B-E54D-904C-547DB31ACFE8}" type="presParOf" srcId="{E157D45C-824B-C94A-BF66-5DFB476D4D21}" destId="{C06FAE60-A856-EB42-B4D3-150335FE95DE}" srcOrd="2" destOrd="0" presId="urn:microsoft.com/office/officeart/2005/8/layout/hProcess6"/>
    <dgm:cxn modelId="{AE327915-B2BA-6D41-9664-C51023908AC4}" type="presParOf" srcId="{E157D45C-824B-C94A-BF66-5DFB476D4D21}" destId="{EF4C9766-6EFB-BB40-BE5D-42D859B50F4F}" srcOrd="3" destOrd="0" presId="urn:microsoft.com/office/officeart/2005/8/layout/hProcess6"/>
    <dgm:cxn modelId="{70ACAD08-CF51-EA4B-9969-099FD47D262D}" type="presParOf" srcId="{B3FE4365-294C-1249-B043-032A5440F4F7}" destId="{C6CB593B-754C-F149-A185-CD2EC7B38885}" srcOrd="3" destOrd="0" presId="urn:microsoft.com/office/officeart/2005/8/layout/hProcess6"/>
    <dgm:cxn modelId="{F076F7FE-A69C-8544-AC4D-3F331D055F4D}" type="presParOf" srcId="{B3FE4365-294C-1249-B043-032A5440F4F7}" destId="{3A004B6D-B130-3E48-A749-B0D0A9BB4352}" srcOrd="4" destOrd="0" presId="urn:microsoft.com/office/officeart/2005/8/layout/hProcess6"/>
    <dgm:cxn modelId="{1719B616-A7ED-4F4D-9338-0C2211EF8A33}" type="presParOf" srcId="{3A004B6D-B130-3E48-A749-B0D0A9BB4352}" destId="{305FD75D-BEFE-D646-AFBE-91C876355C33}" srcOrd="0" destOrd="0" presId="urn:microsoft.com/office/officeart/2005/8/layout/hProcess6"/>
    <dgm:cxn modelId="{C8445D3B-04FE-0148-9CD9-FF9442339672}" type="presParOf" srcId="{3A004B6D-B130-3E48-A749-B0D0A9BB4352}" destId="{5A5FCDDB-B9F5-744A-9E4B-F3425F9BB282}" srcOrd="1" destOrd="0" presId="urn:microsoft.com/office/officeart/2005/8/layout/hProcess6"/>
    <dgm:cxn modelId="{5BB3FC37-046B-5640-BBB7-AB159395AC05}" type="presParOf" srcId="{3A004B6D-B130-3E48-A749-B0D0A9BB4352}" destId="{F2EBF9DA-7235-8D45-B1FD-555543C0BE02}" srcOrd="2" destOrd="0" presId="urn:microsoft.com/office/officeart/2005/8/layout/hProcess6"/>
    <dgm:cxn modelId="{81353C1F-0AE2-3646-823F-CFEF8FAA2E56}" type="presParOf" srcId="{3A004B6D-B130-3E48-A749-B0D0A9BB4352}" destId="{BCE3EBD5-3E87-3F44-A0DB-6E7CE1C07A36}" srcOrd="3" destOrd="0" presId="urn:microsoft.com/office/officeart/2005/8/layout/hProcess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4B79E-1697-9840-9013-D1D1DDC41D21}" type="doc">
      <dgm:prSet loTypeId="urn:microsoft.com/office/officeart/2005/8/layout/radial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1FA3A-7990-9140-A875-DA0ECE091470}">
      <dgm:prSet/>
      <dgm:spPr/>
      <dgm:t>
        <a:bodyPr/>
        <a:lstStyle/>
        <a:p>
          <a:pPr rtl="0"/>
          <a:r>
            <a:rPr lang="en-US" dirty="0" smtClean="0"/>
            <a:t>Two kinds of requirements:</a:t>
          </a:r>
          <a:endParaRPr dirty="0"/>
        </a:p>
      </dgm:t>
    </dgm:pt>
    <dgm:pt modelId="{534D464F-BEED-9845-B8CB-F12FBD407624}" type="parTrans" cxnId="{B8082841-5EEB-B145-A722-C7AF527DC32B}">
      <dgm:prSet/>
      <dgm:spPr/>
      <dgm:t>
        <a:bodyPr/>
        <a:lstStyle/>
        <a:p>
          <a:endParaRPr lang="en-US"/>
        </a:p>
      </dgm:t>
    </dgm:pt>
    <dgm:pt modelId="{10B2CA7C-DFB3-4744-A287-28DEB1149694}" type="sibTrans" cxnId="{B8082841-5EEB-B145-A722-C7AF527DC32B}">
      <dgm:prSet/>
      <dgm:spPr/>
      <dgm:t>
        <a:bodyPr/>
        <a:lstStyle/>
        <a:p>
          <a:endParaRPr lang="en-US"/>
        </a:p>
      </dgm:t>
    </dgm:pt>
    <dgm:pt modelId="{886B3F61-E913-0B44-8F20-9D876109ED7E}">
      <dgm:prSet custT="1"/>
      <dgm:spPr/>
      <dgm:t>
        <a:bodyPr/>
        <a:lstStyle/>
        <a:p>
          <a:pPr rtl="0"/>
          <a:r>
            <a:rPr lang="en-US" sz="1800" dirty="0" smtClean="0"/>
            <a:t>Functional requirements</a:t>
          </a:r>
          <a:endParaRPr lang="en-US" sz="1800" dirty="0"/>
        </a:p>
      </dgm:t>
    </dgm:pt>
    <dgm:pt modelId="{A9AD09EA-4D38-8347-A4F6-CF0F146A6665}" type="parTrans" cxnId="{B85D68B5-2924-8F42-8776-8F2E671AAE29}">
      <dgm:prSet/>
      <dgm:spPr/>
      <dgm:t>
        <a:bodyPr/>
        <a:lstStyle/>
        <a:p>
          <a:endParaRPr lang="en-US"/>
        </a:p>
      </dgm:t>
    </dgm:pt>
    <dgm:pt modelId="{8D07C511-B911-1140-BEA7-1EEA1E29DF87}" type="sibTrans" cxnId="{B85D68B5-2924-8F42-8776-8F2E671AAE29}">
      <dgm:prSet/>
      <dgm:spPr/>
      <dgm:t>
        <a:bodyPr/>
        <a:lstStyle/>
        <a:p>
          <a:endParaRPr lang="en-US"/>
        </a:p>
      </dgm:t>
    </dgm:pt>
    <dgm:pt modelId="{2B6F1A8B-F7E8-794B-970B-C155C283CCBF}">
      <dgm:prSet custT="1"/>
      <dgm:spPr/>
      <dgm:t>
        <a:bodyPr/>
        <a:lstStyle/>
        <a:p>
          <a:pPr rtl="0"/>
          <a:r>
            <a:rPr lang="en-US" sz="1100" dirty="0" smtClean="0"/>
            <a:t>directly related to a process the system performs or information the system contains. </a:t>
          </a:r>
          <a:endParaRPr sz="1100" dirty="0"/>
        </a:p>
      </dgm:t>
    </dgm:pt>
    <dgm:pt modelId="{16099119-B6C3-844A-82A5-FD4AC4018C54}" type="parTrans" cxnId="{F6A7F3A9-A070-014B-B72D-FE1F2E14D7F3}">
      <dgm:prSet/>
      <dgm:spPr/>
      <dgm:t>
        <a:bodyPr/>
        <a:lstStyle/>
        <a:p>
          <a:endParaRPr lang="en-US"/>
        </a:p>
      </dgm:t>
    </dgm:pt>
    <dgm:pt modelId="{D5AC9B64-410E-FD44-B05A-DE03525792C3}" type="sibTrans" cxnId="{F6A7F3A9-A070-014B-B72D-FE1F2E14D7F3}">
      <dgm:prSet/>
      <dgm:spPr/>
      <dgm:t>
        <a:bodyPr/>
        <a:lstStyle/>
        <a:p>
          <a:endParaRPr lang="en-US"/>
        </a:p>
      </dgm:t>
    </dgm:pt>
    <dgm:pt modelId="{609F07BB-7D90-F24C-A0FA-C551094913D2}">
      <dgm:prSet custT="1"/>
      <dgm:spPr/>
      <dgm:t>
        <a:bodyPr/>
        <a:lstStyle/>
        <a:p>
          <a:pPr rtl="0"/>
          <a:r>
            <a:rPr lang="en-US" sz="1100" dirty="0" smtClean="0"/>
            <a:t>e.g., search for products, generate report for actual and budgeted expenses, add product to shopping cart, make payment.</a:t>
          </a:r>
          <a:endParaRPr lang="en-US" sz="1100" dirty="0"/>
        </a:p>
      </dgm:t>
    </dgm:pt>
    <dgm:pt modelId="{EECD73A3-DFFD-D04F-A73A-6F904DF0A555}" type="parTrans" cxnId="{8BF0A6E1-D5EB-8042-B229-E1C7012FAAB1}">
      <dgm:prSet/>
      <dgm:spPr/>
      <dgm:t>
        <a:bodyPr/>
        <a:lstStyle/>
        <a:p>
          <a:endParaRPr lang="en-US"/>
        </a:p>
      </dgm:t>
    </dgm:pt>
    <dgm:pt modelId="{FA80F91F-58B3-D140-BE68-CAA80FACA672}" type="sibTrans" cxnId="{8BF0A6E1-D5EB-8042-B229-E1C7012FAAB1}">
      <dgm:prSet/>
      <dgm:spPr/>
      <dgm:t>
        <a:bodyPr/>
        <a:lstStyle/>
        <a:p>
          <a:endParaRPr lang="en-US"/>
        </a:p>
      </dgm:t>
    </dgm:pt>
    <dgm:pt modelId="{7F0C0B08-2207-AB4E-BABF-2D589E71FCBE}">
      <dgm:prSet custT="1"/>
      <dgm:spPr/>
      <dgm:t>
        <a:bodyPr/>
        <a:lstStyle/>
        <a:p>
          <a:pPr rtl="0"/>
          <a:r>
            <a:rPr lang="en-US" sz="1800" dirty="0" smtClean="0"/>
            <a:t>Nonfunctional requirements</a:t>
          </a:r>
          <a:endParaRPr lang="en-US" sz="1800" dirty="0"/>
        </a:p>
      </dgm:t>
    </dgm:pt>
    <dgm:pt modelId="{0305BE3A-54F5-BE4F-BBAC-36862D52C313}" type="parTrans" cxnId="{325E8163-B6EA-B24E-A864-5CA61E610A6E}">
      <dgm:prSet/>
      <dgm:spPr/>
      <dgm:t>
        <a:bodyPr/>
        <a:lstStyle/>
        <a:p>
          <a:endParaRPr lang="en-US"/>
        </a:p>
      </dgm:t>
    </dgm:pt>
    <dgm:pt modelId="{315A25AF-72E9-6F4C-B904-3B608CBF1313}" type="sibTrans" cxnId="{325E8163-B6EA-B24E-A864-5CA61E610A6E}">
      <dgm:prSet/>
      <dgm:spPr/>
      <dgm:t>
        <a:bodyPr/>
        <a:lstStyle/>
        <a:p>
          <a:endParaRPr lang="en-US"/>
        </a:p>
      </dgm:t>
    </dgm:pt>
    <dgm:pt modelId="{A32FB49C-6782-AD43-9D4F-7428553A0F01}">
      <dgm:prSet custT="1"/>
      <dgm:spPr/>
      <dgm:t>
        <a:bodyPr/>
        <a:lstStyle/>
        <a:p>
          <a:pPr rtl="0"/>
          <a:r>
            <a:rPr lang="en-US" sz="1200" dirty="0" smtClean="0"/>
            <a:t>behavioral properties that the system must have. used primarily in design for decision-making on user interface, hardware &amp; software, system physical architecture.</a:t>
          </a:r>
          <a:endParaRPr sz="1200" dirty="0"/>
        </a:p>
      </dgm:t>
    </dgm:pt>
    <dgm:pt modelId="{6BD51FA0-8C0D-C242-8B36-A9B6CAC25015}" type="parTrans" cxnId="{C65AE23B-0BC8-AB48-9193-DECF5B04318A}">
      <dgm:prSet/>
      <dgm:spPr/>
      <dgm:t>
        <a:bodyPr/>
        <a:lstStyle/>
        <a:p>
          <a:endParaRPr lang="en-US"/>
        </a:p>
      </dgm:t>
    </dgm:pt>
    <dgm:pt modelId="{8FDEFF08-CD5C-BF4B-9A6C-250A31A13A8C}" type="sibTrans" cxnId="{C65AE23B-0BC8-AB48-9193-DECF5B04318A}">
      <dgm:prSet/>
      <dgm:spPr/>
      <dgm:t>
        <a:bodyPr/>
        <a:lstStyle/>
        <a:p>
          <a:endParaRPr lang="en-US"/>
        </a:p>
      </dgm:t>
    </dgm:pt>
    <dgm:pt modelId="{B6DD5F90-464A-5240-9B95-A89AEAAC1B37}">
      <dgm:prSet custT="1"/>
      <dgm:spPr/>
      <dgm:t>
        <a:bodyPr/>
        <a:lstStyle/>
        <a:p>
          <a:pPr rtl="0"/>
          <a:r>
            <a:rPr lang="en-US" sz="1200" dirty="0" smtClean="0"/>
            <a:t>e.g., the system must be accessible via web/mobile, is user friendly, reliable, secure, etc.</a:t>
          </a:r>
          <a:endParaRPr sz="1200" dirty="0"/>
        </a:p>
      </dgm:t>
    </dgm:pt>
    <dgm:pt modelId="{2AF08864-6A90-954A-8EED-9DD8DE613224}" type="parTrans" cxnId="{B0E9C505-2702-3641-BACD-DD98A3123466}">
      <dgm:prSet/>
      <dgm:spPr/>
      <dgm:t>
        <a:bodyPr/>
        <a:lstStyle/>
        <a:p>
          <a:endParaRPr lang="en-US"/>
        </a:p>
      </dgm:t>
    </dgm:pt>
    <dgm:pt modelId="{353150A9-E256-1C47-887A-87E366364051}" type="sibTrans" cxnId="{B0E9C505-2702-3641-BACD-DD98A3123466}">
      <dgm:prSet/>
      <dgm:spPr/>
      <dgm:t>
        <a:bodyPr/>
        <a:lstStyle/>
        <a:p>
          <a:endParaRPr lang="en-US"/>
        </a:p>
      </dgm:t>
    </dgm:pt>
    <dgm:pt modelId="{9E990D33-A491-FA44-8591-963B279F788B}" type="pres">
      <dgm:prSet presAssocID="{EA04B79E-1697-9840-9013-D1D1DDC41D21}" presName="composite" presStyleCnt="0">
        <dgm:presLayoutVars>
          <dgm:chMax val="1"/>
          <dgm:dir/>
          <dgm:resizeHandles val="exact"/>
        </dgm:presLayoutVars>
      </dgm:prSet>
      <dgm:spPr/>
    </dgm:pt>
    <dgm:pt modelId="{47D72288-FD84-8543-8921-30044992C891}" type="pres">
      <dgm:prSet presAssocID="{EA04B79E-1697-9840-9013-D1D1DDC41D21}" presName="radial" presStyleCnt="0">
        <dgm:presLayoutVars>
          <dgm:animLvl val="ctr"/>
        </dgm:presLayoutVars>
      </dgm:prSet>
      <dgm:spPr/>
    </dgm:pt>
    <dgm:pt modelId="{76655471-1117-9743-9AFA-6411B9ED65F0}" type="pres">
      <dgm:prSet presAssocID="{29F1FA3A-7990-9140-A875-DA0ECE091470}" presName="centerShape" presStyleLbl="vennNode1" presStyleIdx="0" presStyleCnt="3"/>
      <dgm:spPr/>
    </dgm:pt>
    <dgm:pt modelId="{3A3F237E-0183-2943-BC5E-1F4AB613E675}" type="pres">
      <dgm:prSet presAssocID="{886B3F61-E913-0B44-8F20-9D876109ED7E}" presName="node" presStyleLbl="vennNode1" presStyleIdx="1" presStyleCnt="3" custScaleX="345540">
        <dgm:presLayoutVars>
          <dgm:bulletEnabled val="1"/>
        </dgm:presLayoutVars>
      </dgm:prSet>
      <dgm:spPr/>
    </dgm:pt>
    <dgm:pt modelId="{A8A844C6-54D8-0A44-9E15-4BD55D0B1C36}" type="pres">
      <dgm:prSet presAssocID="{7F0C0B08-2207-AB4E-BABF-2D589E71FCBE}" presName="node" presStyleLbl="vennNode1" presStyleIdx="2" presStyleCnt="3" custScaleX="355556">
        <dgm:presLayoutVars>
          <dgm:bulletEnabled val="1"/>
        </dgm:presLayoutVars>
      </dgm:prSet>
      <dgm:spPr/>
    </dgm:pt>
  </dgm:ptLst>
  <dgm:cxnLst>
    <dgm:cxn modelId="{B8082841-5EEB-B145-A722-C7AF527DC32B}" srcId="{EA04B79E-1697-9840-9013-D1D1DDC41D21}" destId="{29F1FA3A-7990-9140-A875-DA0ECE091470}" srcOrd="0" destOrd="0" parTransId="{534D464F-BEED-9845-B8CB-F12FBD407624}" sibTransId="{10B2CA7C-DFB3-4744-A287-28DEB1149694}"/>
    <dgm:cxn modelId="{F6A7F3A9-A070-014B-B72D-FE1F2E14D7F3}" srcId="{886B3F61-E913-0B44-8F20-9D876109ED7E}" destId="{2B6F1A8B-F7E8-794B-970B-C155C283CCBF}" srcOrd="0" destOrd="0" parTransId="{16099119-B6C3-844A-82A5-FD4AC4018C54}" sibTransId="{D5AC9B64-410E-FD44-B05A-DE03525792C3}"/>
    <dgm:cxn modelId="{F670E836-C014-A143-B2A4-EC1BCD1F7BF9}" type="presOf" srcId="{2B6F1A8B-F7E8-794B-970B-C155C283CCBF}" destId="{3A3F237E-0183-2943-BC5E-1F4AB613E675}" srcOrd="0" destOrd="1" presId="urn:microsoft.com/office/officeart/2005/8/layout/radial3"/>
    <dgm:cxn modelId="{1B4E6C9F-9166-9B43-B8FB-32EC9F54BE2F}" type="presOf" srcId="{7F0C0B08-2207-AB4E-BABF-2D589E71FCBE}" destId="{A8A844C6-54D8-0A44-9E15-4BD55D0B1C36}" srcOrd="0" destOrd="0" presId="urn:microsoft.com/office/officeart/2005/8/layout/radial3"/>
    <dgm:cxn modelId="{43264443-1A53-2B41-B8B5-A7359C9AC566}" type="presOf" srcId="{609F07BB-7D90-F24C-A0FA-C551094913D2}" destId="{3A3F237E-0183-2943-BC5E-1F4AB613E675}" srcOrd="0" destOrd="2" presId="urn:microsoft.com/office/officeart/2005/8/layout/radial3"/>
    <dgm:cxn modelId="{57E741A8-0762-7D46-A2D3-C99A96F583F4}" type="presOf" srcId="{A32FB49C-6782-AD43-9D4F-7428553A0F01}" destId="{A8A844C6-54D8-0A44-9E15-4BD55D0B1C36}" srcOrd="0" destOrd="1" presId="urn:microsoft.com/office/officeart/2005/8/layout/radial3"/>
    <dgm:cxn modelId="{62AD3B18-7C2A-FE4D-85C5-AE5A69176641}" type="presOf" srcId="{B6DD5F90-464A-5240-9B95-A89AEAAC1B37}" destId="{A8A844C6-54D8-0A44-9E15-4BD55D0B1C36}" srcOrd="0" destOrd="2" presId="urn:microsoft.com/office/officeart/2005/8/layout/radial3"/>
    <dgm:cxn modelId="{8BF0A6E1-D5EB-8042-B229-E1C7012FAAB1}" srcId="{886B3F61-E913-0B44-8F20-9D876109ED7E}" destId="{609F07BB-7D90-F24C-A0FA-C551094913D2}" srcOrd="1" destOrd="0" parTransId="{EECD73A3-DFFD-D04F-A73A-6F904DF0A555}" sibTransId="{FA80F91F-58B3-D140-BE68-CAA80FACA672}"/>
    <dgm:cxn modelId="{7AEAB13D-A704-414F-88E4-0CA4597088C7}" type="presOf" srcId="{886B3F61-E913-0B44-8F20-9D876109ED7E}" destId="{3A3F237E-0183-2943-BC5E-1F4AB613E675}" srcOrd="0" destOrd="0" presId="urn:microsoft.com/office/officeart/2005/8/layout/radial3"/>
    <dgm:cxn modelId="{325E8163-B6EA-B24E-A864-5CA61E610A6E}" srcId="{29F1FA3A-7990-9140-A875-DA0ECE091470}" destId="{7F0C0B08-2207-AB4E-BABF-2D589E71FCBE}" srcOrd="1" destOrd="0" parTransId="{0305BE3A-54F5-BE4F-BBAC-36862D52C313}" sibTransId="{315A25AF-72E9-6F4C-B904-3B608CBF1313}"/>
    <dgm:cxn modelId="{9FF99770-3E79-E449-8AEB-A77FF1FF9C49}" type="presOf" srcId="{29F1FA3A-7990-9140-A875-DA0ECE091470}" destId="{76655471-1117-9743-9AFA-6411B9ED65F0}" srcOrd="0" destOrd="0" presId="urn:microsoft.com/office/officeart/2005/8/layout/radial3"/>
    <dgm:cxn modelId="{B0E9C505-2702-3641-BACD-DD98A3123466}" srcId="{7F0C0B08-2207-AB4E-BABF-2D589E71FCBE}" destId="{B6DD5F90-464A-5240-9B95-A89AEAAC1B37}" srcOrd="1" destOrd="0" parTransId="{2AF08864-6A90-954A-8EED-9DD8DE613224}" sibTransId="{353150A9-E256-1C47-887A-87E366364051}"/>
    <dgm:cxn modelId="{C65AE23B-0BC8-AB48-9193-DECF5B04318A}" srcId="{7F0C0B08-2207-AB4E-BABF-2D589E71FCBE}" destId="{A32FB49C-6782-AD43-9D4F-7428553A0F01}" srcOrd="0" destOrd="0" parTransId="{6BD51FA0-8C0D-C242-8B36-A9B6CAC25015}" sibTransId="{8FDEFF08-CD5C-BF4B-9A6C-250A31A13A8C}"/>
    <dgm:cxn modelId="{B85D68B5-2924-8F42-8776-8F2E671AAE29}" srcId="{29F1FA3A-7990-9140-A875-DA0ECE091470}" destId="{886B3F61-E913-0B44-8F20-9D876109ED7E}" srcOrd="0" destOrd="0" parTransId="{A9AD09EA-4D38-8347-A4F6-CF0F146A6665}" sibTransId="{8D07C511-B911-1140-BEA7-1EEA1E29DF87}"/>
    <dgm:cxn modelId="{FC08ED44-8774-9941-9755-0EB894EF7D16}" type="presOf" srcId="{EA04B79E-1697-9840-9013-D1D1DDC41D21}" destId="{9E990D33-A491-FA44-8591-963B279F788B}" srcOrd="0" destOrd="0" presId="urn:microsoft.com/office/officeart/2005/8/layout/radial3"/>
    <dgm:cxn modelId="{A4B05FCB-0D1A-9C4E-8586-F57ED77CC58D}" type="presParOf" srcId="{9E990D33-A491-FA44-8591-963B279F788B}" destId="{47D72288-FD84-8543-8921-30044992C891}" srcOrd="0" destOrd="0" presId="urn:microsoft.com/office/officeart/2005/8/layout/radial3"/>
    <dgm:cxn modelId="{3ECB1FD6-BC56-DF44-A63C-A7611FE71BAA}" type="presParOf" srcId="{47D72288-FD84-8543-8921-30044992C891}" destId="{76655471-1117-9743-9AFA-6411B9ED65F0}" srcOrd="0" destOrd="0" presId="urn:microsoft.com/office/officeart/2005/8/layout/radial3"/>
    <dgm:cxn modelId="{395B58B7-30C9-754F-819E-92799BC05E4E}" type="presParOf" srcId="{47D72288-FD84-8543-8921-30044992C891}" destId="{3A3F237E-0183-2943-BC5E-1F4AB613E675}" srcOrd="1" destOrd="0" presId="urn:microsoft.com/office/officeart/2005/8/layout/radial3"/>
    <dgm:cxn modelId="{FF19E986-0C8A-3B49-B051-91136F3BD3C9}" type="presParOf" srcId="{47D72288-FD84-8543-8921-30044992C891}" destId="{A8A844C6-54D8-0A44-9E15-4BD55D0B1C36}" srcOrd="2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514C7-D598-714D-8D41-BDB6A5B0FC3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D3049-5D52-FC49-9B0F-AF73E960B8B7}">
      <dgm:prSet custT="1"/>
      <dgm:spPr/>
      <dgm:t>
        <a:bodyPr/>
        <a:lstStyle/>
        <a:p>
          <a:pPr rtl="0"/>
          <a:r>
            <a:rPr lang="en-US" sz="2000" dirty="0" smtClean="0"/>
            <a:t>The basic process of </a:t>
          </a:r>
          <a:r>
            <a:rPr lang="en-US" sz="2000" i="1" dirty="0" smtClean="0"/>
            <a:t>analysis</a:t>
          </a:r>
          <a:r>
            <a:rPr lang="en-US" sz="2000" dirty="0" smtClean="0"/>
            <a:t> is divided into:</a:t>
          </a:r>
          <a:endParaRPr sz="2000" dirty="0"/>
        </a:p>
      </dgm:t>
    </dgm:pt>
    <dgm:pt modelId="{1801CD8B-8096-A742-8428-D9B4E9935019}" type="parTrans" cxnId="{05CBB7F7-7F9E-384E-9F27-D7C38A76958E}">
      <dgm:prSet/>
      <dgm:spPr/>
      <dgm:t>
        <a:bodyPr/>
        <a:lstStyle/>
        <a:p>
          <a:endParaRPr lang="en-US"/>
        </a:p>
      </dgm:t>
    </dgm:pt>
    <dgm:pt modelId="{4BDE8A1A-8CCD-364A-B359-23167E063018}" type="sibTrans" cxnId="{05CBB7F7-7F9E-384E-9F27-D7C38A76958E}">
      <dgm:prSet/>
      <dgm:spPr/>
      <dgm:t>
        <a:bodyPr/>
        <a:lstStyle/>
        <a:p>
          <a:endParaRPr lang="en-US"/>
        </a:p>
      </dgm:t>
    </dgm:pt>
    <dgm:pt modelId="{5D200236-BFEE-484F-A4E0-22A1DFC3D34A}">
      <dgm:prSet/>
      <dgm:spPr/>
      <dgm:t>
        <a:bodyPr/>
        <a:lstStyle/>
        <a:p>
          <a:pPr rtl="0"/>
          <a:r>
            <a:rPr lang="en-US" dirty="0" smtClean="0"/>
            <a:t>Understanding the as-is system</a:t>
          </a:r>
          <a:endParaRPr dirty="0"/>
        </a:p>
      </dgm:t>
    </dgm:pt>
    <dgm:pt modelId="{B9543895-AADF-5C49-97FB-438EBBB62D1D}" type="parTrans" cxnId="{9F01222B-8A08-FF40-A997-66ED7BF14B20}">
      <dgm:prSet/>
      <dgm:spPr/>
      <dgm:t>
        <a:bodyPr/>
        <a:lstStyle/>
        <a:p>
          <a:endParaRPr lang="en-US"/>
        </a:p>
      </dgm:t>
    </dgm:pt>
    <dgm:pt modelId="{3AD91D54-6663-DB40-86FE-027DD51DB007}" type="sibTrans" cxnId="{9F01222B-8A08-FF40-A997-66ED7BF14B20}">
      <dgm:prSet/>
      <dgm:spPr/>
      <dgm:t>
        <a:bodyPr/>
        <a:lstStyle/>
        <a:p>
          <a:endParaRPr lang="en-US"/>
        </a:p>
      </dgm:t>
    </dgm:pt>
    <dgm:pt modelId="{FFCE5785-2E73-0F40-B78A-8183BB4B74CB}">
      <dgm:prSet/>
      <dgm:spPr/>
      <dgm:t>
        <a:bodyPr/>
        <a:lstStyle/>
        <a:p>
          <a:pPr rtl="0"/>
          <a:r>
            <a:rPr lang="en-US" dirty="0" smtClean="0"/>
            <a:t>Identifying improvements</a:t>
          </a:r>
          <a:endParaRPr dirty="0"/>
        </a:p>
      </dgm:t>
    </dgm:pt>
    <dgm:pt modelId="{02015C3B-E9EF-9048-9352-F1CA57CBDE7A}" type="parTrans" cxnId="{3378CEE0-FA1C-0348-951E-AC4D7DB7952A}">
      <dgm:prSet/>
      <dgm:spPr/>
      <dgm:t>
        <a:bodyPr/>
        <a:lstStyle/>
        <a:p>
          <a:endParaRPr lang="en-US"/>
        </a:p>
      </dgm:t>
    </dgm:pt>
    <dgm:pt modelId="{3972AE79-E762-884E-9551-7703D2C308E7}" type="sibTrans" cxnId="{3378CEE0-FA1C-0348-951E-AC4D7DB7952A}">
      <dgm:prSet/>
      <dgm:spPr/>
      <dgm:t>
        <a:bodyPr/>
        <a:lstStyle/>
        <a:p>
          <a:endParaRPr lang="en-US"/>
        </a:p>
      </dgm:t>
    </dgm:pt>
    <dgm:pt modelId="{104F9DC5-D34A-F643-BF98-45949874EA6F}">
      <dgm:prSet/>
      <dgm:spPr/>
      <dgm:t>
        <a:bodyPr/>
        <a:lstStyle/>
        <a:p>
          <a:pPr rtl="0"/>
          <a:r>
            <a:rPr lang="en-US" dirty="0" smtClean="0"/>
            <a:t>Developing requirements for the to-be system</a:t>
          </a:r>
          <a:endParaRPr dirty="0"/>
        </a:p>
      </dgm:t>
    </dgm:pt>
    <dgm:pt modelId="{0948B82A-F514-E746-92ED-71E3CB329C5B}" type="parTrans" cxnId="{97D6516D-A433-2F42-A7B4-5175B918CF9F}">
      <dgm:prSet/>
      <dgm:spPr/>
      <dgm:t>
        <a:bodyPr/>
        <a:lstStyle/>
        <a:p>
          <a:endParaRPr lang="en-US"/>
        </a:p>
      </dgm:t>
    </dgm:pt>
    <dgm:pt modelId="{17D87FAC-F1A5-E04B-A090-00A8E592E452}" type="sibTrans" cxnId="{97D6516D-A433-2F42-A7B4-5175B918CF9F}">
      <dgm:prSet/>
      <dgm:spPr/>
      <dgm:t>
        <a:bodyPr/>
        <a:lstStyle/>
        <a:p>
          <a:endParaRPr lang="en-US"/>
        </a:p>
      </dgm:t>
    </dgm:pt>
    <dgm:pt modelId="{EF56E0DB-9643-4A4A-B708-21DC64258AC5}">
      <dgm:prSet custT="1"/>
      <dgm:spPr/>
      <dgm:t>
        <a:bodyPr/>
        <a:lstStyle/>
        <a:p>
          <a:pPr rtl="0"/>
          <a:r>
            <a:rPr lang="en-US" sz="2800" dirty="0" smtClean="0"/>
            <a:t>There are 3 requirements analysis strategies</a:t>
          </a:r>
          <a:endParaRPr sz="2800" dirty="0"/>
        </a:p>
      </dgm:t>
    </dgm:pt>
    <dgm:pt modelId="{2CC6D079-FD27-8E43-9983-FDDC6D0F2D73}" type="parTrans" cxnId="{52526811-C006-9344-A22A-7CD244E30E2A}">
      <dgm:prSet/>
      <dgm:spPr/>
      <dgm:t>
        <a:bodyPr/>
        <a:lstStyle/>
        <a:p>
          <a:endParaRPr lang="en-US"/>
        </a:p>
      </dgm:t>
    </dgm:pt>
    <dgm:pt modelId="{1D859AC8-46FC-A640-A2EF-F19281DAF539}" type="sibTrans" cxnId="{52526811-C006-9344-A22A-7CD244E30E2A}">
      <dgm:prSet/>
      <dgm:spPr/>
      <dgm:t>
        <a:bodyPr/>
        <a:lstStyle/>
        <a:p>
          <a:endParaRPr lang="en-US"/>
        </a:p>
      </dgm:t>
    </dgm:pt>
    <dgm:pt modelId="{183CDDF5-5B34-4F46-8EB5-2FABEFC98614}">
      <dgm:prSet/>
      <dgm:spPr/>
      <dgm:t>
        <a:bodyPr/>
        <a:lstStyle/>
        <a:p>
          <a:pPr rtl="0"/>
          <a:r>
            <a:rPr lang="en-US" dirty="0" smtClean="0"/>
            <a:t>Business process automation</a:t>
          </a:r>
          <a:endParaRPr dirty="0"/>
        </a:p>
      </dgm:t>
    </dgm:pt>
    <dgm:pt modelId="{8408B5E6-5553-304F-A269-A8C84E531696}" type="parTrans" cxnId="{98ACD23F-16C3-934F-86B6-CDFB51685ABE}">
      <dgm:prSet/>
      <dgm:spPr/>
      <dgm:t>
        <a:bodyPr/>
        <a:lstStyle/>
        <a:p>
          <a:endParaRPr lang="en-US"/>
        </a:p>
      </dgm:t>
    </dgm:pt>
    <dgm:pt modelId="{7C78D548-288C-8640-8DF0-833EC7AD017D}" type="sibTrans" cxnId="{98ACD23F-16C3-934F-86B6-CDFB51685ABE}">
      <dgm:prSet/>
      <dgm:spPr/>
      <dgm:t>
        <a:bodyPr/>
        <a:lstStyle/>
        <a:p>
          <a:endParaRPr lang="en-US"/>
        </a:p>
      </dgm:t>
    </dgm:pt>
    <dgm:pt modelId="{6976BBD8-EE4A-934B-B1CA-58692C73273B}">
      <dgm:prSet/>
      <dgm:spPr/>
      <dgm:t>
        <a:bodyPr/>
        <a:lstStyle/>
        <a:p>
          <a:pPr rtl="0"/>
          <a:r>
            <a:rPr lang="en-US" dirty="0" smtClean="0"/>
            <a:t>Business process improvement</a:t>
          </a:r>
          <a:endParaRPr dirty="0"/>
        </a:p>
      </dgm:t>
    </dgm:pt>
    <dgm:pt modelId="{CC98EA71-F466-8445-84D5-9CADCD7D9295}" type="parTrans" cxnId="{F7301D1E-8E1E-EC47-B513-AAABCFEF592B}">
      <dgm:prSet/>
      <dgm:spPr/>
      <dgm:t>
        <a:bodyPr/>
        <a:lstStyle/>
        <a:p>
          <a:endParaRPr lang="en-US"/>
        </a:p>
      </dgm:t>
    </dgm:pt>
    <dgm:pt modelId="{54132D0F-2E9A-C64E-B084-5506C8C90C08}" type="sibTrans" cxnId="{F7301D1E-8E1E-EC47-B513-AAABCFEF592B}">
      <dgm:prSet/>
      <dgm:spPr/>
      <dgm:t>
        <a:bodyPr/>
        <a:lstStyle/>
        <a:p>
          <a:endParaRPr lang="en-US"/>
        </a:p>
      </dgm:t>
    </dgm:pt>
    <dgm:pt modelId="{C4129295-A25A-6942-A443-B872EB7D1F97}">
      <dgm:prSet/>
      <dgm:spPr/>
      <dgm:t>
        <a:bodyPr/>
        <a:lstStyle/>
        <a:p>
          <a:pPr rtl="0"/>
          <a:r>
            <a:rPr lang="en-US" dirty="0" smtClean="0"/>
            <a:t>Business process reengineering</a:t>
          </a:r>
          <a:endParaRPr dirty="0"/>
        </a:p>
      </dgm:t>
    </dgm:pt>
    <dgm:pt modelId="{195A655C-FA2F-DC4B-BE25-224D14AAF821}" type="parTrans" cxnId="{EF9865F8-EAC0-0F46-B3EC-4F31ED0FB9F1}">
      <dgm:prSet/>
      <dgm:spPr/>
      <dgm:t>
        <a:bodyPr/>
        <a:lstStyle/>
        <a:p>
          <a:endParaRPr lang="en-US"/>
        </a:p>
      </dgm:t>
    </dgm:pt>
    <dgm:pt modelId="{5020720F-37E4-B541-9AE1-AFCFD1FD2D38}" type="sibTrans" cxnId="{EF9865F8-EAC0-0F46-B3EC-4F31ED0FB9F1}">
      <dgm:prSet/>
      <dgm:spPr/>
      <dgm:t>
        <a:bodyPr/>
        <a:lstStyle/>
        <a:p>
          <a:endParaRPr lang="en-US"/>
        </a:p>
      </dgm:t>
    </dgm:pt>
    <dgm:pt modelId="{4F9BD6CF-1994-324E-8377-E425AE8B6587}" type="pres">
      <dgm:prSet presAssocID="{973514C7-D598-714D-8D41-BDB6A5B0FC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516667-CE70-9740-AD0E-5A4010F65923}" type="pres">
      <dgm:prSet presAssocID="{632D3049-5D52-FC49-9B0F-AF73E960B8B7}" presName="hierRoot1" presStyleCnt="0"/>
      <dgm:spPr/>
    </dgm:pt>
    <dgm:pt modelId="{B8B451F3-103C-5148-A309-9A01DF2F6E46}" type="pres">
      <dgm:prSet presAssocID="{632D3049-5D52-FC49-9B0F-AF73E960B8B7}" presName="composite" presStyleCnt="0"/>
      <dgm:spPr/>
    </dgm:pt>
    <dgm:pt modelId="{D7ED528F-17AA-814E-9608-E8ADF9CF4563}" type="pres">
      <dgm:prSet presAssocID="{632D3049-5D52-FC49-9B0F-AF73E960B8B7}" presName="background" presStyleLbl="node0" presStyleIdx="0" presStyleCnt="2"/>
      <dgm:spPr/>
    </dgm:pt>
    <dgm:pt modelId="{A8A5E8A4-7123-754B-9EAF-8CFD5F2B414D}" type="pres">
      <dgm:prSet presAssocID="{632D3049-5D52-FC49-9B0F-AF73E960B8B7}" presName="text" presStyleLbl="fgAcc0" presStyleIdx="0" presStyleCnt="2" custScaleX="189412" custScaleY="299930">
        <dgm:presLayoutVars>
          <dgm:chPref val="3"/>
        </dgm:presLayoutVars>
      </dgm:prSet>
      <dgm:spPr/>
    </dgm:pt>
    <dgm:pt modelId="{9B2EEC75-EA0F-0A4E-8554-56C2E1428C4D}" type="pres">
      <dgm:prSet presAssocID="{632D3049-5D52-FC49-9B0F-AF73E960B8B7}" presName="hierChild2" presStyleCnt="0"/>
      <dgm:spPr/>
    </dgm:pt>
    <dgm:pt modelId="{BA78197C-1735-0941-A37E-C051BE9A6947}" type="pres">
      <dgm:prSet presAssocID="{B9543895-AADF-5C49-97FB-438EBBB62D1D}" presName="Name10" presStyleLbl="parChTrans1D2" presStyleIdx="0" presStyleCnt="6"/>
      <dgm:spPr/>
    </dgm:pt>
    <dgm:pt modelId="{C7659216-FEA7-724B-8CF0-AE9DDA1A7CE7}" type="pres">
      <dgm:prSet presAssocID="{5D200236-BFEE-484F-A4E0-22A1DFC3D34A}" presName="hierRoot2" presStyleCnt="0"/>
      <dgm:spPr/>
    </dgm:pt>
    <dgm:pt modelId="{6E0B0591-DFE3-6241-85E7-95DD9000C61B}" type="pres">
      <dgm:prSet presAssocID="{5D200236-BFEE-484F-A4E0-22A1DFC3D34A}" presName="composite2" presStyleCnt="0"/>
      <dgm:spPr/>
    </dgm:pt>
    <dgm:pt modelId="{6C817F85-7891-7E48-9A7F-F6F7F47DAA90}" type="pres">
      <dgm:prSet presAssocID="{5D200236-BFEE-484F-A4E0-22A1DFC3D34A}" presName="background2" presStyleLbl="node2" presStyleIdx="0" presStyleCnt="6"/>
      <dgm:spPr/>
    </dgm:pt>
    <dgm:pt modelId="{848BC5BB-114E-A44D-BE8A-475B8FE22198}" type="pres">
      <dgm:prSet presAssocID="{5D200236-BFEE-484F-A4E0-22A1DFC3D34A}" presName="text2" presStyleLbl="fgAcc2" presStyleIdx="0" presStyleCnt="6">
        <dgm:presLayoutVars>
          <dgm:chPref val="3"/>
        </dgm:presLayoutVars>
      </dgm:prSet>
      <dgm:spPr/>
    </dgm:pt>
    <dgm:pt modelId="{51411E3D-AD39-D844-9BB2-0686FCFF9A0E}" type="pres">
      <dgm:prSet presAssocID="{5D200236-BFEE-484F-A4E0-22A1DFC3D34A}" presName="hierChild3" presStyleCnt="0"/>
      <dgm:spPr/>
    </dgm:pt>
    <dgm:pt modelId="{6C87193F-5462-4044-A9F5-497D3F9C6ECD}" type="pres">
      <dgm:prSet presAssocID="{02015C3B-E9EF-9048-9352-F1CA57CBDE7A}" presName="Name10" presStyleLbl="parChTrans1D2" presStyleIdx="1" presStyleCnt="6"/>
      <dgm:spPr/>
    </dgm:pt>
    <dgm:pt modelId="{B9E6D5CC-86DA-4C4E-A44E-15C9B347650E}" type="pres">
      <dgm:prSet presAssocID="{FFCE5785-2E73-0F40-B78A-8183BB4B74CB}" presName="hierRoot2" presStyleCnt="0"/>
      <dgm:spPr/>
    </dgm:pt>
    <dgm:pt modelId="{042D618B-EB93-5441-AEA0-3949E71D18E4}" type="pres">
      <dgm:prSet presAssocID="{FFCE5785-2E73-0F40-B78A-8183BB4B74CB}" presName="composite2" presStyleCnt="0"/>
      <dgm:spPr/>
    </dgm:pt>
    <dgm:pt modelId="{A08209A2-E956-D149-876F-DF156CC998D4}" type="pres">
      <dgm:prSet presAssocID="{FFCE5785-2E73-0F40-B78A-8183BB4B74CB}" presName="background2" presStyleLbl="node2" presStyleIdx="1" presStyleCnt="6"/>
      <dgm:spPr/>
    </dgm:pt>
    <dgm:pt modelId="{FF9F41DE-6677-7645-8287-F3DA3CD910E0}" type="pres">
      <dgm:prSet presAssocID="{FFCE5785-2E73-0F40-B78A-8183BB4B74CB}" presName="text2" presStyleLbl="fgAcc2" presStyleIdx="1" presStyleCnt="6">
        <dgm:presLayoutVars>
          <dgm:chPref val="3"/>
        </dgm:presLayoutVars>
      </dgm:prSet>
      <dgm:spPr/>
    </dgm:pt>
    <dgm:pt modelId="{9036C836-5DA6-F642-AE95-75C79E4B007C}" type="pres">
      <dgm:prSet presAssocID="{FFCE5785-2E73-0F40-B78A-8183BB4B74CB}" presName="hierChild3" presStyleCnt="0"/>
      <dgm:spPr/>
    </dgm:pt>
    <dgm:pt modelId="{0D06DDE8-E1E6-D148-B659-3961F2871295}" type="pres">
      <dgm:prSet presAssocID="{0948B82A-F514-E746-92ED-71E3CB329C5B}" presName="Name10" presStyleLbl="parChTrans1D2" presStyleIdx="2" presStyleCnt="6"/>
      <dgm:spPr/>
    </dgm:pt>
    <dgm:pt modelId="{BFD4F17C-933F-9F47-A8D8-72965CC8D4ED}" type="pres">
      <dgm:prSet presAssocID="{104F9DC5-D34A-F643-BF98-45949874EA6F}" presName="hierRoot2" presStyleCnt="0"/>
      <dgm:spPr/>
    </dgm:pt>
    <dgm:pt modelId="{3517BC1C-EA0D-7C40-B62E-B46F47D88DD6}" type="pres">
      <dgm:prSet presAssocID="{104F9DC5-D34A-F643-BF98-45949874EA6F}" presName="composite2" presStyleCnt="0"/>
      <dgm:spPr/>
    </dgm:pt>
    <dgm:pt modelId="{D2C7EBB5-C139-5447-BD4F-D12B7C57E3DC}" type="pres">
      <dgm:prSet presAssocID="{104F9DC5-D34A-F643-BF98-45949874EA6F}" presName="background2" presStyleLbl="node2" presStyleIdx="2" presStyleCnt="6"/>
      <dgm:spPr/>
    </dgm:pt>
    <dgm:pt modelId="{0EA68371-47FF-EB4C-996C-7AC2BBA09A6E}" type="pres">
      <dgm:prSet presAssocID="{104F9DC5-D34A-F643-BF98-45949874EA6F}" presName="text2" presStyleLbl="fgAcc2" presStyleIdx="2" presStyleCnt="6">
        <dgm:presLayoutVars>
          <dgm:chPref val="3"/>
        </dgm:presLayoutVars>
      </dgm:prSet>
      <dgm:spPr/>
    </dgm:pt>
    <dgm:pt modelId="{5DE00833-4362-644E-AB1D-B8FD404F7367}" type="pres">
      <dgm:prSet presAssocID="{104F9DC5-D34A-F643-BF98-45949874EA6F}" presName="hierChild3" presStyleCnt="0"/>
      <dgm:spPr/>
    </dgm:pt>
    <dgm:pt modelId="{8BF010DA-9176-A042-AB43-3C37FDE4DC4C}" type="pres">
      <dgm:prSet presAssocID="{EF56E0DB-9643-4A4A-B708-21DC64258AC5}" presName="hierRoot1" presStyleCnt="0"/>
      <dgm:spPr/>
    </dgm:pt>
    <dgm:pt modelId="{7EB9CA7D-801E-544B-8A18-F99AF70A854F}" type="pres">
      <dgm:prSet presAssocID="{EF56E0DB-9643-4A4A-B708-21DC64258AC5}" presName="composite" presStyleCnt="0"/>
      <dgm:spPr/>
    </dgm:pt>
    <dgm:pt modelId="{74ADAEE5-1FEC-1C45-A4EC-C6D6774462FD}" type="pres">
      <dgm:prSet presAssocID="{EF56E0DB-9643-4A4A-B708-21DC64258AC5}" presName="background" presStyleLbl="node0" presStyleIdx="1" presStyleCnt="2"/>
      <dgm:spPr/>
    </dgm:pt>
    <dgm:pt modelId="{19A2884E-211C-564F-BDA6-4B4414D4B0D8}" type="pres">
      <dgm:prSet presAssocID="{EF56E0DB-9643-4A4A-B708-21DC64258AC5}" presName="text" presStyleLbl="fgAcc0" presStyleIdx="1" presStyleCnt="2" custScaleX="232032" custScaleY="329108">
        <dgm:presLayoutVars>
          <dgm:chPref val="3"/>
        </dgm:presLayoutVars>
      </dgm:prSet>
      <dgm:spPr/>
    </dgm:pt>
    <dgm:pt modelId="{DA7285B5-D1EC-534C-A33D-049C082C0AD6}" type="pres">
      <dgm:prSet presAssocID="{EF56E0DB-9643-4A4A-B708-21DC64258AC5}" presName="hierChild2" presStyleCnt="0"/>
      <dgm:spPr/>
    </dgm:pt>
    <dgm:pt modelId="{768C06A8-B270-D04A-A5A1-AEBF8B483838}" type="pres">
      <dgm:prSet presAssocID="{8408B5E6-5553-304F-A269-A8C84E531696}" presName="Name10" presStyleLbl="parChTrans1D2" presStyleIdx="3" presStyleCnt="6"/>
      <dgm:spPr/>
    </dgm:pt>
    <dgm:pt modelId="{9242D5A6-DDB6-7443-BB6A-6DC1091E4047}" type="pres">
      <dgm:prSet presAssocID="{183CDDF5-5B34-4F46-8EB5-2FABEFC98614}" presName="hierRoot2" presStyleCnt="0"/>
      <dgm:spPr/>
    </dgm:pt>
    <dgm:pt modelId="{F9F54CE7-1CB2-E94F-B96A-2BB1C683321B}" type="pres">
      <dgm:prSet presAssocID="{183CDDF5-5B34-4F46-8EB5-2FABEFC98614}" presName="composite2" presStyleCnt="0"/>
      <dgm:spPr/>
    </dgm:pt>
    <dgm:pt modelId="{6E9CD8BE-8283-7C41-BE28-5B094394ECAF}" type="pres">
      <dgm:prSet presAssocID="{183CDDF5-5B34-4F46-8EB5-2FABEFC98614}" presName="background2" presStyleLbl="node2" presStyleIdx="3" presStyleCnt="6"/>
      <dgm:spPr/>
    </dgm:pt>
    <dgm:pt modelId="{F35347DD-7037-7B4D-9561-1F7759A436E2}" type="pres">
      <dgm:prSet presAssocID="{183CDDF5-5B34-4F46-8EB5-2FABEFC98614}" presName="text2" presStyleLbl="fgAcc2" presStyleIdx="3" presStyleCnt="6">
        <dgm:presLayoutVars>
          <dgm:chPref val="3"/>
        </dgm:presLayoutVars>
      </dgm:prSet>
      <dgm:spPr/>
    </dgm:pt>
    <dgm:pt modelId="{1173F38B-EFA6-0042-9FEB-82AF0597F396}" type="pres">
      <dgm:prSet presAssocID="{183CDDF5-5B34-4F46-8EB5-2FABEFC98614}" presName="hierChild3" presStyleCnt="0"/>
      <dgm:spPr/>
    </dgm:pt>
    <dgm:pt modelId="{4CB1AE5F-380A-6347-B0AA-4A298C180B25}" type="pres">
      <dgm:prSet presAssocID="{CC98EA71-F466-8445-84D5-9CADCD7D9295}" presName="Name10" presStyleLbl="parChTrans1D2" presStyleIdx="4" presStyleCnt="6"/>
      <dgm:spPr/>
    </dgm:pt>
    <dgm:pt modelId="{082E164A-53A3-984D-B6B5-9621626FE074}" type="pres">
      <dgm:prSet presAssocID="{6976BBD8-EE4A-934B-B1CA-58692C73273B}" presName="hierRoot2" presStyleCnt="0"/>
      <dgm:spPr/>
    </dgm:pt>
    <dgm:pt modelId="{DABC288E-BB14-D54A-A251-3EF5C2C88DA8}" type="pres">
      <dgm:prSet presAssocID="{6976BBD8-EE4A-934B-B1CA-58692C73273B}" presName="composite2" presStyleCnt="0"/>
      <dgm:spPr/>
    </dgm:pt>
    <dgm:pt modelId="{C5CA5195-09D5-8A40-9C38-3C9DF25330A7}" type="pres">
      <dgm:prSet presAssocID="{6976BBD8-EE4A-934B-B1CA-58692C73273B}" presName="background2" presStyleLbl="node2" presStyleIdx="4" presStyleCnt="6"/>
      <dgm:spPr/>
    </dgm:pt>
    <dgm:pt modelId="{85FEE1C6-C62F-5649-B713-A024C79C6F4D}" type="pres">
      <dgm:prSet presAssocID="{6976BBD8-EE4A-934B-B1CA-58692C73273B}" presName="text2" presStyleLbl="fgAcc2" presStyleIdx="4" presStyleCnt="6">
        <dgm:presLayoutVars>
          <dgm:chPref val="3"/>
        </dgm:presLayoutVars>
      </dgm:prSet>
      <dgm:spPr/>
    </dgm:pt>
    <dgm:pt modelId="{754805B2-16DE-3541-A56F-D2583B33321F}" type="pres">
      <dgm:prSet presAssocID="{6976BBD8-EE4A-934B-B1CA-58692C73273B}" presName="hierChild3" presStyleCnt="0"/>
      <dgm:spPr/>
    </dgm:pt>
    <dgm:pt modelId="{D2C255FF-777A-B249-A37A-83C94B7A13F8}" type="pres">
      <dgm:prSet presAssocID="{195A655C-FA2F-DC4B-BE25-224D14AAF821}" presName="Name10" presStyleLbl="parChTrans1D2" presStyleIdx="5" presStyleCnt="6"/>
      <dgm:spPr/>
    </dgm:pt>
    <dgm:pt modelId="{1C1E0138-0F53-AA40-A60E-492C63C20D1C}" type="pres">
      <dgm:prSet presAssocID="{C4129295-A25A-6942-A443-B872EB7D1F97}" presName="hierRoot2" presStyleCnt="0"/>
      <dgm:spPr/>
    </dgm:pt>
    <dgm:pt modelId="{4A1AD453-B917-E643-A174-502803650259}" type="pres">
      <dgm:prSet presAssocID="{C4129295-A25A-6942-A443-B872EB7D1F97}" presName="composite2" presStyleCnt="0"/>
      <dgm:spPr/>
    </dgm:pt>
    <dgm:pt modelId="{DEC17B46-3461-2042-AB8A-1DF1FDCC8134}" type="pres">
      <dgm:prSet presAssocID="{C4129295-A25A-6942-A443-B872EB7D1F97}" presName="background2" presStyleLbl="node2" presStyleIdx="5" presStyleCnt="6"/>
      <dgm:spPr/>
    </dgm:pt>
    <dgm:pt modelId="{A01E38C7-85AC-B94E-82EE-3A34FE5119F2}" type="pres">
      <dgm:prSet presAssocID="{C4129295-A25A-6942-A443-B872EB7D1F97}" presName="text2" presStyleLbl="fgAcc2" presStyleIdx="5" presStyleCnt="6">
        <dgm:presLayoutVars>
          <dgm:chPref val="3"/>
        </dgm:presLayoutVars>
      </dgm:prSet>
      <dgm:spPr/>
    </dgm:pt>
    <dgm:pt modelId="{251061B1-F10E-2443-A008-2299851401F7}" type="pres">
      <dgm:prSet presAssocID="{C4129295-A25A-6942-A443-B872EB7D1F97}" presName="hierChild3" presStyleCnt="0"/>
      <dgm:spPr/>
    </dgm:pt>
  </dgm:ptLst>
  <dgm:cxnLst>
    <dgm:cxn modelId="{97D6516D-A433-2F42-A7B4-5175B918CF9F}" srcId="{632D3049-5D52-FC49-9B0F-AF73E960B8B7}" destId="{104F9DC5-D34A-F643-BF98-45949874EA6F}" srcOrd="2" destOrd="0" parTransId="{0948B82A-F514-E746-92ED-71E3CB329C5B}" sibTransId="{17D87FAC-F1A5-E04B-A090-00A8E592E452}"/>
    <dgm:cxn modelId="{D92C6DFE-24C1-894F-A9DD-D274BD1BF4CC}" type="presOf" srcId="{183CDDF5-5B34-4F46-8EB5-2FABEFC98614}" destId="{F35347DD-7037-7B4D-9561-1F7759A436E2}" srcOrd="0" destOrd="0" presId="urn:microsoft.com/office/officeart/2005/8/layout/hierarchy1"/>
    <dgm:cxn modelId="{35680817-1EB6-254F-9A82-A9E42991F273}" type="presOf" srcId="{104F9DC5-D34A-F643-BF98-45949874EA6F}" destId="{0EA68371-47FF-EB4C-996C-7AC2BBA09A6E}" srcOrd="0" destOrd="0" presId="urn:microsoft.com/office/officeart/2005/8/layout/hierarchy1"/>
    <dgm:cxn modelId="{9B65A3DD-FF9A-C546-9A5B-01B41A88BE5C}" type="presOf" srcId="{C4129295-A25A-6942-A443-B872EB7D1F97}" destId="{A01E38C7-85AC-B94E-82EE-3A34FE5119F2}" srcOrd="0" destOrd="0" presId="urn:microsoft.com/office/officeart/2005/8/layout/hierarchy1"/>
    <dgm:cxn modelId="{9F01222B-8A08-FF40-A997-66ED7BF14B20}" srcId="{632D3049-5D52-FC49-9B0F-AF73E960B8B7}" destId="{5D200236-BFEE-484F-A4E0-22A1DFC3D34A}" srcOrd="0" destOrd="0" parTransId="{B9543895-AADF-5C49-97FB-438EBBB62D1D}" sibTransId="{3AD91D54-6663-DB40-86FE-027DD51DB007}"/>
    <dgm:cxn modelId="{418E2238-BC91-CE48-9D4A-0B1EB0CD1231}" type="presOf" srcId="{02015C3B-E9EF-9048-9352-F1CA57CBDE7A}" destId="{6C87193F-5462-4044-A9F5-497D3F9C6ECD}" srcOrd="0" destOrd="0" presId="urn:microsoft.com/office/officeart/2005/8/layout/hierarchy1"/>
    <dgm:cxn modelId="{98ACD23F-16C3-934F-86B6-CDFB51685ABE}" srcId="{EF56E0DB-9643-4A4A-B708-21DC64258AC5}" destId="{183CDDF5-5B34-4F46-8EB5-2FABEFC98614}" srcOrd="0" destOrd="0" parTransId="{8408B5E6-5553-304F-A269-A8C84E531696}" sibTransId="{7C78D548-288C-8640-8DF0-833EC7AD017D}"/>
    <dgm:cxn modelId="{C32C39F8-80CE-A842-8EDA-C29E53B818EC}" type="presOf" srcId="{B9543895-AADF-5C49-97FB-438EBBB62D1D}" destId="{BA78197C-1735-0941-A37E-C051BE9A6947}" srcOrd="0" destOrd="0" presId="urn:microsoft.com/office/officeart/2005/8/layout/hierarchy1"/>
    <dgm:cxn modelId="{2EEC8B33-68C8-2348-85B1-67EE2F2ABD6C}" type="presOf" srcId="{6976BBD8-EE4A-934B-B1CA-58692C73273B}" destId="{85FEE1C6-C62F-5649-B713-A024C79C6F4D}" srcOrd="0" destOrd="0" presId="urn:microsoft.com/office/officeart/2005/8/layout/hierarchy1"/>
    <dgm:cxn modelId="{52526811-C006-9344-A22A-7CD244E30E2A}" srcId="{973514C7-D598-714D-8D41-BDB6A5B0FC3E}" destId="{EF56E0DB-9643-4A4A-B708-21DC64258AC5}" srcOrd="1" destOrd="0" parTransId="{2CC6D079-FD27-8E43-9983-FDDC6D0F2D73}" sibTransId="{1D859AC8-46FC-A640-A2EF-F19281DAF539}"/>
    <dgm:cxn modelId="{FEAA0573-4DB3-CA4F-8273-5A7FF5A024E7}" type="presOf" srcId="{5D200236-BFEE-484F-A4E0-22A1DFC3D34A}" destId="{848BC5BB-114E-A44D-BE8A-475B8FE22198}" srcOrd="0" destOrd="0" presId="urn:microsoft.com/office/officeart/2005/8/layout/hierarchy1"/>
    <dgm:cxn modelId="{48D56D3C-1E65-864F-B12D-A6B8F486B37D}" type="presOf" srcId="{973514C7-D598-714D-8D41-BDB6A5B0FC3E}" destId="{4F9BD6CF-1994-324E-8377-E425AE8B6587}" srcOrd="0" destOrd="0" presId="urn:microsoft.com/office/officeart/2005/8/layout/hierarchy1"/>
    <dgm:cxn modelId="{BCFCF5BE-BA0D-6740-87B4-A0647FBBB286}" type="presOf" srcId="{CC98EA71-F466-8445-84D5-9CADCD7D9295}" destId="{4CB1AE5F-380A-6347-B0AA-4A298C180B25}" srcOrd="0" destOrd="0" presId="urn:microsoft.com/office/officeart/2005/8/layout/hierarchy1"/>
    <dgm:cxn modelId="{F41C5924-B325-A545-B012-819C9FB40FEF}" type="presOf" srcId="{0948B82A-F514-E746-92ED-71E3CB329C5B}" destId="{0D06DDE8-E1E6-D148-B659-3961F2871295}" srcOrd="0" destOrd="0" presId="urn:microsoft.com/office/officeart/2005/8/layout/hierarchy1"/>
    <dgm:cxn modelId="{EF9865F8-EAC0-0F46-B3EC-4F31ED0FB9F1}" srcId="{EF56E0DB-9643-4A4A-B708-21DC64258AC5}" destId="{C4129295-A25A-6942-A443-B872EB7D1F97}" srcOrd="2" destOrd="0" parTransId="{195A655C-FA2F-DC4B-BE25-224D14AAF821}" sibTransId="{5020720F-37E4-B541-9AE1-AFCFD1FD2D38}"/>
    <dgm:cxn modelId="{3378CEE0-FA1C-0348-951E-AC4D7DB7952A}" srcId="{632D3049-5D52-FC49-9B0F-AF73E960B8B7}" destId="{FFCE5785-2E73-0F40-B78A-8183BB4B74CB}" srcOrd="1" destOrd="0" parTransId="{02015C3B-E9EF-9048-9352-F1CA57CBDE7A}" sibTransId="{3972AE79-E762-884E-9551-7703D2C308E7}"/>
    <dgm:cxn modelId="{505DE3BA-5411-484B-B4C3-63F8AF08273A}" type="presOf" srcId="{632D3049-5D52-FC49-9B0F-AF73E960B8B7}" destId="{A8A5E8A4-7123-754B-9EAF-8CFD5F2B414D}" srcOrd="0" destOrd="0" presId="urn:microsoft.com/office/officeart/2005/8/layout/hierarchy1"/>
    <dgm:cxn modelId="{323F3B7C-D86B-604D-A44E-09AAD0A0BC7F}" type="presOf" srcId="{EF56E0DB-9643-4A4A-B708-21DC64258AC5}" destId="{19A2884E-211C-564F-BDA6-4B4414D4B0D8}" srcOrd="0" destOrd="0" presId="urn:microsoft.com/office/officeart/2005/8/layout/hierarchy1"/>
    <dgm:cxn modelId="{FB3BEFFD-2026-794E-B998-BDBE25E41624}" type="presOf" srcId="{195A655C-FA2F-DC4B-BE25-224D14AAF821}" destId="{D2C255FF-777A-B249-A37A-83C94B7A13F8}" srcOrd="0" destOrd="0" presId="urn:microsoft.com/office/officeart/2005/8/layout/hierarchy1"/>
    <dgm:cxn modelId="{5ADAFEC7-8E13-CF41-A42B-0EE7FAACE809}" type="presOf" srcId="{FFCE5785-2E73-0F40-B78A-8183BB4B74CB}" destId="{FF9F41DE-6677-7645-8287-F3DA3CD910E0}" srcOrd="0" destOrd="0" presId="urn:microsoft.com/office/officeart/2005/8/layout/hierarchy1"/>
    <dgm:cxn modelId="{05CBB7F7-7F9E-384E-9F27-D7C38A76958E}" srcId="{973514C7-D598-714D-8D41-BDB6A5B0FC3E}" destId="{632D3049-5D52-FC49-9B0F-AF73E960B8B7}" srcOrd="0" destOrd="0" parTransId="{1801CD8B-8096-A742-8428-D9B4E9935019}" sibTransId="{4BDE8A1A-8CCD-364A-B359-23167E063018}"/>
    <dgm:cxn modelId="{F7301D1E-8E1E-EC47-B513-AAABCFEF592B}" srcId="{EF56E0DB-9643-4A4A-B708-21DC64258AC5}" destId="{6976BBD8-EE4A-934B-B1CA-58692C73273B}" srcOrd="1" destOrd="0" parTransId="{CC98EA71-F466-8445-84D5-9CADCD7D9295}" sibTransId="{54132D0F-2E9A-C64E-B084-5506C8C90C08}"/>
    <dgm:cxn modelId="{0A9DD417-D9BA-684C-A4C8-ACB469AB0B0D}" type="presOf" srcId="{8408B5E6-5553-304F-A269-A8C84E531696}" destId="{768C06A8-B270-D04A-A5A1-AEBF8B483838}" srcOrd="0" destOrd="0" presId="urn:microsoft.com/office/officeart/2005/8/layout/hierarchy1"/>
    <dgm:cxn modelId="{DD93BDBF-F901-724E-BAF6-8CD8BDD3F1F4}" type="presParOf" srcId="{4F9BD6CF-1994-324E-8377-E425AE8B6587}" destId="{13516667-CE70-9740-AD0E-5A4010F65923}" srcOrd="0" destOrd="0" presId="urn:microsoft.com/office/officeart/2005/8/layout/hierarchy1"/>
    <dgm:cxn modelId="{B1225041-AF09-5447-9B36-B088FA350EB2}" type="presParOf" srcId="{13516667-CE70-9740-AD0E-5A4010F65923}" destId="{B8B451F3-103C-5148-A309-9A01DF2F6E46}" srcOrd="0" destOrd="0" presId="urn:microsoft.com/office/officeart/2005/8/layout/hierarchy1"/>
    <dgm:cxn modelId="{9DE009A7-F4B5-A34D-A0D8-EFF8222B628B}" type="presParOf" srcId="{B8B451F3-103C-5148-A309-9A01DF2F6E46}" destId="{D7ED528F-17AA-814E-9608-E8ADF9CF4563}" srcOrd="0" destOrd="0" presId="urn:microsoft.com/office/officeart/2005/8/layout/hierarchy1"/>
    <dgm:cxn modelId="{E8AB7929-D9B4-044F-B438-9466AA9F4C39}" type="presParOf" srcId="{B8B451F3-103C-5148-A309-9A01DF2F6E46}" destId="{A8A5E8A4-7123-754B-9EAF-8CFD5F2B414D}" srcOrd="1" destOrd="0" presId="urn:microsoft.com/office/officeart/2005/8/layout/hierarchy1"/>
    <dgm:cxn modelId="{A74CF609-5A73-9949-8F9F-5C3543B33960}" type="presParOf" srcId="{13516667-CE70-9740-AD0E-5A4010F65923}" destId="{9B2EEC75-EA0F-0A4E-8554-56C2E1428C4D}" srcOrd="1" destOrd="0" presId="urn:microsoft.com/office/officeart/2005/8/layout/hierarchy1"/>
    <dgm:cxn modelId="{A45B4FEF-515C-6842-AA0B-76410FCB6505}" type="presParOf" srcId="{9B2EEC75-EA0F-0A4E-8554-56C2E1428C4D}" destId="{BA78197C-1735-0941-A37E-C051BE9A6947}" srcOrd="0" destOrd="0" presId="urn:microsoft.com/office/officeart/2005/8/layout/hierarchy1"/>
    <dgm:cxn modelId="{88A77D19-3E80-4D43-A316-9994203A8139}" type="presParOf" srcId="{9B2EEC75-EA0F-0A4E-8554-56C2E1428C4D}" destId="{C7659216-FEA7-724B-8CF0-AE9DDA1A7CE7}" srcOrd="1" destOrd="0" presId="urn:microsoft.com/office/officeart/2005/8/layout/hierarchy1"/>
    <dgm:cxn modelId="{5A14B6C2-7787-0C4D-969E-0F7D4D54F25E}" type="presParOf" srcId="{C7659216-FEA7-724B-8CF0-AE9DDA1A7CE7}" destId="{6E0B0591-DFE3-6241-85E7-95DD9000C61B}" srcOrd="0" destOrd="0" presId="urn:microsoft.com/office/officeart/2005/8/layout/hierarchy1"/>
    <dgm:cxn modelId="{5263A564-9479-204D-A44E-6AD76DC0DEC4}" type="presParOf" srcId="{6E0B0591-DFE3-6241-85E7-95DD9000C61B}" destId="{6C817F85-7891-7E48-9A7F-F6F7F47DAA90}" srcOrd="0" destOrd="0" presId="urn:microsoft.com/office/officeart/2005/8/layout/hierarchy1"/>
    <dgm:cxn modelId="{C759A414-A419-0A4B-9545-A626A312FEAF}" type="presParOf" srcId="{6E0B0591-DFE3-6241-85E7-95DD9000C61B}" destId="{848BC5BB-114E-A44D-BE8A-475B8FE22198}" srcOrd="1" destOrd="0" presId="urn:microsoft.com/office/officeart/2005/8/layout/hierarchy1"/>
    <dgm:cxn modelId="{916BE643-ADA0-834E-AC51-32749AF2E80B}" type="presParOf" srcId="{C7659216-FEA7-724B-8CF0-AE9DDA1A7CE7}" destId="{51411E3D-AD39-D844-9BB2-0686FCFF9A0E}" srcOrd="1" destOrd="0" presId="urn:microsoft.com/office/officeart/2005/8/layout/hierarchy1"/>
    <dgm:cxn modelId="{C3DCD2B7-694D-2946-A34A-ABF3F00F38DF}" type="presParOf" srcId="{9B2EEC75-EA0F-0A4E-8554-56C2E1428C4D}" destId="{6C87193F-5462-4044-A9F5-497D3F9C6ECD}" srcOrd="2" destOrd="0" presId="urn:microsoft.com/office/officeart/2005/8/layout/hierarchy1"/>
    <dgm:cxn modelId="{489FA147-97A4-344A-BDD3-6E41FC779F95}" type="presParOf" srcId="{9B2EEC75-EA0F-0A4E-8554-56C2E1428C4D}" destId="{B9E6D5CC-86DA-4C4E-A44E-15C9B347650E}" srcOrd="3" destOrd="0" presId="urn:microsoft.com/office/officeart/2005/8/layout/hierarchy1"/>
    <dgm:cxn modelId="{B543ED5C-6160-2D41-90DD-C3E3859EFE00}" type="presParOf" srcId="{B9E6D5CC-86DA-4C4E-A44E-15C9B347650E}" destId="{042D618B-EB93-5441-AEA0-3949E71D18E4}" srcOrd="0" destOrd="0" presId="urn:microsoft.com/office/officeart/2005/8/layout/hierarchy1"/>
    <dgm:cxn modelId="{5F7391EA-5538-4A48-B8F9-DA242E02BE66}" type="presParOf" srcId="{042D618B-EB93-5441-AEA0-3949E71D18E4}" destId="{A08209A2-E956-D149-876F-DF156CC998D4}" srcOrd="0" destOrd="0" presId="urn:microsoft.com/office/officeart/2005/8/layout/hierarchy1"/>
    <dgm:cxn modelId="{E048F0A7-EC8E-2C41-A696-CE79DC2A7B8B}" type="presParOf" srcId="{042D618B-EB93-5441-AEA0-3949E71D18E4}" destId="{FF9F41DE-6677-7645-8287-F3DA3CD910E0}" srcOrd="1" destOrd="0" presId="urn:microsoft.com/office/officeart/2005/8/layout/hierarchy1"/>
    <dgm:cxn modelId="{11E6C0C3-6170-4E4B-8F70-727368CB6CE3}" type="presParOf" srcId="{B9E6D5CC-86DA-4C4E-A44E-15C9B347650E}" destId="{9036C836-5DA6-F642-AE95-75C79E4B007C}" srcOrd="1" destOrd="0" presId="urn:microsoft.com/office/officeart/2005/8/layout/hierarchy1"/>
    <dgm:cxn modelId="{01AFABD8-AC47-C74E-BDB8-7E7D4CB97345}" type="presParOf" srcId="{9B2EEC75-EA0F-0A4E-8554-56C2E1428C4D}" destId="{0D06DDE8-E1E6-D148-B659-3961F2871295}" srcOrd="4" destOrd="0" presId="urn:microsoft.com/office/officeart/2005/8/layout/hierarchy1"/>
    <dgm:cxn modelId="{569828A9-ED6D-5D4A-A049-3BE036B0207D}" type="presParOf" srcId="{9B2EEC75-EA0F-0A4E-8554-56C2E1428C4D}" destId="{BFD4F17C-933F-9F47-A8D8-72965CC8D4ED}" srcOrd="5" destOrd="0" presId="urn:microsoft.com/office/officeart/2005/8/layout/hierarchy1"/>
    <dgm:cxn modelId="{F3F049DB-2713-C94D-B5F0-687782054FF5}" type="presParOf" srcId="{BFD4F17C-933F-9F47-A8D8-72965CC8D4ED}" destId="{3517BC1C-EA0D-7C40-B62E-B46F47D88DD6}" srcOrd="0" destOrd="0" presId="urn:microsoft.com/office/officeart/2005/8/layout/hierarchy1"/>
    <dgm:cxn modelId="{D495D064-6AA0-3B46-A208-2CF4A8520E47}" type="presParOf" srcId="{3517BC1C-EA0D-7C40-B62E-B46F47D88DD6}" destId="{D2C7EBB5-C139-5447-BD4F-D12B7C57E3DC}" srcOrd="0" destOrd="0" presId="urn:microsoft.com/office/officeart/2005/8/layout/hierarchy1"/>
    <dgm:cxn modelId="{8EB37709-3132-CF4C-A74D-7ED327927B72}" type="presParOf" srcId="{3517BC1C-EA0D-7C40-B62E-B46F47D88DD6}" destId="{0EA68371-47FF-EB4C-996C-7AC2BBA09A6E}" srcOrd="1" destOrd="0" presId="urn:microsoft.com/office/officeart/2005/8/layout/hierarchy1"/>
    <dgm:cxn modelId="{4FDB00B0-050A-E54C-ADA9-E0113B3E2E95}" type="presParOf" srcId="{BFD4F17C-933F-9F47-A8D8-72965CC8D4ED}" destId="{5DE00833-4362-644E-AB1D-B8FD404F7367}" srcOrd="1" destOrd="0" presId="urn:microsoft.com/office/officeart/2005/8/layout/hierarchy1"/>
    <dgm:cxn modelId="{6A9A129A-3B3C-6241-B700-74ECE63F71C1}" type="presParOf" srcId="{4F9BD6CF-1994-324E-8377-E425AE8B6587}" destId="{8BF010DA-9176-A042-AB43-3C37FDE4DC4C}" srcOrd="1" destOrd="0" presId="urn:microsoft.com/office/officeart/2005/8/layout/hierarchy1"/>
    <dgm:cxn modelId="{756665AA-E8AB-6E40-A01C-47D43ED4D2B2}" type="presParOf" srcId="{8BF010DA-9176-A042-AB43-3C37FDE4DC4C}" destId="{7EB9CA7D-801E-544B-8A18-F99AF70A854F}" srcOrd="0" destOrd="0" presId="urn:microsoft.com/office/officeart/2005/8/layout/hierarchy1"/>
    <dgm:cxn modelId="{98316F05-D102-F045-AE47-ED9A685FEDFE}" type="presParOf" srcId="{7EB9CA7D-801E-544B-8A18-F99AF70A854F}" destId="{74ADAEE5-1FEC-1C45-A4EC-C6D6774462FD}" srcOrd="0" destOrd="0" presId="urn:microsoft.com/office/officeart/2005/8/layout/hierarchy1"/>
    <dgm:cxn modelId="{7269F9B9-BD19-ED42-B91D-C5C1561D54C6}" type="presParOf" srcId="{7EB9CA7D-801E-544B-8A18-F99AF70A854F}" destId="{19A2884E-211C-564F-BDA6-4B4414D4B0D8}" srcOrd="1" destOrd="0" presId="urn:microsoft.com/office/officeart/2005/8/layout/hierarchy1"/>
    <dgm:cxn modelId="{BFD4709C-B8BE-664B-A4D9-29955C286C3F}" type="presParOf" srcId="{8BF010DA-9176-A042-AB43-3C37FDE4DC4C}" destId="{DA7285B5-D1EC-534C-A33D-049C082C0AD6}" srcOrd="1" destOrd="0" presId="urn:microsoft.com/office/officeart/2005/8/layout/hierarchy1"/>
    <dgm:cxn modelId="{2D4DDFE5-ED64-3041-B18C-0395BF8F3045}" type="presParOf" srcId="{DA7285B5-D1EC-534C-A33D-049C082C0AD6}" destId="{768C06A8-B270-D04A-A5A1-AEBF8B483838}" srcOrd="0" destOrd="0" presId="urn:microsoft.com/office/officeart/2005/8/layout/hierarchy1"/>
    <dgm:cxn modelId="{13FBC98D-42CE-6843-BDAC-97ABC45CF31A}" type="presParOf" srcId="{DA7285B5-D1EC-534C-A33D-049C082C0AD6}" destId="{9242D5A6-DDB6-7443-BB6A-6DC1091E4047}" srcOrd="1" destOrd="0" presId="urn:microsoft.com/office/officeart/2005/8/layout/hierarchy1"/>
    <dgm:cxn modelId="{348140EB-2D35-0A4F-829D-1E1D0F82B7A4}" type="presParOf" srcId="{9242D5A6-DDB6-7443-BB6A-6DC1091E4047}" destId="{F9F54CE7-1CB2-E94F-B96A-2BB1C683321B}" srcOrd="0" destOrd="0" presId="urn:microsoft.com/office/officeart/2005/8/layout/hierarchy1"/>
    <dgm:cxn modelId="{C71A698B-B9E0-574D-B5C2-FC3EEC4AD082}" type="presParOf" srcId="{F9F54CE7-1CB2-E94F-B96A-2BB1C683321B}" destId="{6E9CD8BE-8283-7C41-BE28-5B094394ECAF}" srcOrd="0" destOrd="0" presId="urn:microsoft.com/office/officeart/2005/8/layout/hierarchy1"/>
    <dgm:cxn modelId="{7D9F2291-C098-9A40-B616-15217C7E3FFB}" type="presParOf" srcId="{F9F54CE7-1CB2-E94F-B96A-2BB1C683321B}" destId="{F35347DD-7037-7B4D-9561-1F7759A436E2}" srcOrd="1" destOrd="0" presId="urn:microsoft.com/office/officeart/2005/8/layout/hierarchy1"/>
    <dgm:cxn modelId="{6D59D8C4-572B-D444-9166-9198162BBCB1}" type="presParOf" srcId="{9242D5A6-DDB6-7443-BB6A-6DC1091E4047}" destId="{1173F38B-EFA6-0042-9FEB-82AF0597F396}" srcOrd="1" destOrd="0" presId="urn:microsoft.com/office/officeart/2005/8/layout/hierarchy1"/>
    <dgm:cxn modelId="{CB6C157C-EB89-2B45-B675-1E4B828A25C5}" type="presParOf" srcId="{DA7285B5-D1EC-534C-A33D-049C082C0AD6}" destId="{4CB1AE5F-380A-6347-B0AA-4A298C180B25}" srcOrd="2" destOrd="0" presId="urn:microsoft.com/office/officeart/2005/8/layout/hierarchy1"/>
    <dgm:cxn modelId="{60996C7E-64DA-8F4D-A209-050DCCF62A05}" type="presParOf" srcId="{DA7285B5-D1EC-534C-A33D-049C082C0AD6}" destId="{082E164A-53A3-984D-B6B5-9621626FE074}" srcOrd="3" destOrd="0" presId="urn:microsoft.com/office/officeart/2005/8/layout/hierarchy1"/>
    <dgm:cxn modelId="{F3450D0C-EF91-8D44-A4B9-4CAAABF15F0C}" type="presParOf" srcId="{082E164A-53A3-984D-B6B5-9621626FE074}" destId="{DABC288E-BB14-D54A-A251-3EF5C2C88DA8}" srcOrd="0" destOrd="0" presId="urn:microsoft.com/office/officeart/2005/8/layout/hierarchy1"/>
    <dgm:cxn modelId="{D184E9FE-7C01-5347-BC45-9FBFB7CBC1C2}" type="presParOf" srcId="{DABC288E-BB14-D54A-A251-3EF5C2C88DA8}" destId="{C5CA5195-09D5-8A40-9C38-3C9DF25330A7}" srcOrd="0" destOrd="0" presId="urn:microsoft.com/office/officeart/2005/8/layout/hierarchy1"/>
    <dgm:cxn modelId="{E05A71CE-5D66-484B-8E2F-40AB7222E97E}" type="presParOf" srcId="{DABC288E-BB14-D54A-A251-3EF5C2C88DA8}" destId="{85FEE1C6-C62F-5649-B713-A024C79C6F4D}" srcOrd="1" destOrd="0" presId="urn:microsoft.com/office/officeart/2005/8/layout/hierarchy1"/>
    <dgm:cxn modelId="{6C837D25-E177-BE49-A911-EB153270DD5B}" type="presParOf" srcId="{082E164A-53A3-984D-B6B5-9621626FE074}" destId="{754805B2-16DE-3541-A56F-D2583B33321F}" srcOrd="1" destOrd="0" presId="urn:microsoft.com/office/officeart/2005/8/layout/hierarchy1"/>
    <dgm:cxn modelId="{53B53F28-7561-FD42-AB79-64D0DEFDD049}" type="presParOf" srcId="{DA7285B5-D1EC-534C-A33D-049C082C0AD6}" destId="{D2C255FF-777A-B249-A37A-83C94B7A13F8}" srcOrd="4" destOrd="0" presId="urn:microsoft.com/office/officeart/2005/8/layout/hierarchy1"/>
    <dgm:cxn modelId="{E7AA174F-4543-9B41-AEC8-3DFF054802C7}" type="presParOf" srcId="{DA7285B5-D1EC-534C-A33D-049C082C0AD6}" destId="{1C1E0138-0F53-AA40-A60E-492C63C20D1C}" srcOrd="5" destOrd="0" presId="urn:microsoft.com/office/officeart/2005/8/layout/hierarchy1"/>
    <dgm:cxn modelId="{303BC420-0528-6B41-8593-FB2E66EAFB2B}" type="presParOf" srcId="{1C1E0138-0F53-AA40-A60E-492C63C20D1C}" destId="{4A1AD453-B917-E643-A174-502803650259}" srcOrd="0" destOrd="0" presId="urn:microsoft.com/office/officeart/2005/8/layout/hierarchy1"/>
    <dgm:cxn modelId="{8D67DDD1-1B1E-F44D-A661-67BF03098542}" type="presParOf" srcId="{4A1AD453-B917-E643-A174-502803650259}" destId="{DEC17B46-3461-2042-AB8A-1DF1FDCC8134}" srcOrd="0" destOrd="0" presId="urn:microsoft.com/office/officeart/2005/8/layout/hierarchy1"/>
    <dgm:cxn modelId="{F31D60E1-991B-C746-8FC9-BD0221DBBB8E}" type="presParOf" srcId="{4A1AD453-B917-E643-A174-502803650259}" destId="{A01E38C7-85AC-B94E-82EE-3A34FE5119F2}" srcOrd="1" destOrd="0" presId="urn:microsoft.com/office/officeart/2005/8/layout/hierarchy1"/>
    <dgm:cxn modelId="{1D0FDF0D-189A-F543-B78D-62D56C755E05}" type="presParOf" srcId="{1C1E0138-0F53-AA40-A60E-492C63C20D1C}" destId="{251061B1-F10E-2443-A008-2299851401F7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91447-7B42-D94B-A2FA-8514F5A7BC47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C59934-B16B-0245-B07F-AAE9F81CBD85}">
      <dgm:prSet/>
      <dgm:spPr/>
      <dgm:t>
        <a:bodyPr/>
        <a:lstStyle/>
        <a:p>
          <a:pPr rtl="0"/>
          <a:r>
            <a:rPr lang="en-US" dirty="0" smtClean="0"/>
            <a:t>Users and managers identify problems with the as-is system and describe how to solve them in the to-be system</a:t>
          </a:r>
          <a:endParaRPr dirty="0"/>
        </a:p>
      </dgm:t>
    </dgm:pt>
    <dgm:pt modelId="{CFE15818-C9F5-0445-9DB1-D58EDF39D183}" type="parTrans" cxnId="{EB963911-2D0C-B949-95F5-087EB6A164AC}">
      <dgm:prSet/>
      <dgm:spPr/>
      <dgm:t>
        <a:bodyPr/>
        <a:lstStyle/>
        <a:p>
          <a:endParaRPr lang="en-US"/>
        </a:p>
      </dgm:t>
    </dgm:pt>
    <dgm:pt modelId="{83AB059B-8364-244F-9F50-BA7A530902CC}" type="sibTrans" cxnId="{EB963911-2D0C-B949-95F5-087EB6A164AC}">
      <dgm:prSet/>
      <dgm:spPr/>
      <dgm:t>
        <a:bodyPr/>
        <a:lstStyle/>
        <a:p>
          <a:endParaRPr lang="en-US"/>
        </a:p>
      </dgm:t>
    </dgm:pt>
    <dgm:pt modelId="{91D4566B-7F04-E64F-881C-948DA20FB4B7}">
      <dgm:prSet custT="1"/>
      <dgm:spPr/>
      <dgm:t>
        <a:bodyPr/>
        <a:lstStyle/>
        <a:p>
          <a:pPr rtl="0"/>
          <a:r>
            <a:rPr lang="en-US" sz="2400" dirty="0" smtClean="0"/>
            <a:t>Tends to </a:t>
          </a:r>
          <a:r>
            <a:rPr lang="en-US" sz="2400" u="sng" dirty="0" smtClean="0"/>
            <a:t>solve problems </a:t>
          </a:r>
          <a:r>
            <a:rPr lang="en-US" sz="2400" dirty="0" smtClean="0"/>
            <a:t>rather than capitalize on opportunities</a:t>
          </a:r>
          <a:endParaRPr sz="2400" dirty="0"/>
        </a:p>
      </dgm:t>
    </dgm:pt>
    <dgm:pt modelId="{FDEDB123-C233-FC45-930A-D81DA1C580F1}" type="parTrans" cxnId="{6341C7D6-3718-8B4F-90DD-B1F19ADA3F06}">
      <dgm:prSet/>
      <dgm:spPr/>
      <dgm:t>
        <a:bodyPr/>
        <a:lstStyle/>
        <a:p>
          <a:endParaRPr lang="en-US"/>
        </a:p>
      </dgm:t>
    </dgm:pt>
    <dgm:pt modelId="{F293C516-FAD5-AE4C-8FD8-BD2C41F346F3}" type="sibTrans" cxnId="{6341C7D6-3718-8B4F-90DD-B1F19ADA3F06}">
      <dgm:prSet/>
      <dgm:spPr/>
      <dgm:t>
        <a:bodyPr/>
        <a:lstStyle/>
        <a:p>
          <a:endParaRPr lang="en-US"/>
        </a:p>
      </dgm:t>
    </dgm:pt>
    <dgm:pt modelId="{EBF142E4-3FAF-7246-A0FF-19319B28443F}">
      <dgm:prSet custT="1"/>
      <dgm:spPr/>
      <dgm:t>
        <a:bodyPr/>
        <a:lstStyle/>
        <a:p>
          <a:pPr rtl="0"/>
          <a:r>
            <a:rPr lang="en-US" sz="1800" dirty="0" smtClean="0"/>
            <a:t>Improvements tend to be </a:t>
          </a:r>
          <a:r>
            <a:rPr lang="en-US" sz="1800" u="sng" dirty="0" smtClean="0"/>
            <a:t>small and incremental</a:t>
          </a:r>
          <a:endParaRPr sz="1800" dirty="0"/>
        </a:p>
      </dgm:t>
    </dgm:pt>
    <dgm:pt modelId="{DB161DB1-E317-074E-92E8-A1EE8242A65A}" type="parTrans" cxnId="{687097B6-E413-E448-A0F9-8697FD90F741}">
      <dgm:prSet/>
      <dgm:spPr/>
      <dgm:t>
        <a:bodyPr/>
        <a:lstStyle/>
        <a:p>
          <a:endParaRPr lang="en-US"/>
        </a:p>
      </dgm:t>
    </dgm:pt>
    <dgm:pt modelId="{B33EA175-F975-6245-B37D-2CA1D693240A}" type="sibTrans" cxnId="{687097B6-E413-E448-A0F9-8697FD90F741}">
      <dgm:prSet/>
      <dgm:spPr/>
      <dgm:t>
        <a:bodyPr/>
        <a:lstStyle/>
        <a:p>
          <a:endParaRPr lang="en-US"/>
        </a:p>
      </dgm:t>
    </dgm:pt>
    <dgm:pt modelId="{80BB2D14-2F5C-A142-9A3F-3BC44DF71B7F}" type="pres">
      <dgm:prSet presAssocID="{90291447-7B42-D94B-A2FA-8514F5A7BC4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CC0C0FB-2201-D742-83E3-C8E309F933B3}" type="pres">
      <dgm:prSet presAssocID="{90C59934-B16B-0245-B07F-AAE9F81CBD85}" presName="gear1" presStyleLbl="node1" presStyleIdx="0" presStyleCnt="3" custLinFactNeighborX="18562" custLinFactNeighborY="-11495">
        <dgm:presLayoutVars>
          <dgm:chMax val="1"/>
          <dgm:bulletEnabled val="1"/>
        </dgm:presLayoutVars>
      </dgm:prSet>
      <dgm:spPr/>
    </dgm:pt>
    <dgm:pt modelId="{FB934FDE-4846-544E-B829-9B36D3346674}" type="pres">
      <dgm:prSet presAssocID="{90C59934-B16B-0245-B07F-AAE9F81CBD85}" presName="gear1srcNode" presStyleLbl="node1" presStyleIdx="0" presStyleCnt="3"/>
      <dgm:spPr/>
    </dgm:pt>
    <dgm:pt modelId="{0F0FCFB7-CC62-5E4C-9C7B-03EC5A89E2C5}" type="pres">
      <dgm:prSet presAssocID="{90C59934-B16B-0245-B07F-AAE9F81CBD85}" presName="gear1dstNode" presStyleLbl="node1" presStyleIdx="0" presStyleCnt="3"/>
      <dgm:spPr/>
    </dgm:pt>
    <dgm:pt modelId="{62F9BBA7-352E-1845-A0BD-19C72E2667F7}" type="pres">
      <dgm:prSet presAssocID="{91D4566B-7F04-E64F-881C-948DA20FB4B7}" presName="gear2" presStyleLbl="node1" presStyleIdx="1" presStyleCnt="3" custScaleX="178881" custScaleY="161045" custLinFactNeighborX="-172" custLinFactNeighborY="-5000">
        <dgm:presLayoutVars>
          <dgm:chMax val="1"/>
          <dgm:bulletEnabled val="1"/>
        </dgm:presLayoutVars>
      </dgm:prSet>
      <dgm:spPr/>
    </dgm:pt>
    <dgm:pt modelId="{ABF9AF24-3AA4-7F44-9566-C0B977DB0E16}" type="pres">
      <dgm:prSet presAssocID="{91D4566B-7F04-E64F-881C-948DA20FB4B7}" presName="gear2srcNode" presStyleLbl="node1" presStyleIdx="1" presStyleCnt="3"/>
      <dgm:spPr/>
    </dgm:pt>
    <dgm:pt modelId="{DE109F50-5614-0747-938F-8A9EA487768A}" type="pres">
      <dgm:prSet presAssocID="{91D4566B-7F04-E64F-881C-948DA20FB4B7}" presName="gear2dstNode" presStyleLbl="node1" presStyleIdx="1" presStyleCnt="3"/>
      <dgm:spPr/>
    </dgm:pt>
    <dgm:pt modelId="{2586D0ED-606E-B142-8807-079C4BE915A6}" type="pres">
      <dgm:prSet presAssocID="{EBF142E4-3FAF-7246-A0FF-19319B28443F}" presName="gear3" presStyleLbl="node1" presStyleIdx="2" presStyleCnt="3" custLinFactNeighborX="14701" custLinFactNeighborY="-23078"/>
      <dgm:spPr/>
    </dgm:pt>
    <dgm:pt modelId="{F6F3C7C6-2307-6548-B797-BB8B59EC7C72}" type="pres">
      <dgm:prSet presAssocID="{EBF142E4-3FAF-7246-A0FF-19319B28443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5F6B94-47C1-0C41-8A71-EA3619AB7876}" type="pres">
      <dgm:prSet presAssocID="{EBF142E4-3FAF-7246-A0FF-19319B28443F}" presName="gear3srcNode" presStyleLbl="node1" presStyleIdx="2" presStyleCnt="3"/>
      <dgm:spPr/>
    </dgm:pt>
    <dgm:pt modelId="{14D0EE88-946B-4D4D-8D75-8DB8E78F7E80}" type="pres">
      <dgm:prSet presAssocID="{EBF142E4-3FAF-7246-A0FF-19319B28443F}" presName="gear3dstNode" presStyleLbl="node1" presStyleIdx="2" presStyleCnt="3"/>
      <dgm:spPr/>
    </dgm:pt>
    <dgm:pt modelId="{4C88B75B-7581-EF46-9A0B-7130C79E28D7}" type="pres">
      <dgm:prSet presAssocID="{83AB059B-8364-244F-9F50-BA7A530902CC}" presName="connector1" presStyleLbl="sibTrans2D1" presStyleIdx="0" presStyleCnt="3" custLinFactNeighborX="10702" custLinFactNeighborY="-5698"/>
      <dgm:spPr/>
    </dgm:pt>
    <dgm:pt modelId="{A9AD5EA5-E970-E446-A343-1DF339E7FE6F}" type="pres">
      <dgm:prSet presAssocID="{F293C516-FAD5-AE4C-8FD8-BD2C41F346F3}" presName="connector2" presStyleLbl="sibTrans2D1" presStyleIdx="1" presStyleCnt="3" custLinFactNeighborX="-30026" custLinFactNeighborY="-11495"/>
      <dgm:spPr/>
    </dgm:pt>
    <dgm:pt modelId="{96892ABF-8ED0-804A-8193-617063A016C0}" type="pres">
      <dgm:prSet presAssocID="{B33EA175-F975-6245-B37D-2CA1D693240A}" presName="connector3" presStyleLbl="sibTrans2D1" presStyleIdx="2" presStyleCnt="3" custLinFactNeighborX="16463" custLinFactNeighborY="-1545"/>
      <dgm:spPr/>
    </dgm:pt>
  </dgm:ptLst>
  <dgm:cxnLst>
    <dgm:cxn modelId="{C5F34ADD-5B4B-2746-9042-861DAB372C46}" type="presOf" srcId="{90C59934-B16B-0245-B07F-AAE9F81CBD85}" destId="{9CC0C0FB-2201-D742-83E3-C8E309F933B3}" srcOrd="0" destOrd="0" presId="urn:microsoft.com/office/officeart/2005/8/layout/gear1"/>
    <dgm:cxn modelId="{687097B6-E413-E448-A0F9-8697FD90F741}" srcId="{90291447-7B42-D94B-A2FA-8514F5A7BC47}" destId="{EBF142E4-3FAF-7246-A0FF-19319B28443F}" srcOrd="2" destOrd="0" parTransId="{DB161DB1-E317-074E-92E8-A1EE8242A65A}" sibTransId="{B33EA175-F975-6245-B37D-2CA1D693240A}"/>
    <dgm:cxn modelId="{862E52E3-3509-0646-A447-13D157FA2397}" type="presOf" srcId="{B33EA175-F975-6245-B37D-2CA1D693240A}" destId="{96892ABF-8ED0-804A-8193-617063A016C0}" srcOrd="0" destOrd="0" presId="urn:microsoft.com/office/officeart/2005/8/layout/gear1"/>
    <dgm:cxn modelId="{331EEF99-5C9A-3C4A-88A5-61D519595D17}" type="presOf" srcId="{F293C516-FAD5-AE4C-8FD8-BD2C41F346F3}" destId="{A9AD5EA5-E970-E446-A343-1DF339E7FE6F}" srcOrd="0" destOrd="0" presId="urn:microsoft.com/office/officeart/2005/8/layout/gear1"/>
    <dgm:cxn modelId="{B75BAC72-E925-9F43-A72D-020D6202E29D}" type="presOf" srcId="{90291447-7B42-D94B-A2FA-8514F5A7BC47}" destId="{80BB2D14-2F5C-A142-9A3F-3BC44DF71B7F}" srcOrd="0" destOrd="0" presId="urn:microsoft.com/office/officeart/2005/8/layout/gear1"/>
    <dgm:cxn modelId="{E8F827D5-6731-ED48-AB7C-4005923610B1}" type="presOf" srcId="{90C59934-B16B-0245-B07F-AAE9F81CBD85}" destId="{0F0FCFB7-CC62-5E4C-9C7B-03EC5A89E2C5}" srcOrd="2" destOrd="0" presId="urn:microsoft.com/office/officeart/2005/8/layout/gear1"/>
    <dgm:cxn modelId="{91049BA6-DAFF-C346-80FC-B7306D7E00F6}" type="presOf" srcId="{91D4566B-7F04-E64F-881C-948DA20FB4B7}" destId="{DE109F50-5614-0747-938F-8A9EA487768A}" srcOrd="2" destOrd="0" presId="urn:microsoft.com/office/officeart/2005/8/layout/gear1"/>
    <dgm:cxn modelId="{0DF1D875-1F50-034D-B768-B84608B482C1}" type="presOf" srcId="{EBF142E4-3FAF-7246-A0FF-19319B28443F}" destId="{2586D0ED-606E-B142-8807-079C4BE915A6}" srcOrd="0" destOrd="0" presId="urn:microsoft.com/office/officeart/2005/8/layout/gear1"/>
    <dgm:cxn modelId="{1B2CBE37-5BA9-2C4B-9BD0-E3D8A3C7E18E}" type="presOf" srcId="{83AB059B-8364-244F-9F50-BA7A530902CC}" destId="{4C88B75B-7581-EF46-9A0B-7130C79E28D7}" srcOrd="0" destOrd="0" presId="urn:microsoft.com/office/officeart/2005/8/layout/gear1"/>
    <dgm:cxn modelId="{52F705C9-3C52-6548-939A-EF87D70FA508}" type="presOf" srcId="{EBF142E4-3FAF-7246-A0FF-19319B28443F}" destId="{F6F3C7C6-2307-6548-B797-BB8B59EC7C72}" srcOrd="1" destOrd="0" presId="urn:microsoft.com/office/officeart/2005/8/layout/gear1"/>
    <dgm:cxn modelId="{46DCD427-7BA5-DC4C-9AA6-1DEFD2559009}" type="presOf" srcId="{91D4566B-7F04-E64F-881C-948DA20FB4B7}" destId="{ABF9AF24-3AA4-7F44-9566-C0B977DB0E16}" srcOrd="1" destOrd="0" presId="urn:microsoft.com/office/officeart/2005/8/layout/gear1"/>
    <dgm:cxn modelId="{B7F72E43-1512-2546-B8AB-BB057C04AE0A}" type="presOf" srcId="{EBF142E4-3FAF-7246-A0FF-19319B28443F}" destId="{14D0EE88-946B-4D4D-8D75-8DB8E78F7E80}" srcOrd="3" destOrd="0" presId="urn:microsoft.com/office/officeart/2005/8/layout/gear1"/>
    <dgm:cxn modelId="{6FBFACBC-5F17-E94B-BC20-19BDE5849B5A}" type="presOf" srcId="{91D4566B-7F04-E64F-881C-948DA20FB4B7}" destId="{62F9BBA7-352E-1845-A0BD-19C72E2667F7}" srcOrd="0" destOrd="0" presId="urn:microsoft.com/office/officeart/2005/8/layout/gear1"/>
    <dgm:cxn modelId="{0F12C526-95D3-A94A-9B18-38BBFFA29845}" type="presOf" srcId="{90C59934-B16B-0245-B07F-AAE9F81CBD85}" destId="{FB934FDE-4846-544E-B829-9B36D3346674}" srcOrd="1" destOrd="0" presId="urn:microsoft.com/office/officeart/2005/8/layout/gear1"/>
    <dgm:cxn modelId="{F1ED5B6A-9494-8549-A1FE-DEBC476C2E60}" type="presOf" srcId="{EBF142E4-3FAF-7246-A0FF-19319B28443F}" destId="{C85F6B94-47C1-0C41-8A71-EA3619AB7876}" srcOrd="2" destOrd="0" presId="urn:microsoft.com/office/officeart/2005/8/layout/gear1"/>
    <dgm:cxn modelId="{EB963911-2D0C-B949-95F5-087EB6A164AC}" srcId="{90291447-7B42-D94B-A2FA-8514F5A7BC47}" destId="{90C59934-B16B-0245-B07F-AAE9F81CBD85}" srcOrd="0" destOrd="0" parTransId="{CFE15818-C9F5-0445-9DB1-D58EDF39D183}" sibTransId="{83AB059B-8364-244F-9F50-BA7A530902CC}"/>
    <dgm:cxn modelId="{6341C7D6-3718-8B4F-90DD-B1F19ADA3F06}" srcId="{90291447-7B42-D94B-A2FA-8514F5A7BC47}" destId="{91D4566B-7F04-E64F-881C-948DA20FB4B7}" srcOrd="1" destOrd="0" parTransId="{FDEDB123-C233-FC45-930A-D81DA1C580F1}" sibTransId="{F293C516-FAD5-AE4C-8FD8-BD2C41F346F3}"/>
    <dgm:cxn modelId="{F9BF95C1-75F5-1443-8B0C-7F82D306D220}" type="presParOf" srcId="{80BB2D14-2F5C-A142-9A3F-3BC44DF71B7F}" destId="{9CC0C0FB-2201-D742-83E3-C8E309F933B3}" srcOrd="0" destOrd="0" presId="urn:microsoft.com/office/officeart/2005/8/layout/gear1"/>
    <dgm:cxn modelId="{3F01B131-9B3B-2148-9BF3-BE818A252BFA}" type="presParOf" srcId="{80BB2D14-2F5C-A142-9A3F-3BC44DF71B7F}" destId="{FB934FDE-4846-544E-B829-9B36D3346674}" srcOrd="1" destOrd="0" presId="urn:microsoft.com/office/officeart/2005/8/layout/gear1"/>
    <dgm:cxn modelId="{4DABDCF6-A4EA-674D-8827-174CC5FA359B}" type="presParOf" srcId="{80BB2D14-2F5C-A142-9A3F-3BC44DF71B7F}" destId="{0F0FCFB7-CC62-5E4C-9C7B-03EC5A89E2C5}" srcOrd="2" destOrd="0" presId="urn:microsoft.com/office/officeart/2005/8/layout/gear1"/>
    <dgm:cxn modelId="{E0B895CA-677F-7847-B951-8FA7DC71E33F}" type="presParOf" srcId="{80BB2D14-2F5C-A142-9A3F-3BC44DF71B7F}" destId="{62F9BBA7-352E-1845-A0BD-19C72E2667F7}" srcOrd="3" destOrd="0" presId="urn:microsoft.com/office/officeart/2005/8/layout/gear1"/>
    <dgm:cxn modelId="{A62E5937-C931-BD47-A853-44CB608785BF}" type="presParOf" srcId="{80BB2D14-2F5C-A142-9A3F-3BC44DF71B7F}" destId="{ABF9AF24-3AA4-7F44-9566-C0B977DB0E16}" srcOrd="4" destOrd="0" presId="urn:microsoft.com/office/officeart/2005/8/layout/gear1"/>
    <dgm:cxn modelId="{3213B995-A88E-D44E-97C8-F48B2CF0DF3F}" type="presParOf" srcId="{80BB2D14-2F5C-A142-9A3F-3BC44DF71B7F}" destId="{DE109F50-5614-0747-938F-8A9EA487768A}" srcOrd="5" destOrd="0" presId="urn:microsoft.com/office/officeart/2005/8/layout/gear1"/>
    <dgm:cxn modelId="{5CCE4FE8-F37E-3B45-A823-33D870EB49FE}" type="presParOf" srcId="{80BB2D14-2F5C-A142-9A3F-3BC44DF71B7F}" destId="{2586D0ED-606E-B142-8807-079C4BE915A6}" srcOrd="6" destOrd="0" presId="urn:microsoft.com/office/officeart/2005/8/layout/gear1"/>
    <dgm:cxn modelId="{0C9AC262-C6B8-0644-9268-8DCFAA905710}" type="presParOf" srcId="{80BB2D14-2F5C-A142-9A3F-3BC44DF71B7F}" destId="{F6F3C7C6-2307-6548-B797-BB8B59EC7C72}" srcOrd="7" destOrd="0" presId="urn:microsoft.com/office/officeart/2005/8/layout/gear1"/>
    <dgm:cxn modelId="{40F9E29B-B67B-574A-9C6F-96603EC5102F}" type="presParOf" srcId="{80BB2D14-2F5C-A142-9A3F-3BC44DF71B7F}" destId="{C85F6B94-47C1-0C41-8A71-EA3619AB7876}" srcOrd="8" destOrd="0" presId="urn:microsoft.com/office/officeart/2005/8/layout/gear1"/>
    <dgm:cxn modelId="{9CA7D15C-CE5D-6B4C-B1DF-D55487723D32}" type="presParOf" srcId="{80BB2D14-2F5C-A142-9A3F-3BC44DF71B7F}" destId="{14D0EE88-946B-4D4D-8D75-8DB8E78F7E80}" srcOrd="9" destOrd="0" presId="urn:microsoft.com/office/officeart/2005/8/layout/gear1"/>
    <dgm:cxn modelId="{398CA975-4167-D34C-AACB-733CC709E72E}" type="presParOf" srcId="{80BB2D14-2F5C-A142-9A3F-3BC44DF71B7F}" destId="{4C88B75B-7581-EF46-9A0B-7130C79E28D7}" srcOrd="10" destOrd="0" presId="urn:microsoft.com/office/officeart/2005/8/layout/gear1"/>
    <dgm:cxn modelId="{0A215B97-239E-F549-8D2E-ED66DDAD6957}" type="presParOf" srcId="{80BB2D14-2F5C-A142-9A3F-3BC44DF71B7F}" destId="{A9AD5EA5-E970-E446-A343-1DF339E7FE6F}" srcOrd="11" destOrd="0" presId="urn:microsoft.com/office/officeart/2005/8/layout/gear1"/>
    <dgm:cxn modelId="{5D98792C-A58F-BD49-B2C1-ED775A50A682}" type="presParOf" srcId="{80BB2D14-2F5C-A142-9A3F-3BC44DF71B7F}" destId="{96892ABF-8ED0-804A-8193-617063A016C0}" srcOrd="12" destOrd="0" presId="urn:microsoft.com/office/officeart/2005/8/layout/gear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E1813A-C52D-584F-85B6-29E365EEA371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01BB3-75FA-4542-A95D-7B925EE2A3B5}">
      <dgm:prSet custT="1"/>
      <dgm:spPr/>
      <dgm:t>
        <a:bodyPr/>
        <a:lstStyle/>
        <a:p>
          <a:pPr rtl="0"/>
          <a:r>
            <a:rPr lang="en-US" sz="2800" dirty="0" smtClean="0"/>
            <a:t>Users are not asked for solutions, but for:</a:t>
          </a:r>
          <a:endParaRPr sz="2800" dirty="0"/>
        </a:p>
      </dgm:t>
    </dgm:pt>
    <dgm:pt modelId="{457B5FBB-D20A-A94F-BEDC-DDC6480AB536}" type="parTrans" cxnId="{616DF164-9C88-6148-AFB6-2582829EEEC2}">
      <dgm:prSet/>
      <dgm:spPr/>
      <dgm:t>
        <a:bodyPr/>
        <a:lstStyle/>
        <a:p>
          <a:endParaRPr lang="en-US"/>
        </a:p>
      </dgm:t>
    </dgm:pt>
    <dgm:pt modelId="{85FB0EC7-6BD6-604F-82CF-440E82A7756E}" type="sibTrans" cxnId="{616DF164-9C88-6148-AFB6-2582829EEEC2}">
      <dgm:prSet/>
      <dgm:spPr/>
      <dgm:t>
        <a:bodyPr/>
        <a:lstStyle/>
        <a:p>
          <a:endParaRPr lang="en-US"/>
        </a:p>
      </dgm:t>
    </dgm:pt>
    <dgm:pt modelId="{E49AEFCE-CBB6-E046-BE39-19DDBD9D4CB9}">
      <dgm:prSet custT="1"/>
      <dgm:spPr/>
      <dgm:t>
        <a:bodyPr/>
        <a:lstStyle/>
        <a:p>
          <a:pPr rtl="0"/>
          <a:r>
            <a:rPr lang="en-US" sz="2000" dirty="0" smtClean="0"/>
            <a:t>A list of (prioritized) problems</a:t>
          </a:r>
          <a:endParaRPr sz="2000" dirty="0"/>
        </a:p>
      </dgm:t>
    </dgm:pt>
    <dgm:pt modelId="{26682ABF-C5F4-7B49-9A3D-A9F5BCF0FD73}" type="parTrans" cxnId="{9EFFFA51-3C6A-3247-83F1-A7E1142D8A91}">
      <dgm:prSet/>
      <dgm:spPr/>
      <dgm:t>
        <a:bodyPr/>
        <a:lstStyle/>
        <a:p>
          <a:endParaRPr lang="en-US"/>
        </a:p>
      </dgm:t>
    </dgm:pt>
    <dgm:pt modelId="{2A305B94-703D-7344-8D43-72E7A975D6EE}" type="sibTrans" cxnId="{9EFFFA51-3C6A-3247-83F1-A7E1142D8A91}">
      <dgm:prSet/>
      <dgm:spPr/>
      <dgm:t>
        <a:bodyPr/>
        <a:lstStyle/>
        <a:p>
          <a:endParaRPr lang="en-US"/>
        </a:p>
      </dgm:t>
    </dgm:pt>
    <dgm:pt modelId="{7130A047-72B4-B44B-823D-69F9038A4987}">
      <dgm:prSet custT="1"/>
      <dgm:spPr/>
      <dgm:t>
        <a:bodyPr/>
        <a:lstStyle/>
        <a:p>
          <a:pPr rtl="0"/>
          <a:r>
            <a:rPr lang="en-US" sz="2000" dirty="0" smtClean="0"/>
            <a:t>All possible root causes for those problems</a:t>
          </a:r>
          <a:endParaRPr sz="2000" dirty="0"/>
        </a:p>
      </dgm:t>
    </dgm:pt>
    <dgm:pt modelId="{B8122CBB-7233-1A47-B324-10BA343CC80D}" type="parTrans" cxnId="{91AB5874-542F-E249-9A05-34DF0519F8A9}">
      <dgm:prSet/>
      <dgm:spPr/>
      <dgm:t>
        <a:bodyPr/>
        <a:lstStyle/>
        <a:p>
          <a:endParaRPr lang="en-US"/>
        </a:p>
      </dgm:t>
    </dgm:pt>
    <dgm:pt modelId="{A207FBBC-852E-BA4F-95B5-F0D250F45C25}" type="sibTrans" cxnId="{91AB5874-542F-E249-9A05-34DF0519F8A9}">
      <dgm:prSet/>
      <dgm:spPr/>
      <dgm:t>
        <a:bodyPr/>
        <a:lstStyle/>
        <a:p>
          <a:endParaRPr lang="en-US"/>
        </a:p>
      </dgm:t>
    </dgm:pt>
    <dgm:pt modelId="{4CE99FFA-A0F3-8348-979F-ECA757D584A2}">
      <dgm:prSet/>
      <dgm:spPr/>
      <dgm:t>
        <a:bodyPr/>
        <a:lstStyle/>
        <a:p>
          <a:pPr rtl="0"/>
          <a:r>
            <a:rPr lang="en-US" dirty="0" smtClean="0"/>
            <a:t>Analysts investigate each root cause to find:</a:t>
          </a:r>
          <a:endParaRPr dirty="0"/>
        </a:p>
      </dgm:t>
    </dgm:pt>
    <dgm:pt modelId="{FD4C106D-07D5-3142-B418-E55408DF5722}" type="parTrans" cxnId="{B208702F-1C90-EB4A-A394-69D0D302A5C3}">
      <dgm:prSet/>
      <dgm:spPr/>
      <dgm:t>
        <a:bodyPr/>
        <a:lstStyle/>
        <a:p>
          <a:endParaRPr lang="en-US"/>
        </a:p>
      </dgm:t>
    </dgm:pt>
    <dgm:pt modelId="{AA6AB683-ED90-0640-9355-9AC98EF2E100}" type="sibTrans" cxnId="{B208702F-1C90-EB4A-A394-69D0D302A5C3}">
      <dgm:prSet/>
      <dgm:spPr/>
      <dgm:t>
        <a:bodyPr/>
        <a:lstStyle/>
        <a:p>
          <a:endParaRPr lang="en-US"/>
        </a:p>
      </dgm:t>
    </dgm:pt>
    <dgm:pt modelId="{1CB8AF95-1CE6-1540-A20F-2DF74124A916}">
      <dgm:prSet/>
      <dgm:spPr/>
      <dgm:t>
        <a:bodyPr/>
        <a:lstStyle/>
        <a:p>
          <a:pPr rtl="0"/>
          <a:r>
            <a:rPr lang="en-US" dirty="0" smtClean="0"/>
            <a:t>Solutions for the highest priority problems</a:t>
          </a:r>
          <a:endParaRPr dirty="0"/>
        </a:p>
      </dgm:t>
    </dgm:pt>
    <dgm:pt modelId="{46F713C5-1D48-A94B-B861-252ED7D9C7E9}" type="parTrans" cxnId="{B19291B7-928E-124E-B011-5E562833CD43}">
      <dgm:prSet/>
      <dgm:spPr/>
      <dgm:t>
        <a:bodyPr/>
        <a:lstStyle/>
        <a:p>
          <a:endParaRPr lang="en-US"/>
        </a:p>
      </dgm:t>
    </dgm:pt>
    <dgm:pt modelId="{E2A1457D-FFE6-2D46-8527-BBE79EB040E2}" type="sibTrans" cxnId="{B19291B7-928E-124E-B011-5E562833CD43}">
      <dgm:prSet/>
      <dgm:spPr/>
      <dgm:t>
        <a:bodyPr/>
        <a:lstStyle/>
        <a:p>
          <a:endParaRPr lang="en-US"/>
        </a:p>
      </dgm:t>
    </dgm:pt>
    <dgm:pt modelId="{3B8B44E2-0D25-814B-BE4B-8E467F519D12}">
      <dgm:prSet/>
      <dgm:spPr/>
      <dgm:t>
        <a:bodyPr/>
        <a:lstStyle/>
        <a:p>
          <a:pPr rtl="0"/>
          <a:r>
            <a:rPr lang="en-US" dirty="0" smtClean="0"/>
            <a:t>Root causes that are common to multiple problems</a:t>
          </a:r>
          <a:endParaRPr dirty="0"/>
        </a:p>
      </dgm:t>
    </dgm:pt>
    <dgm:pt modelId="{DDAD25DC-0E11-6E45-A194-D231177DBCEF}" type="parTrans" cxnId="{2DF37416-AB26-C446-8B31-A86BFF350DD5}">
      <dgm:prSet/>
      <dgm:spPr/>
      <dgm:t>
        <a:bodyPr/>
        <a:lstStyle/>
        <a:p>
          <a:endParaRPr lang="en-US"/>
        </a:p>
      </dgm:t>
    </dgm:pt>
    <dgm:pt modelId="{C5403638-2B0E-2C42-B840-F19665865031}" type="sibTrans" cxnId="{2DF37416-AB26-C446-8B31-A86BFF350DD5}">
      <dgm:prSet/>
      <dgm:spPr/>
      <dgm:t>
        <a:bodyPr/>
        <a:lstStyle/>
        <a:p>
          <a:endParaRPr lang="en-US"/>
        </a:p>
      </dgm:t>
    </dgm:pt>
    <dgm:pt modelId="{D6C8506D-6CA6-7A4D-9C69-C0B824954F4A}" type="pres">
      <dgm:prSet presAssocID="{A7E1813A-C52D-584F-85B6-29E365EEA371}" presName="Name0" presStyleCnt="0">
        <dgm:presLayoutVars>
          <dgm:dir/>
          <dgm:resizeHandles val="exact"/>
        </dgm:presLayoutVars>
      </dgm:prSet>
      <dgm:spPr/>
    </dgm:pt>
    <dgm:pt modelId="{11DD1449-C45A-DF42-8285-A6D722632C38}" type="pres">
      <dgm:prSet presAssocID="{6FB01BB3-75FA-4542-A95D-7B925EE2A3B5}" presName="node" presStyleLbl="node1" presStyleIdx="0" presStyleCnt="2" custScaleX="107533" custScaleY="130520">
        <dgm:presLayoutVars>
          <dgm:bulletEnabled val="1"/>
        </dgm:presLayoutVars>
      </dgm:prSet>
      <dgm:spPr/>
    </dgm:pt>
    <dgm:pt modelId="{7FECCA88-1926-6643-9FCA-183252BB617D}" type="pres">
      <dgm:prSet presAssocID="{85FB0EC7-6BD6-604F-82CF-440E82A7756E}" presName="sibTrans" presStyleLbl="sibTrans2D1" presStyleIdx="0" presStyleCnt="1"/>
      <dgm:spPr/>
    </dgm:pt>
    <dgm:pt modelId="{8A1D2708-C771-8B4F-BC18-BC56914FDF8B}" type="pres">
      <dgm:prSet presAssocID="{85FB0EC7-6BD6-604F-82CF-440E82A7756E}" presName="connectorText" presStyleLbl="sibTrans2D1" presStyleIdx="0" presStyleCnt="1"/>
      <dgm:spPr/>
    </dgm:pt>
    <dgm:pt modelId="{DD7962AA-04D2-444E-85D9-B46F2503C6D4}" type="pres">
      <dgm:prSet presAssocID="{4CE99FFA-A0F3-8348-979F-ECA757D584A2}" presName="node" presStyleLbl="node1" presStyleIdx="1" presStyleCnt="2">
        <dgm:presLayoutVars>
          <dgm:bulletEnabled val="1"/>
        </dgm:presLayoutVars>
      </dgm:prSet>
      <dgm:spPr/>
    </dgm:pt>
  </dgm:ptLst>
  <dgm:cxnLst>
    <dgm:cxn modelId="{2DF37416-AB26-C446-8B31-A86BFF350DD5}" srcId="{4CE99FFA-A0F3-8348-979F-ECA757D584A2}" destId="{3B8B44E2-0D25-814B-BE4B-8E467F519D12}" srcOrd="1" destOrd="0" parTransId="{DDAD25DC-0E11-6E45-A194-D231177DBCEF}" sibTransId="{C5403638-2B0E-2C42-B840-F19665865031}"/>
    <dgm:cxn modelId="{778F9BBB-307B-0D43-95D2-A932E4DA1672}" type="presOf" srcId="{E49AEFCE-CBB6-E046-BE39-19DDBD9D4CB9}" destId="{11DD1449-C45A-DF42-8285-A6D722632C38}" srcOrd="0" destOrd="1" presId="urn:microsoft.com/office/officeart/2005/8/layout/process1"/>
    <dgm:cxn modelId="{F2CEEC84-03E1-C648-9C4D-7C1BDCCC6BAE}" type="presOf" srcId="{3B8B44E2-0D25-814B-BE4B-8E467F519D12}" destId="{DD7962AA-04D2-444E-85D9-B46F2503C6D4}" srcOrd="0" destOrd="2" presId="urn:microsoft.com/office/officeart/2005/8/layout/process1"/>
    <dgm:cxn modelId="{7FF6FF0F-56FF-3648-A4E0-A378789EFE60}" type="presOf" srcId="{6FB01BB3-75FA-4542-A95D-7B925EE2A3B5}" destId="{11DD1449-C45A-DF42-8285-A6D722632C38}" srcOrd="0" destOrd="0" presId="urn:microsoft.com/office/officeart/2005/8/layout/process1"/>
    <dgm:cxn modelId="{616DF164-9C88-6148-AFB6-2582829EEEC2}" srcId="{A7E1813A-C52D-584F-85B6-29E365EEA371}" destId="{6FB01BB3-75FA-4542-A95D-7B925EE2A3B5}" srcOrd="0" destOrd="0" parTransId="{457B5FBB-D20A-A94F-BEDC-DDC6480AB536}" sibTransId="{85FB0EC7-6BD6-604F-82CF-440E82A7756E}"/>
    <dgm:cxn modelId="{9EFFFA51-3C6A-3247-83F1-A7E1142D8A91}" srcId="{6FB01BB3-75FA-4542-A95D-7B925EE2A3B5}" destId="{E49AEFCE-CBB6-E046-BE39-19DDBD9D4CB9}" srcOrd="0" destOrd="0" parTransId="{26682ABF-C5F4-7B49-9A3D-A9F5BCF0FD73}" sibTransId="{2A305B94-703D-7344-8D43-72E7A975D6EE}"/>
    <dgm:cxn modelId="{FE5402BB-8E60-694D-9B56-BA549C698DDE}" type="presOf" srcId="{85FB0EC7-6BD6-604F-82CF-440E82A7756E}" destId="{7FECCA88-1926-6643-9FCA-183252BB617D}" srcOrd="0" destOrd="0" presId="urn:microsoft.com/office/officeart/2005/8/layout/process1"/>
    <dgm:cxn modelId="{DC2A02AE-F581-374E-80E4-263DB160C19C}" type="presOf" srcId="{1CB8AF95-1CE6-1540-A20F-2DF74124A916}" destId="{DD7962AA-04D2-444E-85D9-B46F2503C6D4}" srcOrd="0" destOrd="1" presId="urn:microsoft.com/office/officeart/2005/8/layout/process1"/>
    <dgm:cxn modelId="{91AB5874-542F-E249-9A05-34DF0519F8A9}" srcId="{6FB01BB3-75FA-4542-A95D-7B925EE2A3B5}" destId="{7130A047-72B4-B44B-823D-69F9038A4987}" srcOrd="1" destOrd="0" parTransId="{B8122CBB-7233-1A47-B324-10BA343CC80D}" sibTransId="{A207FBBC-852E-BA4F-95B5-F0D250F45C25}"/>
    <dgm:cxn modelId="{B208702F-1C90-EB4A-A394-69D0D302A5C3}" srcId="{A7E1813A-C52D-584F-85B6-29E365EEA371}" destId="{4CE99FFA-A0F3-8348-979F-ECA757D584A2}" srcOrd="1" destOrd="0" parTransId="{FD4C106D-07D5-3142-B418-E55408DF5722}" sibTransId="{AA6AB683-ED90-0640-9355-9AC98EF2E100}"/>
    <dgm:cxn modelId="{B19291B7-928E-124E-B011-5E562833CD43}" srcId="{4CE99FFA-A0F3-8348-979F-ECA757D584A2}" destId="{1CB8AF95-1CE6-1540-A20F-2DF74124A916}" srcOrd="0" destOrd="0" parTransId="{46F713C5-1D48-A94B-B861-252ED7D9C7E9}" sibTransId="{E2A1457D-FFE6-2D46-8527-BBE79EB040E2}"/>
    <dgm:cxn modelId="{293D61A5-3ED2-B34A-B952-53AEBB194CE9}" type="presOf" srcId="{7130A047-72B4-B44B-823D-69F9038A4987}" destId="{11DD1449-C45A-DF42-8285-A6D722632C38}" srcOrd="0" destOrd="2" presId="urn:microsoft.com/office/officeart/2005/8/layout/process1"/>
    <dgm:cxn modelId="{4CB17DE7-4A81-B846-9BC8-303CE847690B}" type="presOf" srcId="{A7E1813A-C52D-584F-85B6-29E365EEA371}" destId="{D6C8506D-6CA6-7A4D-9C69-C0B824954F4A}" srcOrd="0" destOrd="0" presId="urn:microsoft.com/office/officeart/2005/8/layout/process1"/>
    <dgm:cxn modelId="{11E0F072-048D-824F-B028-A42BE08B65B3}" type="presOf" srcId="{4CE99FFA-A0F3-8348-979F-ECA757D584A2}" destId="{DD7962AA-04D2-444E-85D9-B46F2503C6D4}" srcOrd="0" destOrd="0" presId="urn:microsoft.com/office/officeart/2005/8/layout/process1"/>
    <dgm:cxn modelId="{C1E9475A-D249-DF49-86C7-860518521569}" type="presOf" srcId="{85FB0EC7-6BD6-604F-82CF-440E82A7756E}" destId="{8A1D2708-C771-8B4F-BC18-BC56914FDF8B}" srcOrd="1" destOrd="0" presId="urn:microsoft.com/office/officeart/2005/8/layout/process1"/>
    <dgm:cxn modelId="{0D36D1C7-4AC2-D249-B539-4DAF08B526D7}" type="presParOf" srcId="{D6C8506D-6CA6-7A4D-9C69-C0B824954F4A}" destId="{11DD1449-C45A-DF42-8285-A6D722632C38}" srcOrd="0" destOrd="0" presId="urn:microsoft.com/office/officeart/2005/8/layout/process1"/>
    <dgm:cxn modelId="{B46F22C8-55FC-E24B-AA99-8C03AB775858}" type="presParOf" srcId="{D6C8506D-6CA6-7A4D-9C69-C0B824954F4A}" destId="{7FECCA88-1926-6643-9FCA-183252BB617D}" srcOrd="1" destOrd="0" presId="urn:microsoft.com/office/officeart/2005/8/layout/process1"/>
    <dgm:cxn modelId="{5D4B5AF3-80D6-7E4B-88A5-CA97B4B7368D}" type="presParOf" srcId="{7FECCA88-1926-6643-9FCA-183252BB617D}" destId="{8A1D2708-C771-8B4F-BC18-BC56914FDF8B}" srcOrd="0" destOrd="0" presId="urn:microsoft.com/office/officeart/2005/8/layout/process1"/>
    <dgm:cxn modelId="{6F446AD4-ABE5-944B-AAEC-87358A142204}" type="presParOf" srcId="{D6C8506D-6CA6-7A4D-9C69-C0B824954F4A}" destId="{DD7962AA-04D2-444E-85D9-B46F2503C6D4}" srcOrd="2" destOrd="0" presId="urn:microsoft.com/office/officeart/2005/8/layout/process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0D594-D997-034B-B01C-395E247F6D65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BB4163-25C6-444D-9BB8-191B9324CB2B}">
      <dgm:prSet/>
      <dgm:spPr/>
      <dgm:t>
        <a:bodyPr/>
        <a:lstStyle/>
        <a:p>
          <a:pPr rtl="0"/>
          <a:r>
            <a:rPr lang="en-US" dirty="0" smtClean="0"/>
            <a:t>Common BPI activities:</a:t>
          </a:r>
          <a:endParaRPr dirty="0"/>
        </a:p>
      </dgm:t>
    </dgm:pt>
    <dgm:pt modelId="{DD563260-8499-9A44-A002-FCF86423233E}" type="parTrans" cxnId="{E421A8F9-3F21-8640-9C8C-8E87FB203E35}">
      <dgm:prSet/>
      <dgm:spPr/>
      <dgm:t>
        <a:bodyPr/>
        <a:lstStyle/>
        <a:p>
          <a:endParaRPr lang="en-US"/>
        </a:p>
      </dgm:t>
    </dgm:pt>
    <dgm:pt modelId="{9DD54B2D-A276-784B-B525-70A52818521C}" type="sibTrans" cxnId="{E421A8F9-3F21-8640-9C8C-8E87FB203E35}">
      <dgm:prSet/>
      <dgm:spPr/>
      <dgm:t>
        <a:bodyPr/>
        <a:lstStyle/>
        <a:p>
          <a:endParaRPr lang="en-US"/>
        </a:p>
      </dgm:t>
    </dgm:pt>
    <dgm:pt modelId="{A1F76666-45B6-4B44-B1D2-DA4989FA4197}">
      <dgm:prSet/>
      <dgm:spPr/>
      <dgm:t>
        <a:bodyPr/>
        <a:lstStyle/>
        <a:p>
          <a:pPr rtl="0"/>
          <a:r>
            <a:rPr lang="en-US" dirty="0" smtClean="0"/>
            <a:t>Duration analysis: examining </a:t>
          </a:r>
          <a:r>
            <a:rPr lang="en-US" u="sng" dirty="0" smtClean="0"/>
            <a:t>time</a:t>
          </a:r>
          <a:r>
            <a:rPr lang="en-US" dirty="0" smtClean="0"/>
            <a:t> for each process, and comparing the total time of all individual steps with the total for the overall process in the as-is system.</a:t>
          </a:r>
          <a:endParaRPr dirty="0"/>
        </a:p>
      </dgm:t>
    </dgm:pt>
    <dgm:pt modelId="{E00AD2CC-DE2D-F54A-8987-9EDF83956A66}" type="parTrans" cxnId="{6881027E-F34A-6048-B1AA-DE4FBCB2C44F}">
      <dgm:prSet/>
      <dgm:spPr/>
      <dgm:t>
        <a:bodyPr/>
        <a:lstStyle/>
        <a:p>
          <a:endParaRPr lang="en-US"/>
        </a:p>
      </dgm:t>
    </dgm:pt>
    <dgm:pt modelId="{32A84F06-A6F0-9347-B044-5C351B9AEE88}" type="sibTrans" cxnId="{6881027E-F34A-6048-B1AA-DE4FBCB2C44F}">
      <dgm:prSet/>
      <dgm:spPr/>
      <dgm:t>
        <a:bodyPr/>
        <a:lstStyle/>
        <a:p>
          <a:endParaRPr lang="en-US"/>
        </a:p>
      </dgm:t>
    </dgm:pt>
    <dgm:pt modelId="{0E24E687-2844-7B44-B34D-0F3821D290BE}">
      <dgm:prSet/>
      <dgm:spPr/>
      <dgm:t>
        <a:bodyPr/>
        <a:lstStyle/>
        <a:p>
          <a:pPr rtl="0"/>
          <a:r>
            <a:rPr lang="en-US" dirty="0" smtClean="0"/>
            <a:t>Activity-based costing: similar to duration analysis, but examining </a:t>
          </a:r>
          <a:r>
            <a:rPr lang="en-US" u="sng" dirty="0" smtClean="0"/>
            <a:t>cost</a:t>
          </a:r>
          <a:r>
            <a:rPr lang="en-US" dirty="0" smtClean="0"/>
            <a:t> instead of time.</a:t>
          </a:r>
          <a:endParaRPr dirty="0"/>
        </a:p>
      </dgm:t>
    </dgm:pt>
    <dgm:pt modelId="{ABEC9422-4F59-9C4B-BE4D-EE003452AC8A}" type="parTrans" cxnId="{3E9784F1-9567-E641-B1DB-341B814C2CD3}">
      <dgm:prSet/>
      <dgm:spPr/>
      <dgm:t>
        <a:bodyPr/>
        <a:lstStyle/>
        <a:p>
          <a:endParaRPr lang="en-US"/>
        </a:p>
      </dgm:t>
    </dgm:pt>
    <dgm:pt modelId="{F2453F91-785A-DE45-A533-EA7DBFC58C96}" type="sibTrans" cxnId="{3E9784F1-9567-E641-B1DB-341B814C2CD3}">
      <dgm:prSet/>
      <dgm:spPr/>
      <dgm:t>
        <a:bodyPr/>
        <a:lstStyle/>
        <a:p>
          <a:endParaRPr lang="en-US"/>
        </a:p>
      </dgm:t>
    </dgm:pt>
    <dgm:pt modelId="{C710C102-91DF-6440-AF61-EE034CA1535B}">
      <dgm:prSet/>
      <dgm:spPr/>
      <dgm:t>
        <a:bodyPr/>
        <a:lstStyle/>
        <a:p>
          <a:pPr rtl="0"/>
          <a:r>
            <a:rPr lang="en-US" dirty="0" smtClean="0"/>
            <a:t>Informal benchmarking: visiting related firms to watch how the business process is performed. </a:t>
          </a:r>
          <a:endParaRPr dirty="0"/>
        </a:p>
      </dgm:t>
    </dgm:pt>
    <dgm:pt modelId="{CFF30648-4FBA-A246-996E-69E68954AC68}" type="parTrans" cxnId="{388FAF4F-0FF1-0745-96AC-E49E958C6A9E}">
      <dgm:prSet/>
      <dgm:spPr/>
      <dgm:t>
        <a:bodyPr/>
        <a:lstStyle/>
        <a:p>
          <a:endParaRPr lang="en-US"/>
        </a:p>
      </dgm:t>
    </dgm:pt>
    <dgm:pt modelId="{384C5F9F-6912-CB44-ACB4-CADA9C627EA4}" type="sibTrans" cxnId="{388FAF4F-0FF1-0745-96AC-E49E958C6A9E}">
      <dgm:prSet/>
      <dgm:spPr/>
      <dgm:t>
        <a:bodyPr/>
        <a:lstStyle/>
        <a:p>
          <a:endParaRPr lang="en-US"/>
        </a:p>
      </dgm:t>
    </dgm:pt>
    <dgm:pt modelId="{B966D197-0355-BF44-A2FB-DDFCBC79ADA9}">
      <dgm:prSet/>
      <dgm:spPr/>
      <dgm:t>
        <a:bodyPr/>
        <a:lstStyle/>
        <a:p>
          <a:pPr rtl="0"/>
          <a:r>
            <a:rPr lang="en-US" dirty="0" smtClean="0"/>
            <a:t>Benchmarking refers to studying how other organizations perform a business process in order to learn how your organization can do something better.</a:t>
          </a:r>
          <a:endParaRPr lang="en-US" dirty="0"/>
        </a:p>
      </dgm:t>
    </dgm:pt>
    <dgm:pt modelId="{9B521452-D5A3-6E4B-8540-48956394D272}" type="parTrans" cxnId="{69934FE5-BF44-654C-B16B-CEB37D3345A2}">
      <dgm:prSet/>
      <dgm:spPr/>
      <dgm:t>
        <a:bodyPr/>
        <a:lstStyle/>
        <a:p>
          <a:endParaRPr lang="en-US"/>
        </a:p>
      </dgm:t>
    </dgm:pt>
    <dgm:pt modelId="{1F4FB1FA-7702-0744-8991-B95D0D63BDC0}" type="sibTrans" cxnId="{69934FE5-BF44-654C-B16B-CEB37D3345A2}">
      <dgm:prSet/>
      <dgm:spPr/>
      <dgm:t>
        <a:bodyPr/>
        <a:lstStyle/>
        <a:p>
          <a:endParaRPr lang="en-US"/>
        </a:p>
      </dgm:t>
    </dgm:pt>
    <dgm:pt modelId="{E1C69F27-16FE-FC48-969E-230B168DBC68}" type="pres">
      <dgm:prSet presAssocID="{A580D594-D997-034B-B01C-395E247F6D6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D30376-F050-8F41-8117-959F90257CC8}" type="pres">
      <dgm:prSet presAssocID="{A580D594-D997-034B-B01C-395E247F6D65}" presName="hierFlow" presStyleCnt="0"/>
      <dgm:spPr/>
    </dgm:pt>
    <dgm:pt modelId="{A748A62F-32A9-E042-8666-6183151307EB}" type="pres">
      <dgm:prSet presAssocID="{A580D594-D997-034B-B01C-395E247F6D6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5F558A1-1936-8E44-87CF-542000EFCE85}" type="pres">
      <dgm:prSet presAssocID="{CBBB4163-25C6-444D-9BB8-191B9324CB2B}" presName="Name17" presStyleCnt="0"/>
      <dgm:spPr/>
    </dgm:pt>
    <dgm:pt modelId="{5E008400-B07B-A54F-94ED-A5A61363AA24}" type="pres">
      <dgm:prSet presAssocID="{CBBB4163-25C6-444D-9BB8-191B9324CB2B}" presName="level1Shape" presStyleLbl="node0" presStyleIdx="0" presStyleCnt="1">
        <dgm:presLayoutVars>
          <dgm:chPref val="3"/>
        </dgm:presLayoutVars>
      </dgm:prSet>
      <dgm:spPr/>
    </dgm:pt>
    <dgm:pt modelId="{405B16B8-7BE6-DD47-A06D-FBF9B1AE07AF}" type="pres">
      <dgm:prSet presAssocID="{CBBB4163-25C6-444D-9BB8-191B9324CB2B}" presName="hierChild2" presStyleCnt="0"/>
      <dgm:spPr/>
    </dgm:pt>
    <dgm:pt modelId="{85676F85-BF9D-FD44-8F85-23742283CD4B}" type="pres">
      <dgm:prSet presAssocID="{E00AD2CC-DE2D-F54A-8987-9EDF83956A66}" presName="Name25" presStyleLbl="parChTrans1D2" presStyleIdx="0" presStyleCnt="3"/>
      <dgm:spPr/>
    </dgm:pt>
    <dgm:pt modelId="{E672BBDD-CB74-444D-AF82-336D3639CE87}" type="pres">
      <dgm:prSet presAssocID="{E00AD2CC-DE2D-F54A-8987-9EDF83956A66}" presName="connTx" presStyleLbl="parChTrans1D2" presStyleIdx="0" presStyleCnt="3"/>
      <dgm:spPr/>
    </dgm:pt>
    <dgm:pt modelId="{ECCBEAB0-63E9-B545-AE11-B88FE9520D8F}" type="pres">
      <dgm:prSet presAssocID="{A1F76666-45B6-4B44-B1D2-DA4989FA4197}" presName="Name30" presStyleCnt="0"/>
      <dgm:spPr/>
    </dgm:pt>
    <dgm:pt modelId="{07BF21E2-669F-4A4B-BE0B-8F9E5B2E092A}" type="pres">
      <dgm:prSet presAssocID="{A1F76666-45B6-4B44-B1D2-DA4989FA4197}" presName="level2Shape" presStyleLbl="node2" presStyleIdx="0" presStyleCnt="3"/>
      <dgm:spPr/>
    </dgm:pt>
    <dgm:pt modelId="{86D774CF-CEE4-814A-81DB-C7B823422C09}" type="pres">
      <dgm:prSet presAssocID="{A1F76666-45B6-4B44-B1D2-DA4989FA4197}" presName="hierChild3" presStyleCnt="0"/>
      <dgm:spPr/>
    </dgm:pt>
    <dgm:pt modelId="{DF4069D0-D644-2641-A278-FE0F2A00649A}" type="pres">
      <dgm:prSet presAssocID="{ABEC9422-4F59-9C4B-BE4D-EE003452AC8A}" presName="Name25" presStyleLbl="parChTrans1D2" presStyleIdx="1" presStyleCnt="3"/>
      <dgm:spPr/>
    </dgm:pt>
    <dgm:pt modelId="{71126284-F93A-7943-BA5E-C78FE588422F}" type="pres">
      <dgm:prSet presAssocID="{ABEC9422-4F59-9C4B-BE4D-EE003452AC8A}" presName="connTx" presStyleLbl="parChTrans1D2" presStyleIdx="1" presStyleCnt="3"/>
      <dgm:spPr/>
    </dgm:pt>
    <dgm:pt modelId="{D530ECBE-F05D-454A-A10D-21EF09DE50BB}" type="pres">
      <dgm:prSet presAssocID="{0E24E687-2844-7B44-B34D-0F3821D290BE}" presName="Name30" presStyleCnt="0"/>
      <dgm:spPr/>
    </dgm:pt>
    <dgm:pt modelId="{5CA37704-BE13-AE43-9E02-1B2D080A3BAD}" type="pres">
      <dgm:prSet presAssocID="{0E24E687-2844-7B44-B34D-0F3821D290BE}" presName="level2Shape" presStyleLbl="node2" presStyleIdx="1" presStyleCnt="3"/>
      <dgm:spPr/>
    </dgm:pt>
    <dgm:pt modelId="{D86FA8B8-34C0-874E-9737-6C14D9086717}" type="pres">
      <dgm:prSet presAssocID="{0E24E687-2844-7B44-B34D-0F3821D290BE}" presName="hierChild3" presStyleCnt="0"/>
      <dgm:spPr/>
    </dgm:pt>
    <dgm:pt modelId="{FC3CF5C7-91D3-904E-A0D4-36EAE23BAF90}" type="pres">
      <dgm:prSet presAssocID="{CFF30648-4FBA-A246-996E-69E68954AC68}" presName="Name25" presStyleLbl="parChTrans1D2" presStyleIdx="2" presStyleCnt="3"/>
      <dgm:spPr/>
    </dgm:pt>
    <dgm:pt modelId="{7D029EE4-E1D7-1649-AFC2-913C855134FC}" type="pres">
      <dgm:prSet presAssocID="{CFF30648-4FBA-A246-996E-69E68954AC68}" presName="connTx" presStyleLbl="parChTrans1D2" presStyleIdx="2" presStyleCnt="3"/>
      <dgm:spPr/>
    </dgm:pt>
    <dgm:pt modelId="{AFD22315-637F-DB4A-A4B1-DBCE9B50177B}" type="pres">
      <dgm:prSet presAssocID="{C710C102-91DF-6440-AF61-EE034CA1535B}" presName="Name30" presStyleCnt="0"/>
      <dgm:spPr/>
    </dgm:pt>
    <dgm:pt modelId="{5CBA3557-6B52-9743-9A7E-AB8725D9225B}" type="pres">
      <dgm:prSet presAssocID="{C710C102-91DF-6440-AF61-EE034CA1535B}" presName="level2Shape" presStyleLbl="node2" presStyleIdx="2" presStyleCnt="3"/>
      <dgm:spPr/>
    </dgm:pt>
    <dgm:pt modelId="{9713FEC1-6E73-CE4F-87EE-CE9E8AD80ACB}" type="pres">
      <dgm:prSet presAssocID="{C710C102-91DF-6440-AF61-EE034CA1535B}" presName="hierChild3" presStyleCnt="0"/>
      <dgm:spPr/>
    </dgm:pt>
    <dgm:pt modelId="{E3ED30F2-88A8-7344-9E5C-91E67F664693}" type="pres">
      <dgm:prSet presAssocID="{9B521452-D5A3-6E4B-8540-48956394D272}" presName="Name25" presStyleLbl="parChTrans1D3" presStyleIdx="0" presStyleCnt="1"/>
      <dgm:spPr/>
    </dgm:pt>
    <dgm:pt modelId="{4F37A46A-8183-DF40-9A4A-195EAF1D7AB7}" type="pres">
      <dgm:prSet presAssocID="{9B521452-D5A3-6E4B-8540-48956394D272}" presName="connTx" presStyleLbl="parChTrans1D3" presStyleIdx="0" presStyleCnt="1"/>
      <dgm:spPr/>
    </dgm:pt>
    <dgm:pt modelId="{D79E1E63-535B-AD4B-90DA-5DE5D653D47E}" type="pres">
      <dgm:prSet presAssocID="{B966D197-0355-BF44-A2FB-DDFCBC79ADA9}" presName="Name30" presStyleCnt="0"/>
      <dgm:spPr/>
    </dgm:pt>
    <dgm:pt modelId="{A4D37F11-BEB4-3A4A-9F73-6104B1930A36}" type="pres">
      <dgm:prSet presAssocID="{B966D197-0355-BF44-A2FB-DDFCBC79ADA9}" presName="level2Shape" presStyleLbl="node3" presStyleIdx="0" presStyleCnt="1"/>
      <dgm:spPr/>
    </dgm:pt>
    <dgm:pt modelId="{DC777F8F-2238-2A49-A93F-B09439BFAF6F}" type="pres">
      <dgm:prSet presAssocID="{B966D197-0355-BF44-A2FB-DDFCBC79ADA9}" presName="hierChild3" presStyleCnt="0"/>
      <dgm:spPr/>
    </dgm:pt>
    <dgm:pt modelId="{26C8B0AC-86F6-5B40-9791-EB377841FE27}" type="pres">
      <dgm:prSet presAssocID="{A580D594-D997-034B-B01C-395E247F6D65}" presName="bgShapesFlow" presStyleCnt="0"/>
      <dgm:spPr/>
    </dgm:pt>
  </dgm:ptLst>
  <dgm:cxnLst>
    <dgm:cxn modelId="{8513671A-AA77-2944-AB1B-E49CF5691BFF}" type="presOf" srcId="{ABEC9422-4F59-9C4B-BE4D-EE003452AC8A}" destId="{71126284-F93A-7943-BA5E-C78FE588422F}" srcOrd="1" destOrd="0" presId="urn:microsoft.com/office/officeart/2005/8/layout/hierarchy5"/>
    <dgm:cxn modelId="{4B76DDF8-5E51-F742-95E8-36414809D91C}" type="presOf" srcId="{A1F76666-45B6-4B44-B1D2-DA4989FA4197}" destId="{07BF21E2-669F-4A4B-BE0B-8F9E5B2E092A}" srcOrd="0" destOrd="0" presId="urn:microsoft.com/office/officeart/2005/8/layout/hierarchy5"/>
    <dgm:cxn modelId="{D6AABDEF-C55B-8541-93D1-47FECCD68C8E}" type="presOf" srcId="{C710C102-91DF-6440-AF61-EE034CA1535B}" destId="{5CBA3557-6B52-9743-9A7E-AB8725D9225B}" srcOrd="0" destOrd="0" presId="urn:microsoft.com/office/officeart/2005/8/layout/hierarchy5"/>
    <dgm:cxn modelId="{DBBD1B54-E5EB-0C46-B614-7A59DB1F0175}" type="presOf" srcId="{B966D197-0355-BF44-A2FB-DDFCBC79ADA9}" destId="{A4D37F11-BEB4-3A4A-9F73-6104B1930A36}" srcOrd="0" destOrd="0" presId="urn:microsoft.com/office/officeart/2005/8/layout/hierarchy5"/>
    <dgm:cxn modelId="{F37CFA4C-5C4A-CD48-A78E-0D7E2D1014D0}" type="presOf" srcId="{0E24E687-2844-7B44-B34D-0F3821D290BE}" destId="{5CA37704-BE13-AE43-9E02-1B2D080A3BAD}" srcOrd="0" destOrd="0" presId="urn:microsoft.com/office/officeart/2005/8/layout/hierarchy5"/>
    <dgm:cxn modelId="{FF454A36-79F7-DB46-B304-C215588EA70D}" type="presOf" srcId="{E00AD2CC-DE2D-F54A-8987-9EDF83956A66}" destId="{85676F85-BF9D-FD44-8F85-23742283CD4B}" srcOrd="0" destOrd="0" presId="urn:microsoft.com/office/officeart/2005/8/layout/hierarchy5"/>
    <dgm:cxn modelId="{388FAF4F-0FF1-0745-96AC-E49E958C6A9E}" srcId="{CBBB4163-25C6-444D-9BB8-191B9324CB2B}" destId="{C710C102-91DF-6440-AF61-EE034CA1535B}" srcOrd="2" destOrd="0" parTransId="{CFF30648-4FBA-A246-996E-69E68954AC68}" sibTransId="{384C5F9F-6912-CB44-ACB4-CADA9C627EA4}"/>
    <dgm:cxn modelId="{969B580B-6E64-444F-A2D3-AF83B36B94C0}" type="presOf" srcId="{CBBB4163-25C6-444D-9BB8-191B9324CB2B}" destId="{5E008400-B07B-A54F-94ED-A5A61363AA24}" srcOrd="0" destOrd="0" presId="urn:microsoft.com/office/officeart/2005/8/layout/hierarchy5"/>
    <dgm:cxn modelId="{AC84192F-2B9E-F54D-8D0A-6F7ECCDFA762}" type="presOf" srcId="{9B521452-D5A3-6E4B-8540-48956394D272}" destId="{4F37A46A-8183-DF40-9A4A-195EAF1D7AB7}" srcOrd="1" destOrd="0" presId="urn:microsoft.com/office/officeart/2005/8/layout/hierarchy5"/>
    <dgm:cxn modelId="{69934FE5-BF44-654C-B16B-CEB37D3345A2}" srcId="{C710C102-91DF-6440-AF61-EE034CA1535B}" destId="{B966D197-0355-BF44-A2FB-DDFCBC79ADA9}" srcOrd="0" destOrd="0" parTransId="{9B521452-D5A3-6E4B-8540-48956394D272}" sibTransId="{1F4FB1FA-7702-0744-8991-B95D0D63BDC0}"/>
    <dgm:cxn modelId="{85C386AD-2740-6F46-A654-8B6CDFA3A677}" type="presOf" srcId="{9B521452-D5A3-6E4B-8540-48956394D272}" destId="{E3ED30F2-88A8-7344-9E5C-91E67F664693}" srcOrd="0" destOrd="0" presId="urn:microsoft.com/office/officeart/2005/8/layout/hierarchy5"/>
    <dgm:cxn modelId="{86F81744-2E35-3849-990F-9DC7E7C9BA23}" type="presOf" srcId="{ABEC9422-4F59-9C4B-BE4D-EE003452AC8A}" destId="{DF4069D0-D644-2641-A278-FE0F2A00649A}" srcOrd="0" destOrd="0" presId="urn:microsoft.com/office/officeart/2005/8/layout/hierarchy5"/>
    <dgm:cxn modelId="{E421A8F9-3F21-8640-9C8C-8E87FB203E35}" srcId="{A580D594-D997-034B-B01C-395E247F6D65}" destId="{CBBB4163-25C6-444D-9BB8-191B9324CB2B}" srcOrd="0" destOrd="0" parTransId="{DD563260-8499-9A44-A002-FCF86423233E}" sibTransId="{9DD54B2D-A276-784B-B525-70A52818521C}"/>
    <dgm:cxn modelId="{3E9784F1-9567-E641-B1DB-341B814C2CD3}" srcId="{CBBB4163-25C6-444D-9BB8-191B9324CB2B}" destId="{0E24E687-2844-7B44-B34D-0F3821D290BE}" srcOrd="1" destOrd="0" parTransId="{ABEC9422-4F59-9C4B-BE4D-EE003452AC8A}" sibTransId="{F2453F91-785A-DE45-A533-EA7DBFC58C96}"/>
    <dgm:cxn modelId="{56F04EC1-DACB-8049-898F-A245EDB2EB9B}" type="presOf" srcId="{E00AD2CC-DE2D-F54A-8987-9EDF83956A66}" destId="{E672BBDD-CB74-444D-AF82-336D3639CE87}" srcOrd="1" destOrd="0" presId="urn:microsoft.com/office/officeart/2005/8/layout/hierarchy5"/>
    <dgm:cxn modelId="{8EF52F5E-2E32-6243-AE1D-760362B1AAC3}" type="presOf" srcId="{A580D594-D997-034B-B01C-395E247F6D65}" destId="{E1C69F27-16FE-FC48-969E-230B168DBC68}" srcOrd="0" destOrd="0" presId="urn:microsoft.com/office/officeart/2005/8/layout/hierarchy5"/>
    <dgm:cxn modelId="{6881027E-F34A-6048-B1AA-DE4FBCB2C44F}" srcId="{CBBB4163-25C6-444D-9BB8-191B9324CB2B}" destId="{A1F76666-45B6-4B44-B1D2-DA4989FA4197}" srcOrd="0" destOrd="0" parTransId="{E00AD2CC-DE2D-F54A-8987-9EDF83956A66}" sibTransId="{32A84F06-A6F0-9347-B044-5C351B9AEE88}"/>
    <dgm:cxn modelId="{739B8DE3-FE09-904A-BA86-91D6A6AE6C64}" type="presOf" srcId="{CFF30648-4FBA-A246-996E-69E68954AC68}" destId="{FC3CF5C7-91D3-904E-A0D4-36EAE23BAF90}" srcOrd="0" destOrd="0" presId="urn:microsoft.com/office/officeart/2005/8/layout/hierarchy5"/>
    <dgm:cxn modelId="{75AED02D-DC00-894C-ADCF-80ED39BE1C15}" type="presOf" srcId="{CFF30648-4FBA-A246-996E-69E68954AC68}" destId="{7D029EE4-E1D7-1649-AFC2-913C855134FC}" srcOrd="1" destOrd="0" presId="urn:microsoft.com/office/officeart/2005/8/layout/hierarchy5"/>
    <dgm:cxn modelId="{D391366F-D008-CB41-9E23-ED46B2317E0B}" type="presParOf" srcId="{E1C69F27-16FE-FC48-969E-230B168DBC68}" destId="{CAD30376-F050-8F41-8117-959F90257CC8}" srcOrd="0" destOrd="0" presId="urn:microsoft.com/office/officeart/2005/8/layout/hierarchy5"/>
    <dgm:cxn modelId="{19A8C0EE-EC1F-9E45-837F-30AE0E41F6A7}" type="presParOf" srcId="{CAD30376-F050-8F41-8117-959F90257CC8}" destId="{A748A62F-32A9-E042-8666-6183151307EB}" srcOrd="0" destOrd="0" presId="urn:microsoft.com/office/officeart/2005/8/layout/hierarchy5"/>
    <dgm:cxn modelId="{B172C6B2-29D7-1C45-AEFB-2A04711311EE}" type="presParOf" srcId="{A748A62F-32A9-E042-8666-6183151307EB}" destId="{A5F558A1-1936-8E44-87CF-542000EFCE85}" srcOrd="0" destOrd="0" presId="urn:microsoft.com/office/officeart/2005/8/layout/hierarchy5"/>
    <dgm:cxn modelId="{461F3705-69A0-004C-85EF-CC83E657A932}" type="presParOf" srcId="{A5F558A1-1936-8E44-87CF-542000EFCE85}" destId="{5E008400-B07B-A54F-94ED-A5A61363AA24}" srcOrd="0" destOrd="0" presId="urn:microsoft.com/office/officeart/2005/8/layout/hierarchy5"/>
    <dgm:cxn modelId="{1D5917AB-06FE-EC41-8EAF-02C586821C8D}" type="presParOf" srcId="{A5F558A1-1936-8E44-87CF-542000EFCE85}" destId="{405B16B8-7BE6-DD47-A06D-FBF9B1AE07AF}" srcOrd="1" destOrd="0" presId="urn:microsoft.com/office/officeart/2005/8/layout/hierarchy5"/>
    <dgm:cxn modelId="{1EDE2C00-C313-B241-936B-AD21A43BCEE4}" type="presParOf" srcId="{405B16B8-7BE6-DD47-A06D-FBF9B1AE07AF}" destId="{85676F85-BF9D-FD44-8F85-23742283CD4B}" srcOrd="0" destOrd="0" presId="urn:microsoft.com/office/officeart/2005/8/layout/hierarchy5"/>
    <dgm:cxn modelId="{E13FF9CE-BF7B-AD4D-A267-11B84BAA8E3D}" type="presParOf" srcId="{85676F85-BF9D-FD44-8F85-23742283CD4B}" destId="{E672BBDD-CB74-444D-AF82-336D3639CE87}" srcOrd="0" destOrd="0" presId="urn:microsoft.com/office/officeart/2005/8/layout/hierarchy5"/>
    <dgm:cxn modelId="{22D1A3F2-9410-7840-A5E8-788C48B05B2B}" type="presParOf" srcId="{405B16B8-7BE6-DD47-A06D-FBF9B1AE07AF}" destId="{ECCBEAB0-63E9-B545-AE11-B88FE9520D8F}" srcOrd="1" destOrd="0" presId="urn:microsoft.com/office/officeart/2005/8/layout/hierarchy5"/>
    <dgm:cxn modelId="{8B96A983-A5D0-B046-8CC7-472F962D9E4E}" type="presParOf" srcId="{ECCBEAB0-63E9-B545-AE11-B88FE9520D8F}" destId="{07BF21E2-669F-4A4B-BE0B-8F9E5B2E092A}" srcOrd="0" destOrd="0" presId="urn:microsoft.com/office/officeart/2005/8/layout/hierarchy5"/>
    <dgm:cxn modelId="{87A9F854-DDC9-4341-A743-9BA51CACEAC2}" type="presParOf" srcId="{ECCBEAB0-63E9-B545-AE11-B88FE9520D8F}" destId="{86D774CF-CEE4-814A-81DB-C7B823422C09}" srcOrd="1" destOrd="0" presId="urn:microsoft.com/office/officeart/2005/8/layout/hierarchy5"/>
    <dgm:cxn modelId="{FD8B5C12-09FB-5241-B260-AD29D5688096}" type="presParOf" srcId="{405B16B8-7BE6-DD47-A06D-FBF9B1AE07AF}" destId="{DF4069D0-D644-2641-A278-FE0F2A00649A}" srcOrd="2" destOrd="0" presId="urn:microsoft.com/office/officeart/2005/8/layout/hierarchy5"/>
    <dgm:cxn modelId="{8C9010C9-23F5-6C45-A005-D1D05198CAA9}" type="presParOf" srcId="{DF4069D0-D644-2641-A278-FE0F2A00649A}" destId="{71126284-F93A-7943-BA5E-C78FE588422F}" srcOrd="0" destOrd="0" presId="urn:microsoft.com/office/officeart/2005/8/layout/hierarchy5"/>
    <dgm:cxn modelId="{8850EC91-5011-224F-9338-A80CC33E6CC3}" type="presParOf" srcId="{405B16B8-7BE6-DD47-A06D-FBF9B1AE07AF}" destId="{D530ECBE-F05D-454A-A10D-21EF09DE50BB}" srcOrd="3" destOrd="0" presId="urn:microsoft.com/office/officeart/2005/8/layout/hierarchy5"/>
    <dgm:cxn modelId="{2432CD1C-9A55-B64A-8929-56402DCBA3CF}" type="presParOf" srcId="{D530ECBE-F05D-454A-A10D-21EF09DE50BB}" destId="{5CA37704-BE13-AE43-9E02-1B2D080A3BAD}" srcOrd="0" destOrd="0" presId="urn:microsoft.com/office/officeart/2005/8/layout/hierarchy5"/>
    <dgm:cxn modelId="{BF502D0E-A23B-0C46-95A1-16DD1E24414B}" type="presParOf" srcId="{D530ECBE-F05D-454A-A10D-21EF09DE50BB}" destId="{D86FA8B8-34C0-874E-9737-6C14D9086717}" srcOrd="1" destOrd="0" presId="urn:microsoft.com/office/officeart/2005/8/layout/hierarchy5"/>
    <dgm:cxn modelId="{D386DEC6-62D6-E141-82FF-C9CD184E4454}" type="presParOf" srcId="{405B16B8-7BE6-DD47-A06D-FBF9B1AE07AF}" destId="{FC3CF5C7-91D3-904E-A0D4-36EAE23BAF90}" srcOrd="4" destOrd="0" presId="urn:microsoft.com/office/officeart/2005/8/layout/hierarchy5"/>
    <dgm:cxn modelId="{C70C9EB2-A986-3741-A63E-852ACC001341}" type="presParOf" srcId="{FC3CF5C7-91D3-904E-A0D4-36EAE23BAF90}" destId="{7D029EE4-E1D7-1649-AFC2-913C855134FC}" srcOrd="0" destOrd="0" presId="urn:microsoft.com/office/officeart/2005/8/layout/hierarchy5"/>
    <dgm:cxn modelId="{575A7E2B-52F2-3C40-B037-FC8E94BEF06F}" type="presParOf" srcId="{405B16B8-7BE6-DD47-A06D-FBF9B1AE07AF}" destId="{AFD22315-637F-DB4A-A4B1-DBCE9B50177B}" srcOrd="5" destOrd="0" presId="urn:microsoft.com/office/officeart/2005/8/layout/hierarchy5"/>
    <dgm:cxn modelId="{17779E8F-35F7-D84A-B7DA-0C8220FCF219}" type="presParOf" srcId="{AFD22315-637F-DB4A-A4B1-DBCE9B50177B}" destId="{5CBA3557-6B52-9743-9A7E-AB8725D9225B}" srcOrd="0" destOrd="0" presId="urn:microsoft.com/office/officeart/2005/8/layout/hierarchy5"/>
    <dgm:cxn modelId="{6A367F4E-0AE9-D34D-9247-A6A3B9E3BA33}" type="presParOf" srcId="{AFD22315-637F-DB4A-A4B1-DBCE9B50177B}" destId="{9713FEC1-6E73-CE4F-87EE-CE9E8AD80ACB}" srcOrd="1" destOrd="0" presId="urn:microsoft.com/office/officeart/2005/8/layout/hierarchy5"/>
    <dgm:cxn modelId="{38972D98-8813-B242-89B8-5D78D10C357A}" type="presParOf" srcId="{9713FEC1-6E73-CE4F-87EE-CE9E8AD80ACB}" destId="{E3ED30F2-88A8-7344-9E5C-91E67F664693}" srcOrd="0" destOrd="0" presId="urn:microsoft.com/office/officeart/2005/8/layout/hierarchy5"/>
    <dgm:cxn modelId="{6A323909-E260-234E-A55B-8F7B9468255E}" type="presParOf" srcId="{E3ED30F2-88A8-7344-9E5C-91E67F664693}" destId="{4F37A46A-8183-DF40-9A4A-195EAF1D7AB7}" srcOrd="0" destOrd="0" presId="urn:microsoft.com/office/officeart/2005/8/layout/hierarchy5"/>
    <dgm:cxn modelId="{940AEC7B-40A2-464A-853E-6F329C5B82FF}" type="presParOf" srcId="{9713FEC1-6E73-CE4F-87EE-CE9E8AD80ACB}" destId="{D79E1E63-535B-AD4B-90DA-5DE5D653D47E}" srcOrd="1" destOrd="0" presId="urn:microsoft.com/office/officeart/2005/8/layout/hierarchy5"/>
    <dgm:cxn modelId="{F6278A6A-296F-9648-ACA0-553ADFB347EC}" type="presParOf" srcId="{D79E1E63-535B-AD4B-90DA-5DE5D653D47E}" destId="{A4D37F11-BEB4-3A4A-9F73-6104B1930A36}" srcOrd="0" destOrd="0" presId="urn:microsoft.com/office/officeart/2005/8/layout/hierarchy5"/>
    <dgm:cxn modelId="{3EE12082-713E-F04C-A8FA-35CDF95C6AF1}" type="presParOf" srcId="{D79E1E63-535B-AD4B-90DA-5DE5D653D47E}" destId="{DC777F8F-2238-2A49-A93F-B09439BFAF6F}" srcOrd="1" destOrd="0" presId="urn:microsoft.com/office/officeart/2005/8/layout/hierarchy5"/>
    <dgm:cxn modelId="{3735660E-63AD-204C-B0EA-6D23DC76CAEC}" type="presParOf" srcId="{E1C69F27-16FE-FC48-969E-230B168DBC68}" destId="{26C8B0AC-86F6-5B40-9791-EB377841FE27}" srcOrd="1" destOrd="0" presId="urn:microsoft.com/office/officeart/2005/8/layout/hierarchy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1CAA2-9CC6-514D-AD72-BB2C4AB9444F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AF59BC-1865-9042-A48B-F3EAD5B06FCF}">
      <dgm:prSet/>
      <dgm:spPr/>
      <dgm:t>
        <a:bodyPr/>
        <a:lstStyle/>
        <a:p>
          <a:pPr rtl="0"/>
          <a:r>
            <a:rPr lang="en-US" dirty="0" smtClean="0"/>
            <a:t>BPR changes the </a:t>
          </a:r>
          <a:r>
            <a:rPr lang="en-US" i="1" dirty="0" smtClean="0"/>
            <a:t>fundamental</a:t>
          </a:r>
          <a:r>
            <a:rPr lang="en-US" dirty="0" smtClean="0"/>
            <a:t> way in which the organization operates.</a:t>
          </a:r>
          <a:endParaRPr dirty="0"/>
        </a:p>
      </dgm:t>
    </dgm:pt>
    <dgm:pt modelId="{9CFBA46E-B3F2-D34C-88F6-735F0D077FA3}" type="parTrans" cxnId="{02481217-306B-DA40-8038-491A28022D9C}">
      <dgm:prSet/>
      <dgm:spPr/>
      <dgm:t>
        <a:bodyPr/>
        <a:lstStyle/>
        <a:p>
          <a:endParaRPr lang="en-US"/>
        </a:p>
      </dgm:t>
    </dgm:pt>
    <dgm:pt modelId="{323EDF00-003F-B243-ACA1-C2F9B9F1773D}" type="sibTrans" cxnId="{02481217-306B-DA40-8038-491A28022D9C}">
      <dgm:prSet/>
      <dgm:spPr/>
      <dgm:t>
        <a:bodyPr/>
        <a:lstStyle/>
        <a:p>
          <a:endParaRPr lang="en-US"/>
        </a:p>
      </dgm:t>
    </dgm:pt>
    <dgm:pt modelId="{8A2ABF2D-9FAC-C646-B94B-E4DB615AE8B1}">
      <dgm:prSet/>
      <dgm:spPr/>
      <dgm:t>
        <a:bodyPr/>
        <a:lstStyle/>
        <a:p>
          <a:pPr rtl="0"/>
          <a:r>
            <a:rPr lang="en-US" dirty="0" smtClean="0"/>
            <a:t>BPR spends little time understanding the as-is, because their goal is to focus on </a:t>
          </a:r>
          <a:r>
            <a:rPr lang="en-US" u="sng" dirty="0" smtClean="0"/>
            <a:t>new ideas </a:t>
          </a:r>
          <a:r>
            <a:rPr lang="en-US" dirty="0" smtClean="0"/>
            <a:t>and </a:t>
          </a:r>
          <a:r>
            <a:rPr lang="en-US" u="sng" dirty="0" smtClean="0"/>
            <a:t>new ways</a:t>
          </a:r>
          <a:r>
            <a:rPr lang="en-US" dirty="0" smtClean="0"/>
            <a:t> of doing business.</a:t>
          </a:r>
          <a:endParaRPr dirty="0"/>
        </a:p>
      </dgm:t>
    </dgm:pt>
    <dgm:pt modelId="{0A26D17F-3242-D540-B170-FFF410CBDB4E}" type="parTrans" cxnId="{EE90F634-5E3D-2249-9775-1A2B012A5C2A}">
      <dgm:prSet/>
      <dgm:spPr/>
      <dgm:t>
        <a:bodyPr/>
        <a:lstStyle/>
        <a:p>
          <a:endParaRPr lang="en-US"/>
        </a:p>
      </dgm:t>
    </dgm:pt>
    <dgm:pt modelId="{CF1B72AF-0A11-964D-BCF7-5B3CC4BF19A9}" type="sibTrans" cxnId="{EE90F634-5E3D-2249-9775-1A2B012A5C2A}">
      <dgm:prSet/>
      <dgm:spPr/>
      <dgm:t>
        <a:bodyPr/>
        <a:lstStyle/>
        <a:p>
          <a:endParaRPr lang="en-US"/>
        </a:p>
      </dgm:t>
    </dgm:pt>
    <dgm:pt modelId="{41EA2AD6-8C61-4640-8362-4665341D8484}" type="pres">
      <dgm:prSet presAssocID="{2501CAA2-9CC6-514D-AD72-BB2C4AB9444F}" presName="compositeShape" presStyleCnt="0">
        <dgm:presLayoutVars>
          <dgm:chMax val="2"/>
          <dgm:dir/>
          <dgm:resizeHandles val="exact"/>
        </dgm:presLayoutVars>
      </dgm:prSet>
      <dgm:spPr/>
    </dgm:pt>
    <dgm:pt modelId="{6786FADA-14C5-CC4A-B28C-258D6CF55901}" type="pres">
      <dgm:prSet presAssocID="{2501CAA2-9CC6-514D-AD72-BB2C4AB9444F}" presName="divider" presStyleLbl="fgShp" presStyleIdx="0" presStyleCnt="1"/>
      <dgm:spPr/>
    </dgm:pt>
    <dgm:pt modelId="{D0DCB462-0853-3A4A-9279-087B7E59B597}" type="pres">
      <dgm:prSet presAssocID="{5AAF59BC-1865-9042-A48B-F3EAD5B06FCF}" presName="downArrow" presStyleLbl="node1" presStyleIdx="0" presStyleCnt="2"/>
      <dgm:spPr/>
    </dgm:pt>
    <dgm:pt modelId="{F5517D9A-2712-6548-B765-F41A6DA127FC}" type="pres">
      <dgm:prSet presAssocID="{5AAF59BC-1865-9042-A48B-F3EAD5B06FCF}" presName="downArrowText" presStyleLbl="revTx" presStyleIdx="0" presStyleCnt="2">
        <dgm:presLayoutVars>
          <dgm:bulletEnabled val="1"/>
        </dgm:presLayoutVars>
      </dgm:prSet>
      <dgm:spPr/>
    </dgm:pt>
    <dgm:pt modelId="{B21B11E4-6DC6-A047-9A53-126BFD90F86C}" type="pres">
      <dgm:prSet presAssocID="{8A2ABF2D-9FAC-C646-B94B-E4DB615AE8B1}" presName="upArrow" presStyleLbl="node1" presStyleIdx="1" presStyleCnt="2"/>
      <dgm:spPr/>
    </dgm:pt>
    <dgm:pt modelId="{09D7D6DB-9D87-7445-9024-5E6D4BD419E3}" type="pres">
      <dgm:prSet presAssocID="{8A2ABF2D-9FAC-C646-B94B-E4DB615AE8B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E90F634-5E3D-2249-9775-1A2B012A5C2A}" srcId="{2501CAA2-9CC6-514D-AD72-BB2C4AB9444F}" destId="{8A2ABF2D-9FAC-C646-B94B-E4DB615AE8B1}" srcOrd="1" destOrd="0" parTransId="{0A26D17F-3242-D540-B170-FFF410CBDB4E}" sibTransId="{CF1B72AF-0A11-964D-BCF7-5B3CC4BF19A9}"/>
    <dgm:cxn modelId="{109671D3-B668-664D-A460-89B8297F525E}" type="presOf" srcId="{2501CAA2-9CC6-514D-AD72-BB2C4AB9444F}" destId="{41EA2AD6-8C61-4640-8362-4665341D8484}" srcOrd="0" destOrd="0" presId="urn:microsoft.com/office/officeart/2005/8/layout/arrow3"/>
    <dgm:cxn modelId="{98DACAAF-55ED-8848-B8DF-3B386E940C47}" type="presOf" srcId="{8A2ABF2D-9FAC-C646-B94B-E4DB615AE8B1}" destId="{09D7D6DB-9D87-7445-9024-5E6D4BD419E3}" srcOrd="0" destOrd="0" presId="urn:microsoft.com/office/officeart/2005/8/layout/arrow3"/>
    <dgm:cxn modelId="{EA9C486C-C104-4841-9BDF-2848F651EA8F}" type="presOf" srcId="{5AAF59BC-1865-9042-A48B-F3EAD5B06FCF}" destId="{F5517D9A-2712-6548-B765-F41A6DA127FC}" srcOrd="0" destOrd="0" presId="urn:microsoft.com/office/officeart/2005/8/layout/arrow3"/>
    <dgm:cxn modelId="{02481217-306B-DA40-8038-491A28022D9C}" srcId="{2501CAA2-9CC6-514D-AD72-BB2C4AB9444F}" destId="{5AAF59BC-1865-9042-A48B-F3EAD5B06FCF}" srcOrd="0" destOrd="0" parTransId="{9CFBA46E-B3F2-D34C-88F6-735F0D077FA3}" sibTransId="{323EDF00-003F-B243-ACA1-C2F9B9F1773D}"/>
    <dgm:cxn modelId="{E4FA1791-9F41-DD40-8F3D-3EA315A9294A}" type="presParOf" srcId="{41EA2AD6-8C61-4640-8362-4665341D8484}" destId="{6786FADA-14C5-CC4A-B28C-258D6CF55901}" srcOrd="0" destOrd="0" presId="urn:microsoft.com/office/officeart/2005/8/layout/arrow3"/>
    <dgm:cxn modelId="{43E3AB30-5BB2-0A4E-A9F5-B7F9E358487D}" type="presParOf" srcId="{41EA2AD6-8C61-4640-8362-4665341D8484}" destId="{D0DCB462-0853-3A4A-9279-087B7E59B597}" srcOrd="1" destOrd="0" presId="urn:microsoft.com/office/officeart/2005/8/layout/arrow3"/>
    <dgm:cxn modelId="{DE02BC56-FE5D-C84E-9563-8C7686638D5D}" type="presParOf" srcId="{41EA2AD6-8C61-4640-8362-4665341D8484}" destId="{F5517D9A-2712-6548-B765-F41A6DA127FC}" srcOrd="2" destOrd="0" presId="urn:microsoft.com/office/officeart/2005/8/layout/arrow3"/>
    <dgm:cxn modelId="{CB87627D-986A-BB4F-A23B-023B2B6ED79A}" type="presParOf" srcId="{41EA2AD6-8C61-4640-8362-4665341D8484}" destId="{B21B11E4-6DC6-A047-9A53-126BFD90F86C}" srcOrd="3" destOrd="0" presId="urn:microsoft.com/office/officeart/2005/8/layout/arrow3"/>
    <dgm:cxn modelId="{3EF1836D-F6BA-2A42-9D3E-A1E2875012DD}" type="presParOf" srcId="{41EA2AD6-8C61-4640-8362-4665341D8484}" destId="{09D7D6DB-9D87-7445-9024-5E6D4BD419E3}" srcOrd="4" destOrd="0" presId="urn:microsoft.com/office/officeart/2005/8/layout/arrow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84995C-A92D-2049-976C-EA9D4954454F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FDF2DA-FD5E-CA4A-A3B7-0A1C300B180C}">
      <dgm:prSet custT="1"/>
      <dgm:spPr/>
      <dgm:t>
        <a:bodyPr/>
        <a:lstStyle/>
        <a:p>
          <a:pPr rtl="0"/>
          <a:r>
            <a:rPr lang="en-US" sz="3200" dirty="0" smtClean="0"/>
            <a:t>Popular activities of BPR:</a:t>
          </a:r>
          <a:endParaRPr sz="3200" dirty="0"/>
        </a:p>
      </dgm:t>
    </dgm:pt>
    <dgm:pt modelId="{5CEFC44B-C809-AE48-ADB8-487EAE3A88A0}" type="parTrans" cxnId="{902125A6-6D0F-474E-BE46-55964409C100}">
      <dgm:prSet/>
      <dgm:spPr/>
      <dgm:t>
        <a:bodyPr/>
        <a:lstStyle/>
        <a:p>
          <a:endParaRPr lang="en-US"/>
        </a:p>
      </dgm:t>
    </dgm:pt>
    <dgm:pt modelId="{CBD7B1AF-7A81-934C-9999-92F532BBA15A}" type="sibTrans" cxnId="{902125A6-6D0F-474E-BE46-55964409C100}">
      <dgm:prSet/>
      <dgm:spPr/>
      <dgm:t>
        <a:bodyPr/>
        <a:lstStyle/>
        <a:p>
          <a:endParaRPr lang="en-US"/>
        </a:p>
      </dgm:t>
    </dgm:pt>
    <dgm:pt modelId="{FB8D1734-064A-7545-8D98-E2CA72DAE54E}">
      <dgm:prSet/>
      <dgm:spPr/>
      <dgm:t>
        <a:bodyPr/>
        <a:lstStyle/>
        <a:p>
          <a:pPr rtl="0"/>
          <a:r>
            <a:rPr lang="en-US" dirty="0" smtClean="0"/>
            <a:t>Outcome analysis: understanding the fundamental outcomes that provide </a:t>
          </a:r>
          <a:r>
            <a:rPr lang="en-US" u="sng" dirty="0" smtClean="0"/>
            <a:t>values</a:t>
          </a:r>
          <a:r>
            <a:rPr lang="en-US" dirty="0" smtClean="0"/>
            <a:t> to customers.</a:t>
          </a:r>
          <a:endParaRPr dirty="0"/>
        </a:p>
      </dgm:t>
    </dgm:pt>
    <dgm:pt modelId="{F945BA2E-B13A-B047-B364-BA5473A834B5}" type="parTrans" cxnId="{1DE5CFA0-45EB-1042-942E-11C26318D8A2}">
      <dgm:prSet/>
      <dgm:spPr/>
      <dgm:t>
        <a:bodyPr/>
        <a:lstStyle/>
        <a:p>
          <a:endParaRPr lang="en-US"/>
        </a:p>
      </dgm:t>
    </dgm:pt>
    <dgm:pt modelId="{7B764BC2-DBDF-AA41-85DC-4CD70EA12D03}" type="sibTrans" cxnId="{1DE5CFA0-45EB-1042-942E-11C26318D8A2}">
      <dgm:prSet/>
      <dgm:spPr/>
      <dgm:t>
        <a:bodyPr/>
        <a:lstStyle/>
        <a:p>
          <a:endParaRPr lang="en-US"/>
        </a:p>
      </dgm:t>
    </dgm:pt>
    <dgm:pt modelId="{FEF5D32A-5338-8645-BF87-1603C2FAED6D}">
      <dgm:prSet/>
      <dgm:spPr/>
      <dgm:t>
        <a:bodyPr/>
        <a:lstStyle/>
        <a:p>
          <a:pPr rtl="0"/>
          <a:r>
            <a:rPr lang="en-US" dirty="0" smtClean="0"/>
            <a:t>Technology analysis: listing potential techniques and discussing benefit.</a:t>
          </a:r>
          <a:endParaRPr dirty="0"/>
        </a:p>
      </dgm:t>
    </dgm:pt>
    <dgm:pt modelId="{496CF901-B6BD-2845-B630-7ED7090068B3}" type="parTrans" cxnId="{FF735E1C-3153-904D-8D2D-EF4D7DD709B8}">
      <dgm:prSet/>
      <dgm:spPr/>
      <dgm:t>
        <a:bodyPr/>
        <a:lstStyle/>
        <a:p>
          <a:endParaRPr lang="en-US"/>
        </a:p>
      </dgm:t>
    </dgm:pt>
    <dgm:pt modelId="{2D1483A1-5DDB-2549-A13E-F410D1529060}" type="sibTrans" cxnId="{FF735E1C-3153-904D-8D2D-EF4D7DD709B8}">
      <dgm:prSet/>
      <dgm:spPr/>
      <dgm:t>
        <a:bodyPr/>
        <a:lstStyle/>
        <a:p>
          <a:endParaRPr lang="en-US"/>
        </a:p>
      </dgm:t>
    </dgm:pt>
    <dgm:pt modelId="{B262FF44-EF50-474D-A774-DCA5DC63EDCB}">
      <dgm:prSet/>
      <dgm:spPr/>
      <dgm:t>
        <a:bodyPr/>
        <a:lstStyle/>
        <a:p>
          <a:pPr rtl="0"/>
          <a:r>
            <a:rPr lang="en-US" dirty="0" smtClean="0"/>
            <a:t>Activity elimination: if </a:t>
          </a:r>
          <a:r>
            <a:rPr lang="en-US" u="sng" dirty="0" smtClean="0"/>
            <a:t>eliminating</a:t>
          </a:r>
          <a:r>
            <a:rPr lang="en-US" dirty="0" smtClean="0"/>
            <a:t> an activity in a business process, what would happen?</a:t>
          </a:r>
          <a:endParaRPr lang="en-US" dirty="0"/>
        </a:p>
      </dgm:t>
    </dgm:pt>
    <dgm:pt modelId="{C6E82A46-E492-754B-B58D-695E0130C7EF}" type="parTrans" cxnId="{3DC02156-A0F3-F24D-9836-65AD5C5BDD11}">
      <dgm:prSet/>
      <dgm:spPr/>
      <dgm:t>
        <a:bodyPr/>
        <a:lstStyle/>
        <a:p>
          <a:endParaRPr lang="en-US"/>
        </a:p>
      </dgm:t>
    </dgm:pt>
    <dgm:pt modelId="{B5646F08-CD1E-B24D-B9B7-0E0B0535C1FA}" type="sibTrans" cxnId="{3DC02156-A0F3-F24D-9836-65AD5C5BDD11}">
      <dgm:prSet/>
      <dgm:spPr/>
      <dgm:t>
        <a:bodyPr/>
        <a:lstStyle/>
        <a:p>
          <a:endParaRPr lang="en-US"/>
        </a:p>
      </dgm:t>
    </dgm:pt>
    <dgm:pt modelId="{7613DF1F-F633-EC42-9ECE-08A9EBD9FFD1}" type="pres">
      <dgm:prSet presAssocID="{6284995C-A92D-2049-976C-EA9D4954454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D9E4C6-DAF8-2440-ACB0-65E02DF1BD9D}" type="pres">
      <dgm:prSet presAssocID="{6284995C-A92D-2049-976C-EA9D4954454F}" presName="hierFlow" presStyleCnt="0"/>
      <dgm:spPr/>
    </dgm:pt>
    <dgm:pt modelId="{C34A33C2-C5BD-434C-B159-0504E2B6044A}" type="pres">
      <dgm:prSet presAssocID="{6284995C-A92D-2049-976C-EA9D4954454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AF0F42A-8880-204A-BB66-F70C00BF44E0}" type="pres">
      <dgm:prSet presAssocID="{B1FDF2DA-FD5E-CA4A-A3B7-0A1C300B180C}" presName="Name17" presStyleCnt="0"/>
      <dgm:spPr/>
    </dgm:pt>
    <dgm:pt modelId="{04108638-F2A9-2C4F-B1FC-AE581D6D5B04}" type="pres">
      <dgm:prSet presAssocID="{B1FDF2DA-FD5E-CA4A-A3B7-0A1C300B180C}" presName="level1Shape" presStyleLbl="node0" presStyleIdx="0" presStyleCnt="1" custScaleX="105771" custScaleY="103465" custLinFactNeighborX="-2350">
        <dgm:presLayoutVars>
          <dgm:chPref val="3"/>
        </dgm:presLayoutVars>
      </dgm:prSet>
      <dgm:spPr/>
    </dgm:pt>
    <dgm:pt modelId="{2CB985ED-111D-FF47-9AC0-56806C03E81C}" type="pres">
      <dgm:prSet presAssocID="{B1FDF2DA-FD5E-CA4A-A3B7-0A1C300B180C}" presName="hierChild2" presStyleCnt="0"/>
      <dgm:spPr/>
    </dgm:pt>
    <dgm:pt modelId="{3921C71A-E1FD-FC47-82BC-0C7DF7206346}" type="pres">
      <dgm:prSet presAssocID="{F945BA2E-B13A-B047-B364-BA5473A834B5}" presName="Name25" presStyleLbl="parChTrans1D2" presStyleIdx="0" presStyleCnt="3"/>
      <dgm:spPr/>
    </dgm:pt>
    <dgm:pt modelId="{F0C9941A-2DD7-CD47-8EC1-F677FF2D97D4}" type="pres">
      <dgm:prSet presAssocID="{F945BA2E-B13A-B047-B364-BA5473A834B5}" presName="connTx" presStyleLbl="parChTrans1D2" presStyleIdx="0" presStyleCnt="3"/>
      <dgm:spPr/>
    </dgm:pt>
    <dgm:pt modelId="{1DC0BAA4-1C69-EA48-836B-2E72B7A669F6}" type="pres">
      <dgm:prSet presAssocID="{FB8D1734-064A-7545-8D98-E2CA72DAE54E}" presName="Name30" presStyleCnt="0"/>
      <dgm:spPr/>
    </dgm:pt>
    <dgm:pt modelId="{AB809348-1B18-C445-A7C2-FC9EC664491A}" type="pres">
      <dgm:prSet presAssocID="{FB8D1734-064A-7545-8D98-E2CA72DAE54E}" presName="level2Shape" presStyleLbl="node2" presStyleIdx="0" presStyleCnt="3"/>
      <dgm:spPr/>
    </dgm:pt>
    <dgm:pt modelId="{373392B8-E436-D84F-88B4-9035187915A3}" type="pres">
      <dgm:prSet presAssocID="{FB8D1734-064A-7545-8D98-E2CA72DAE54E}" presName="hierChild3" presStyleCnt="0"/>
      <dgm:spPr/>
    </dgm:pt>
    <dgm:pt modelId="{C84364AC-8205-FA46-BCA4-A4B46D0F53BB}" type="pres">
      <dgm:prSet presAssocID="{496CF901-B6BD-2845-B630-7ED7090068B3}" presName="Name25" presStyleLbl="parChTrans1D2" presStyleIdx="1" presStyleCnt="3"/>
      <dgm:spPr/>
    </dgm:pt>
    <dgm:pt modelId="{E1530C83-CCF3-A540-B2FA-21808B176EA7}" type="pres">
      <dgm:prSet presAssocID="{496CF901-B6BD-2845-B630-7ED7090068B3}" presName="connTx" presStyleLbl="parChTrans1D2" presStyleIdx="1" presStyleCnt="3"/>
      <dgm:spPr/>
    </dgm:pt>
    <dgm:pt modelId="{0095E23B-CBBB-0F45-B720-3C5E3462804B}" type="pres">
      <dgm:prSet presAssocID="{FEF5D32A-5338-8645-BF87-1603C2FAED6D}" presName="Name30" presStyleCnt="0"/>
      <dgm:spPr/>
    </dgm:pt>
    <dgm:pt modelId="{132EF7FD-7D46-F546-BF27-F9D84DA51453}" type="pres">
      <dgm:prSet presAssocID="{FEF5D32A-5338-8645-BF87-1603C2FAED6D}" presName="level2Shape" presStyleLbl="node2" presStyleIdx="1" presStyleCnt="3"/>
      <dgm:spPr/>
    </dgm:pt>
    <dgm:pt modelId="{73F4AAA1-994F-6643-83BD-53EFC9B6C80C}" type="pres">
      <dgm:prSet presAssocID="{FEF5D32A-5338-8645-BF87-1603C2FAED6D}" presName="hierChild3" presStyleCnt="0"/>
      <dgm:spPr/>
    </dgm:pt>
    <dgm:pt modelId="{2A284408-125C-9747-8AF0-9F81FFED874C}" type="pres">
      <dgm:prSet presAssocID="{C6E82A46-E492-754B-B58D-695E0130C7EF}" presName="Name25" presStyleLbl="parChTrans1D2" presStyleIdx="2" presStyleCnt="3"/>
      <dgm:spPr/>
    </dgm:pt>
    <dgm:pt modelId="{6A5E039E-880D-1140-8189-4304E1AE2CB4}" type="pres">
      <dgm:prSet presAssocID="{C6E82A46-E492-754B-B58D-695E0130C7EF}" presName="connTx" presStyleLbl="parChTrans1D2" presStyleIdx="2" presStyleCnt="3"/>
      <dgm:spPr/>
    </dgm:pt>
    <dgm:pt modelId="{B1539402-5DDA-304B-BB6E-D96CBC2F1A30}" type="pres">
      <dgm:prSet presAssocID="{B262FF44-EF50-474D-A774-DCA5DC63EDCB}" presName="Name30" presStyleCnt="0"/>
      <dgm:spPr/>
    </dgm:pt>
    <dgm:pt modelId="{79E91974-BC7B-ED48-B572-776D3DDA095E}" type="pres">
      <dgm:prSet presAssocID="{B262FF44-EF50-474D-A774-DCA5DC63EDCB}" presName="level2Shape" presStyleLbl="node2" presStyleIdx="2" presStyleCnt="3"/>
      <dgm:spPr/>
    </dgm:pt>
    <dgm:pt modelId="{0D8B33D8-FC2A-A148-91F7-8524AA2ED654}" type="pres">
      <dgm:prSet presAssocID="{B262FF44-EF50-474D-A774-DCA5DC63EDCB}" presName="hierChild3" presStyleCnt="0"/>
      <dgm:spPr/>
    </dgm:pt>
    <dgm:pt modelId="{8999F3E8-7BCF-7F4A-9053-1229882A8F17}" type="pres">
      <dgm:prSet presAssocID="{6284995C-A92D-2049-976C-EA9D4954454F}" presName="bgShapesFlow" presStyleCnt="0"/>
      <dgm:spPr/>
    </dgm:pt>
  </dgm:ptLst>
  <dgm:cxnLst>
    <dgm:cxn modelId="{0D6C48A6-29B0-8244-8E15-BCA5655A673D}" type="presOf" srcId="{F945BA2E-B13A-B047-B364-BA5473A834B5}" destId="{F0C9941A-2DD7-CD47-8EC1-F677FF2D97D4}" srcOrd="1" destOrd="0" presId="urn:microsoft.com/office/officeart/2005/8/layout/hierarchy5"/>
    <dgm:cxn modelId="{7BA6FE63-7783-2348-9EB3-1C767A86C089}" type="presOf" srcId="{C6E82A46-E492-754B-B58D-695E0130C7EF}" destId="{2A284408-125C-9747-8AF0-9F81FFED874C}" srcOrd="0" destOrd="0" presId="urn:microsoft.com/office/officeart/2005/8/layout/hierarchy5"/>
    <dgm:cxn modelId="{3DC02156-A0F3-F24D-9836-65AD5C5BDD11}" srcId="{B1FDF2DA-FD5E-CA4A-A3B7-0A1C300B180C}" destId="{B262FF44-EF50-474D-A774-DCA5DC63EDCB}" srcOrd="2" destOrd="0" parTransId="{C6E82A46-E492-754B-B58D-695E0130C7EF}" sibTransId="{B5646F08-CD1E-B24D-B9B7-0E0B0535C1FA}"/>
    <dgm:cxn modelId="{1DE5CFA0-45EB-1042-942E-11C26318D8A2}" srcId="{B1FDF2DA-FD5E-CA4A-A3B7-0A1C300B180C}" destId="{FB8D1734-064A-7545-8D98-E2CA72DAE54E}" srcOrd="0" destOrd="0" parTransId="{F945BA2E-B13A-B047-B364-BA5473A834B5}" sibTransId="{7B764BC2-DBDF-AA41-85DC-4CD70EA12D03}"/>
    <dgm:cxn modelId="{FD84E000-7A3A-C548-A3BE-55248FDA541B}" type="presOf" srcId="{FEF5D32A-5338-8645-BF87-1603C2FAED6D}" destId="{132EF7FD-7D46-F546-BF27-F9D84DA51453}" srcOrd="0" destOrd="0" presId="urn:microsoft.com/office/officeart/2005/8/layout/hierarchy5"/>
    <dgm:cxn modelId="{09694E46-C4EB-1C4C-9405-5A4F5FD44C4C}" type="presOf" srcId="{496CF901-B6BD-2845-B630-7ED7090068B3}" destId="{C84364AC-8205-FA46-BCA4-A4B46D0F53BB}" srcOrd="0" destOrd="0" presId="urn:microsoft.com/office/officeart/2005/8/layout/hierarchy5"/>
    <dgm:cxn modelId="{9BA88330-4836-0847-9ED5-2298E1B26E1A}" type="presOf" srcId="{496CF901-B6BD-2845-B630-7ED7090068B3}" destId="{E1530C83-CCF3-A540-B2FA-21808B176EA7}" srcOrd="1" destOrd="0" presId="urn:microsoft.com/office/officeart/2005/8/layout/hierarchy5"/>
    <dgm:cxn modelId="{09EF9FD4-25BE-2546-A9DF-30327B6DCF65}" type="presOf" srcId="{B262FF44-EF50-474D-A774-DCA5DC63EDCB}" destId="{79E91974-BC7B-ED48-B572-776D3DDA095E}" srcOrd="0" destOrd="0" presId="urn:microsoft.com/office/officeart/2005/8/layout/hierarchy5"/>
    <dgm:cxn modelId="{3800C37B-B2DE-6C4B-B02F-8E3682F70276}" type="presOf" srcId="{C6E82A46-E492-754B-B58D-695E0130C7EF}" destId="{6A5E039E-880D-1140-8189-4304E1AE2CB4}" srcOrd="1" destOrd="0" presId="urn:microsoft.com/office/officeart/2005/8/layout/hierarchy5"/>
    <dgm:cxn modelId="{EF9C59F5-D26B-B844-96CE-849EED8DE1BA}" type="presOf" srcId="{F945BA2E-B13A-B047-B364-BA5473A834B5}" destId="{3921C71A-E1FD-FC47-82BC-0C7DF7206346}" srcOrd="0" destOrd="0" presId="urn:microsoft.com/office/officeart/2005/8/layout/hierarchy5"/>
    <dgm:cxn modelId="{840E5DD4-696D-5943-9606-FD8A4C049B35}" type="presOf" srcId="{FB8D1734-064A-7545-8D98-E2CA72DAE54E}" destId="{AB809348-1B18-C445-A7C2-FC9EC664491A}" srcOrd="0" destOrd="0" presId="urn:microsoft.com/office/officeart/2005/8/layout/hierarchy5"/>
    <dgm:cxn modelId="{FF735E1C-3153-904D-8D2D-EF4D7DD709B8}" srcId="{B1FDF2DA-FD5E-CA4A-A3B7-0A1C300B180C}" destId="{FEF5D32A-5338-8645-BF87-1603C2FAED6D}" srcOrd="1" destOrd="0" parTransId="{496CF901-B6BD-2845-B630-7ED7090068B3}" sibTransId="{2D1483A1-5DDB-2549-A13E-F410D1529060}"/>
    <dgm:cxn modelId="{902125A6-6D0F-474E-BE46-55964409C100}" srcId="{6284995C-A92D-2049-976C-EA9D4954454F}" destId="{B1FDF2DA-FD5E-CA4A-A3B7-0A1C300B180C}" srcOrd="0" destOrd="0" parTransId="{5CEFC44B-C809-AE48-ADB8-487EAE3A88A0}" sibTransId="{CBD7B1AF-7A81-934C-9999-92F532BBA15A}"/>
    <dgm:cxn modelId="{FABCBB55-3D2B-C446-B512-D9C9F38474FB}" type="presOf" srcId="{B1FDF2DA-FD5E-CA4A-A3B7-0A1C300B180C}" destId="{04108638-F2A9-2C4F-B1FC-AE581D6D5B04}" srcOrd="0" destOrd="0" presId="urn:microsoft.com/office/officeart/2005/8/layout/hierarchy5"/>
    <dgm:cxn modelId="{586DCC4F-546F-2B4E-844C-1B174794DA4E}" type="presOf" srcId="{6284995C-A92D-2049-976C-EA9D4954454F}" destId="{7613DF1F-F633-EC42-9ECE-08A9EBD9FFD1}" srcOrd="0" destOrd="0" presId="urn:microsoft.com/office/officeart/2005/8/layout/hierarchy5"/>
    <dgm:cxn modelId="{A019534F-4E2D-6845-ABFE-9A65834E98F4}" type="presParOf" srcId="{7613DF1F-F633-EC42-9ECE-08A9EBD9FFD1}" destId="{BFD9E4C6-DAF8-2440-ACB0-65E02DF1BD9D}" srcOrd="0" destOrd="0" presId="urn:microsoft.com/office/officeart/2005/8/layout/hierarchy5"/>
    <dgm:cxn modelId="{D0FB6C07-987E-644D-9E70-5BB37D7D1172}" type="presParOf" srcId="{BFD9E4C6-DAF8-2440-ACB0-65E02DF1BD9D}" destId="{C34A33C2-C5BD-434C-B159-0504E2B6044A}" srcOrd="0" destOrd="0" presId="urn:microsoft.com/office/officeart/2005/8/layout/hierarchy5"/>
    <dgm:cxn modelId="{CC4F1F78-A832-4148-B924-0CEB30BF275E}" type="presParOf" srcId="{C34A33C2-C5BD-434C-B159-0504E2B6044A}" destId="{0AF0F42A-8880-204A-BB66-F70C00BF44E0}" srcOrd="0" destOrd="0" presId="urn:microsoft.com/office/officeart/2005/8/layout/hierarchy5"/>
    <dgm:cxn modelId="{567A35E9-7DC8-FB42-946B-9A2200FF04A2}" type="presParOf" srcId="{0AF0F42A-8880-204A-BB66-F70C00BF44E0}" destId="{04108638-F2A9-2C4F-B1FC-AE581D6D5B04}" srcOrd="0" destOrd="0" presId="urn:microsoft.com/office/officeart/2005/8/layout/hierarchy5"/>
    <dgm:cxn modelId="{4953C8EE-14BF-6A46-976C-AFBB091F61A8}" type="presParOf" srcId="{0AF0F42A-8880-204A-BB66-F70C00BF44E0}" destId="{2CB985ED-111D-FF47-9AC0-56806C03E81C}" srcOrd="1" destOrd="0" presId="urn:microsoft.com/office/officeart/2005/8/layout/hierarchy5"/>
    <dgm:cxn modelId="{5D1BABCE-51FB-3541-8974-0260A3E74BEF}" type="presParOf" srcId="{2CB985ED-111D-FF47-9AC0-56806C03E81C}" destId="{3921C71A-E1FD-FC47-82BC-0C7DF7206346}" srcOrd="0" destOrd="0" presId="urn:microsoft.com/office/officeart/2005/8/layout/hierarchy5"/>
    <dgm:cxn modelId="{3E439915-1522-A64A-9B02-1C42C332EF3D}" type="presParOf" srcId="{3921C71A-E1FD-FC47-82BC-0C7DF7206346}" destId="{F0C9941A-2DD7-CD47-8EC1-F677FF2D97D4}" srcOrd="0" destOrd="0" presId="urn:microsoft.com/office/officeart/2005/8/layout/hierarchy5"/>
    <dgm:cxn modelId="{8A82569F-F476-3549-83E3-27BA39DEF7FC}" type="presParOf" srcId="{2CB985ED-111D-FF47-9AC0-56806C03E81C}" destId="{1DC0BAA4-1C69-EA48-836B-2E72B7A669F6}" srcOrd="1" destOrd="0" presId="urn:microsoft.com/office/officeart/2005/8/layout/hierarchy5"/>
    <dgm:cxn modelId="{9D5EABA4-AA90-1845-90CC-FFCBD3ACD659}" type="presParOf" srcId="{1DC0BAA4-1C69-EA48-836B-2E72B7A669F6}" destId="{AB809348-1B18-C445-A7C2-FC9EC664491A}" srcOrd="0" destOrd="0" presId="urn:microsoft.com/office/officeart/2005/8/layout/hierarchy5"/>
    <dgm:cxn modelId="{3C6F194A-031A-0748-B09C-E0C3BD638AEF}" type="presParOf" srcId="{1DC0BAA4-1C69-EA48-836B-2E72B7A669F6}" destId="{373392B8-E436-D84F-88B4-9035187915A3}" srcOrd="1" destOrd="0" presId="urn:microsoft.com/office/officeart/2005/8/layout/hierarchy5"/>
    <dgm:cxn modelId="{C38AAA84-4240-DE4B-9346-7E6322E87906}" type="presParOf" srcId="{2CB985ED-111D-FF47-9AC0-56806C03E81C}" destId="{C84364AC-8205-FA46-BCA4-A4B46D0F53BB}" srcOrd="2" destOrd="0" presId="urn:microsoft.com/office/officeart/2005/8/layout/hierarchy5"/>
    <dgm:cxn modelId="{B7B6F17D-C08B-0946-8E57-3C8E88DDD51F}" type="presParOf" srcId="{C84364AC-8205-FA46-BCA4-A4B46D0F53BB}" destId="{E1530C83-CCF3-A540-B2FA-21808B176EA7}" srcOrd="0" destOrd="0" presId="urn:microsoft.com/office/officeart/2005/8/layout/hierarchy5"/>
    <dgm:cxn modelId="{D2C8B752-4189-774E-8D63-40F263B33F56}" type="presParOf" srcId="{2CB985ED-111D-FF47-9AC0-56806C03E81C}" destId="{0095E23B-CBBB-0F45-B720-3C5E3462804B}" srcOrd="3" destOrd="0" presId="urn:microsoft.com/office/officeart/2005/8/layout/hierarchy5"/>
    <dgm:cxn modelId="{33B9CA99-3C30-9A44-B5B5-5B19A3842450}" type="presParOf" srcId="{0095E23B-CBBB-0F45-B720-3C5E3462804B}" destId="{132EF7FD-7D46-F546-BF27-F9D84DA51453}" srcOrd="0" destOrd="0" presId="urn:microsoft.com/office/officeart/2005/8/layout/hierarchy5"/>
    <dgm:cxn modelId="{293BB8BA-B825-4D47-8E3F-5911035FC166}" type="presParOf" srcId="{0095E23B-CBBB-0F45-B720-3C5E3462804B}" destId="{73F4AAA1-994F-6643-83BD-53EFC9B6C80C}" srcOrd="1" destOrd="0" presId="urn:microsoft.com/office/officeart/2005/8/layout/hierarchy5"/>
    <dgm:cxn modelId="{EA0E520D-2277-C044-81F8-7E644DAB6FE5}" type="presParOf" srcId="{2CB985ED-111D-FF47-9AC0-56806C03E81C}" destId="{2A284408-125C-9747-8AF0-9F81FFED874C}" srcOrd="4" destOrd="0" presId="urn:microsoft.com/office/officeart/2005/8/layout/hierarchy5"/>
    <dgm:cxn modelId="{5F05F9B0-252B-1148-863F-A0C2EF79052A}" type="presParOf" srcId="{2A284408-125C-9747-8AF0-9F81FFED874C}" destId="{6A5E039E-880D-1140-8189-4304E1AE2CB4}" srcOrd="0" destOrd="0" presId="urn:microsoft.com/office/officeart/2005/8/layout/hierarchy5"/>
    <dgm:cxn modelId="{C933C6CD-140C-AC4A-BD31-0C00E510F5B3}" type="presParOf" srcId="{2CB985ED-111D-FF47-9AC0-56806C03E81C}" destId="{B1539402-5DDA-304B-BB6E-D96CBC2F1A30}" srcOrd="5" destOrd="0" presId="urn:microsoft.com/office/officeart/2005/8/layout/hierarchy5"/>
    <dgm:cxn modelId="{AC21503A-31B0-0B4E-A501-FF221C3D6660}" type="presParOf" srcId="{B1539402-5DDA-304B-BB6E-D96CBC2F1A30}" destId="{79E91974-BC7B-ED48-B572-776D3DDA095E}" srcOrd="0" destOrd="0" presId="urn:microsoft.com/office/officeart/2005/8/layout/hierarchy5"/>
    <dgm:cxn modelId="{98270EF7-4524-FD4B-8737-B6F29E54C6D4}" type="presParOf" srcId="{B1539402-5DDA-304B-BB6E-D96CBC2F1A30}" destId="{0D8B33D8-FC2A-A148-91F7-8524AA2ED654}" srcOrd="1" destOrd="0" presId="urn:microsoft.com/office/officeart/2005/8/layout/hierarchy5"/>
    <dgm:cxn modelId="{F022A915-F9F2-0A40-9123-DFD48E3ED9C0}" type="presParOf" srcId="{7613DF1F-F633-EC42-9ECE-08A9EBD9FFD1}" destId="{8999F3E8-7BCF-7F4A-9053-1229882A8F17}" srcOrd="1" destOrd="0" presId="urn:microsoft.com/office/officeart/2005/8/layout/hierarchy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75D7B7-199C-7144-8BB8-F9F4446C92EB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6CF89C-3F0F-1B48-B95D-DE9145875DFA}">
      <dgm:prSet/>
      <dgm:spPr/>
      <dgm:t>
        <a:bodyPr/>
        <a:lstStyle/>
        <a:p>
          <a:pPr rtl="0"/>
          <a:r>
            <a:rPr lang="en-US" dirty="0" smtClean="0"/>
            <a:t>Interviews</a:t>
          </a:r>
          <a:endParaRPr dirty="0"/>
        </a:p>
      </dgm:t>
    </dgm:pt>
    <dgm:pt modelId="{A0BE2E22-7B26-9A47-9956-B9E6F7C21DA3}" type="parTrans" cxnId="{61287D8F-30C8-E443-883F-D97187884B12}">
      <dgm:prSet/>
      <dgm:spPr/>
      <dgm:t>
        <a:bodyPr/>
        <a:lstStyle/>
        <a:p>
          <a:endParaRPr lang="en-US"/>
        </a:p>
      </dgm:t>
    </dgm:pt>
    <dgm:pt modelId="{A553ADA7-3A37-2B48-9425-9A08B273FB52}" type="sibTrans" cxnId="{61287D8F-30C8-E443-883F-D97187884B12}">
      <dgm:prSet/>
      <dgm:spPr/>
      <dgm:t>
        <a:bodyPr/>
        <a:lstStyle/>
        <a:p>
          <a:endParaRPr lang="en-US"/>
        </a:p>
      </dgm:t>
    </dgm:pt>
    <dgm:pt modelId="{3F3FC896-C154-AC4F-A2C3-48976207188D}">
      <dgm:prSet/>
      <dgm:spPr/>
      <dgm:t>
        <a:bodyPr/>
        <a:lstStyle/>
        <a:p>
          <a:pPr rtl="0"/>
          <a:r>
            <a:rPr lang="en-US" dirty="0" smtClean="0"/>
            <a:t>Joint application development (JAD)</a:t>
          </a:r>
          <a:endParaRPr dirty="0"/>
        </a:p>
      </dgm:t>
    </dgm:pt>
    <dgm:pt modelId="{26059E45-6478-C44F-BADE-C774B3868424}" type="parTrans" cxnId="{91047C83-3462-5A44-BE65-190F9560F742}">
      <dgm:prSet/>
      <dgm:spPr/>
      <dgm:t>
        <a:bodyPr/>
        <a:lstStyle/>
        <a:p>
          <a:endParaRPr lang="en-US"/>
        </a:p>
      </dgm:t>
    </dgm:pt>
    <dgm:pt modelId="{8E45B303-71D9-E343-A663-1F148A8C5DAD}" type="sibTrans" cxnId="{91047C83-3462-5A44-BE65-190F9560F742}">
      <dgm:prSet/>
      <dgm:spPr/>
      <dgm:t>
        <a:bodyPr/>
        <a:lstStyle/>
        <a:p>
          <a:endParaRPr lang="en-US"/>
        </a:p>
      </dgm:t>
    </dgm:pt>
    <dgm:pt modelId="{096BF39A-3386-8F4E-B6C2-DD0EE0C748E9}">
      <dgm:prSet/>
      <dgm:spPr/>
      <dgm:t>
        <a:bodyPr/>
        <a:lstStyle/>
        <a:p>
          <a:pPr rtl="0"/>
          <a:r>
            <a:rPr lang="en-US" dirty="0" smtClean="0"/>
            <a:t>Questionnaires</a:t>
          </a:r>
          <a:endParaRPr dirty="0"/>
        </a:p>
      </dgm:t>
    </dgm:pt>
    <dgm:pt modelId="{2FB38242-D6E6-C245-8009-7DDE44E1979A}" type="parTrans" cxnId="{D1846785-3E91-0946-B53A-3D4907039C81}">
      <dgm:prSet/>
      <dgm:spPr/>
      <dgm:t>
        <a:bodyPr/>
        <a:lstStyle/>
        <a:p>
          <a:endParaRPr lang="en-US"/>
        </a:p>
      </dgm:t>
    </dgm:pt>
    <dgm:pt modelId="{EC87C12F-1682-2848-9939-520104DF243B}" type="sibTrans" cxnId="{D1846785-3E91-0946-B53A-3D4907039C81}">
      <dgm:prSet/>
      <dgm:spPr/>
      <dgm:t>
        <a:bodyPr/>
        <a:lstStyle/>
        <a:p>
          <a:endParaRPr lang="en-US"/>
        </a:p>
      </dgm:t>
    </dgm:pt>
    <dgm:pt modelId="{678EC050-720D-6C41-9C47-D5AD77AA87BD}">
      <dgm:prSet/>
      <dgm:spPr/>
      <dgm:t>
        <a:bodyPr/>
        <a:lstStyle/>
        <a:p>
          <a:pPr rtl="0"/>
          <a:r>
            <a:rPr lang="en-US" dirty="0" smtClean="0"/>
            <a:t>Observation</a:t>
          </a:r>
          <a:endParaRPr dirty="0"/>
        </a:p>
      </dgm:t>
    </dgm:pt>
    <dgm:pt modelId="{F3BC05E6-C914-C242-967A-736AEF5BD9F3}" type="parTrans" cxnId="{FFE39D6D-EC7E-4045-A971-D886C732A187}">
      <dgm:prSet/>
      <dgm:spPr/>
      <dgm:t>
        <a:bodyPr/>
        <a:lstStyle/>
        <a:p>
          <a:endParaRPr lang="en-US"/>
        </a:p>
      </dgm:t>
    </dgm:pt>
    <dgm:pt modelId="{9724E381-6A39-AE4E-8EB8-F6BC19C15AFD}" type="sibTrans" cxnId="{FFE39D6D-EC7E-4045-A971-D886C732A187}">
      <dgm:prSet/>
      <dgm:spPr/>
      <dgm:t>
        <a:bodyPr/>
        <a:lstStyle/>
        <a:p>
          <a:endParaRPr lang="en-US"/>
        </a:p>
      </dgm:t>
    </dgm:pt>
    <dgm:pt modelId="{93769E32-DFC9-2E4D-8FDD-6AE10F1AA85C}">
      <dgm:prSet/>
      <dgm:spPr/>
      <dgm:t>
        <a:bodyPr/>
        <a:lstStyle/>
        <a:p>
          <a:pPr rtl="0"/>
          <a:r>
            <a:rPr lang="en-US" dirty="0" smtClean="0"/>
            <a:t>Document analysis</a:t>
          </a:r>
          <a:endParaRPr dirty="0"/>
        </a:p>
      </dgm:t>
    </dgm:pt>
    <dgm:pt modelId="{490C3BC6-8D17-064B-9999-89A7ED7C9BB9}" type="parTrans" cxnId="{F887C0B4-5550-374B-A877-20DBB1FBB849}">
      <dgm:prSet/>
      <dgm:spPr/>
      <dgm:t>
        <a:bodyPr/>
        <a:lstStyle/>
        <a:p>
          <a:endParaRPr lang="en-US"/>
        </a:p>
      </dgm:t>
    </dgm:pt>
    <dgm:pt modelId="{B4129D53-7879-FC4A-8D0F-5ACE1CB77300}" type="sibTrans" cxnId="{F887C0B4-5550-374B-A877-20DBB1FBB849}">
      <dgm:prSet/>
      <dgm:spPr/>
      <dgm:t>
        <a:bodyPr/>
        <a:lstStyle/>
        <a:p>
          <a:endParaRPr lang="en-US"/>
        </a:p>
      </dgm:t>
    </dgm:pt>
    <dgm:pt modelId="{CD7D532C-A25D-8A4C-81E1-1D58D16F8350}" type="pres">
      <dgm:prSet presAssocID="{5C75D7B7-199C-7144-8BB8-F9F4446C92EB}" presName="Name0" presStyleCnt="0">
        <dgm:presLayoutVars>
          <dgm:dir/>
          <dgm:resizeHandles val="exact"/>
        </dgm:presLayoutVars>
      </dgm:prSet>
      <dgm:spPr/>
    </dgm:pt>
    <dgm:pt modelId="{9657988F-30BF-284D-9641-1C9D0F4D7A13}" type="pres">
      <dgm:prSet presAssocID="{5C75D7B7-199C-7144-8BB8-F9F4446C92EB}" presName="cycle" presStyleCnt="0"/>
      <dgm:spPr/>
    </dgm:pt>
    <dgm:pt modelId="{73A37B0A-BE41-AC41-913B-635F17B5AE66}" type="pres">
      <dgm:prSet presAssocID="{306CF89C-3F0F-1B48-B95D-DE9145875DFA}" presName="nodeFirstNode" presStyleLbl="node1" presStyleIdx="0" presStyleCnt="5">
        <dgm:presLayoutVars>
          <dgm:bulletEnabled val="1"/>
        </dgm:presLayoutVars>
      </dgm:prSet>
      <dgm:spPr/>
    </dgm:pt>
    <dgm:pt modelId="{07C6BE14-331F-A243-87FF-00374C1EED4F}" type="pres">
      <dgm:prSet presAssocID="{A553ADA7-3A37-2B48-9425-9A08B273FB52}" presName="sibTransFirstNode" presStyleLbl="bgShp" presStyleIdx="0" presStyleCnt="1"/>
      <dgm:spPr/>
    </dgm:pt>
    <dgm:pt modelId="{8F85C072-F505-EF4A-AC77-8203F83343BA}" type="pres">
      <dgm:prSet presAssocID="{3F3FC896-C154-AC4F-A2C3-48976207188D}" presName="nodeFollowingNodes" presStyleLbl="node1" presStyleIdx="1" presStyleCnt="5">
        <dgm:presLayoutVars>
          <dgm:bulletEnabled val="1"/>
        </dgm:presLayoutVars>
      </dgm:prSet>
      <dgm:spPr/>
    </dgm:pt>
    <dgm:pt modelId="{ACAFDE74-3B21-AF41-B542-CE0681B2E134}" type="pres">
      <dgm:prSet presAssocID="{096BF39A-3386-8F4E-B6C2-DD0EE0C748E9}" presName="nodeFollowingNodes" presStyleLbl="node1" presStyleIdx="2" presStyleCnt="5">
        <dgm:presLayoutVars>
          <dgm:bulletEnabled val="1"/>
        </dgm:presLayoutVars>
      </dgm:prSet>
      <dgm:spPr/>
    </dgm:pt>
    <dgm:pt modelId="{BD12BCE6-4F82-3449-8DD5-B5520817130E}" type="pres">
      <dgm:prSet presAssocID="{678EC050-720D-6C41-9C47-D5AD77AA87BD}" presName="nodeFollowingNodes" presStyleLbl="node1" presStyleIdx="3" presStyleCnt="5">
        <dgm:presLayoutVars>
          <dgm:bulletEnabled val="1"/>
        </dgm:presLayoutVars>
      </dgm:prSet>
      <dgm:spPr/>
    </dgm:pt>
    <dgm:pt modelId="{2469342B-3F0D-A541-924B-6608758501F9}" type="pres">
      <dgm:prSet presAssocID="{93769E32-DFC9-2E4D-8FDD-6AE10F1AA85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620E19A-0DAB-9E42-BB5E-8AF3207EEC4D}" type="presOf" srcId="{93769E32-DFC9-2E4D-8FDD-6AE10F1AA85C}" destId="{2469342B-3F0D-A541-924B-6608758501F9}" srcOrd="0" destOrd="0" presId="urn:microsoft.com/office/officeart/2005/8/layout/cycle3"/>
    <dgm:cxn modelId="{61287D8F-30C8-E443-883F-D97187884B12}" srcId="{5C75D7B7-199C-7144-8BB8-F9F4446C92EB}" destId="{306CF89C-3F0F-1B48-B95D-DE9145875DFA}" srcOrd="0" destOrd="0" parTransId="{A0BE2E22-7B26-9A47-9956-B9E6F7C21DA3}" sibTransId="{A553ADA7-3A37-2B48-9425-9A08B273FB52}"/>
    <dgm:cxn modelId="{755C2166-A4B9-0549-A034-F1D28D3C72AD}" type="presOf" srcId="{306CF89C-3F0F-1B48-B95D-DE9145875DFA}" destId="{73A37B0A-BE41-AC41-913B-635F17B5AE66}" srcOrd="0" destOrd="0" presId="urn:microsoft.com/office/officeart/2005/8/layout/cycle3"/>
    <dgm:cxn modelId="{F58D6059-8C95-0F47-8F27-A3E8D0C606F0}" type="presOf" srcId="{5C75D7B7-199C-7144-8BB8-F9F4446C92EB}" destId="{CD7D532C-A25D-8A4C-81E1-1D58D16F8350}" srcOrd="0" destOrd="0" presId="urn:microsoft.com/office/officeart/2005/8/layout/cycle3"/>
    <dgm:cxn modelId="{D1846785-3E91-0946-B53A-3D4907039C81}" srcId="{5C75D7B7-199C-7144-8BB8-F9F4446C92EB}" destId="{096BF39A-3386-8F4E-B6C2-DD0EE0C748E9}" srcOrd="2" destOrd="0" parTransId="{2FB38242-D6E6-C245-8009-7DDE44E1979A}" sibTransId="{EC87C12F-1682-2848-9939-520104DF243B}"/>
    <dgm:cxn modelId="{44B8D49D-AB89-8241-9F2E-05768664304A}" type="presOf" srcId="{A553ADA7-3A37-2B48-9425-9A08B273FB52}" destId="{07C6BE14-331F-A243-87FF-00374C1EED4F}" srcOrd="0" destOrd="0" presId="urn:microsoft.com/office/officeart/2005/8/layout/cycle3"/>
    <dgm:cxn modelId="{A677F21E-3AB0-1D46-884B-A37EA79987B7}" type="presOf" srcId="{3F3FC896-C154-AC4F-A2C3-48976207188D}" destId="{8F85C072-F505-EF4A-AC77-8203F83343BA}" srcOrd="0" destOrd="0" presId="urn:microsoft.com/office/officeart/2005/8/layout/cycle3"/>
    <dgm:cxn modelId="{FFE39D6D-EC7E-4045-A971-D886C732A187}" srcId="{5C75D7B7-199C-7144-8BB8-F9F4446C92EB}" destId="{678EC050-720D-6C41-9C47-D5AD77AA87BD}" srcOrd="3" destOrd="0" parTransId="{F3BC05E6-C914-C242-967A-736AEF5BD9F3}" sibTransId="{9724E381-6A39-AE4E-8EB8-F6BC19C15AFD}"/>
    <dgm:cxn modelId="{B348C0EC-4E41-AB45-B53D-853F8FAFB38C}" type="presOf" srcId="{096BF39A-3386-8F4E-B6C2-DD0EE0C748E9}" destId="{ACAFDE74-3B21-AF41-B542-CE0681B2E134}" srcOrd="0" destOrd="0" presId="urn:microsoft.com/office/officeart/2005/8/layout/cycle3"/>
    <dgm:cxn modelId="{91047C83-3462-5A44-BE65-190F9560F742}" srcId="{5C75D7B7-199C-7144-8BB8-F9F4446C92EB}" destId="{3F3FC896-C154-AC4F-A2C3-48976207188D}" srcOrd="1" destOrd="0" parTransId="{26059E45-6478-C44F-BADE-C774B3868424}" sibTransId="{8E45B303-71D9-E343-A663-1F148A8C5DAD}"/>
    <dgm:cxn modelId="{DD69D702-18C6-0C41-8867-FFD5ED663C47}" type="presOf" srcId="{678EC050-720D-6C41-9C47-D5AD77AA87BD}" destId="{BD12BCE6-4F82-3449-8DD5-B5520817130E}" srcOrd="0" destOrd="0" presId="urn:microsoft.com/office/officeart/2005/8/layout/cycle3"/>
    <dgm:cxn modelId="{F887C0B4-5550-374B-A877-20DBB1FBB849}" srcId="{5C75D7B7-199C-7144-8BB8-F9F4446C92EB}" destId="{93769E32-DFC9-2E4D-8FDD-6AE10F1AA85C}" srcOrd="4" destOrd="0" parTransId="{490C3BC6-8D17-064B-9999-89A7ED7C9BB9}" sibTransId="{B4129D53-7879-FC4A-8D0F-5ACE1CB77300}"/>
    <dgm:cxn modelId="{EFF266EB-D218-A649-ADCA-9B4F58970194}" type="presParOf" srcId="{CD7D532C-A25D-8A4C-81E1-1D58D16F8350}" destId="{9657988F-30BF-284D-9641-1C9D0F4D7A13}" srcOrd="0" destOrd="0" presId="urn:microsoft.com/office/officeart/2005/8/layout/cycle3"/>
    <dgm:cxn modelId="{81040B5E-535F-E545-8138-904D5ADC22B0}" type="presParOf" srcId="{9657988F-30BF-284D-9641-1C9D0F4D7A13}" destId="{73A37B0A-BE41-AC41-913B-635F17B5AE66}" srcOrd="0" destOrd="0" presId="urn:microsoft.com/office/officeart/2005/8/layout/cycle3"/>
    <dgm:cxn modelId="{960966A7-D81C-CF46-A5F3-9D81D38E4744}" type="presParOf" srcId="{9657988F-30BF-284D-9641-1C9D0F4D7A13}" destId="{07C6BE14-331F-A243-87FF-00374C1EED4F}" srcOrd="1" destOrd="0" presId="urn:microsoft.com/office/officeart/2005/8/layout/cycle3"/>
    <dgm:cxn modelId="{C062B945-D2C7-5C48-9B3B-9B154171493A}" type="presParOf" srcId="{9657988F-30BF-284D-9641-1C9D0F4D7A13}" destId="{8F85C072-F505-EF4A-AC77-8203F83343BA}" srcOrd="2" destOrd="0" presId="urn:microsoft.com/office/officeart/2005/8/layout/cycle3"/>
    <dgm:cxn modelId="{80492231-A19B-1543-B5DD-8ABED546A032}" type="presParOf" srcId="{9657988F-30BF-284D-9641-1C9D0F4D7A13}" destId="{ACAFDE74-3B21-AF41-B542-CE0681B2E134}" srcOrd="3" destOrd="0" presId="urn:microsoft.com/office/officeart/2005/8/layout/cycle3"/>
    <dgm:cxn modelId="{948B4D99-065C-D547-ACC7-0AC85052C506}" type="presParOf" srcId="{9657988F-30BF-284D-9641-1C9D0F4D7A13}" destId="{BD12BCE6-4F82-3449-8DD5-B5520817130E}" srcOrd="4" destOrd="0" presId="urn:microsoft.com/office/officeart/2005/8/layout/cycle3"/>
    <dgm:cxn modelId="{1FB53399-AC15-7F42-804B-FDE3C8B3A973}" type="presParOf" srcId="{9657988F-30BF-284D-9641-1C9D0F4D7A13}" destId="{2469342B-3F0D-A541-924B-6608758501F9}" srcOrd="5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C2F7D-92C7-214E-B35C-033E9CED0202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9D963-453D-D64E-9613-0CD26A3BC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C25B-A7C9-4F56-93D8-62F2D1D5F3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9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intellectual</a:t>
            </a:r>
            <a:r>
              <a:rPr lang="en-US" baseline="0" dirty="0" smtClean="0"/>
              <a:t> property agreement, class communication using </a:t>
            </a:r>
            <a:r>
              <a:rPr lang="en-US" baseline="0" dirty="0" err="1" smtClean="0"/>
              <a:t>csupomona.edu</a:t>
            </a:r>
            <a:r>
              <a:rPr lang="en-US" baseline="0" dirty="0" smtClean="0"/>
              <a:t>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C25B-A7C9-4F56-93D8-62F2D1D5F3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174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bottom up when u know the problem domain well and know exact questions to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C25B-A7C9-4F56-93D8-62F2D1D5F3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295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jury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C25B-A7C9-4F56-93D8-62F2D1D5F3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387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0ECD-8D8E-D546-8A04-52205781E9AD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9446-743D-BA4B-8983-C04130129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arbanes%E2%80%93Oxley_Act" TargetMode="External"/><Relationship Id="rId4" Type="http://schemas.openxmlformats.org/officeDocument/2006/relationships/hyperlink" Target="http://en.wikipedia.org/wiki/COB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ISO_9000" TargetMode="External"/><Relationship Id="rId3" Type="http://schemas.openxmlformats.org/officeDocument/2006/relationships/hyperlink" Target="http://en.wikipedia.org/wiki/Capability_Maturity_Mode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3067050"/>
          </a:xfrm>
        </p:spPr>
        <p:txBody>
          <a:bodyPr>
            <a:normAutofit/>
          </a:bodyPr>
          <a:lstStyle/>
          <a:p>
            <a:r>
              <a:rPr lang="en-US" dirty="0" smtClean="0"/>
              <a:t>CIS 315 Introduction to Systems Analysis</a:t>
            </a:r>
            <a:br>
              <a:rPr lang="en-US" dirty="0" smtClean="0"/>
            </a:br>
            <a:r>
              <a:rPr lang="en-US" dirty="0" smtClean="0"/>
              <a:t>Requirements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Stefan Bund, MS</a:t>
            </a:r>
          </a:p>
          <a:p>
            <a:r>
              <a:rPr lang="en-US" dirty="0" smtClean="0"/>
              <a:t>Cal Poly Pomona CBA/CIS</a:t>
            </a:r>
          </a:p>
          <a:p>
            <a:endParaRPr lang="en-US" dirty="0" smtClean="0"/>
          </a:p>
          <a:p>
            <a:r>
              <a:rPr lang="en-US" dirty="0" smtClean="0"/>
              <a:t>Lecture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 Cause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029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For example, what do you do when light bulb in your room burns out frequently? </a:t>
            </a:r>
          </a:p>
          <a:p>
            <a:r>
              <a:rPr lang="en-US" sz="2400" i="1" dirty="0" smtClean="0"/>
              <a:t>How can you use root cause analysis on this problem? How many possible root causes are there? And their solutions?</a:t>
            </a:r>
            <a:endParaRPr lang="en-US" sz="2400" i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594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 Improvement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BPI makes </a:t>
            </a:r>
            <a:r>
              <a:rPr lang="en-US" u="sng" dirty="0" smtClean="0"/>
              <a:t>moderate changes</a:t>
            </a:r>
            <a:r>
              <a:rPr lang="en-US" dirty="0" smtClean="0"/>
              <a:t> to the way in which the organization operates to take advantage of </a:t>
            </a:r>
            <a:r>
              <a:rPr lang="en-US" u="sng" dirty="0" smtClean="0"/>
              <a:t>new opportunities </a:t>
            </a:r>
            <a:r>
              <a:rPr lang="en-US" dirty="0" smtClean="0"/>
              <a:t>offered by technology or to copy what </a:t>
            </a:r>
            <a:r>
              <a:rPr lang="en-US" u="sng" dirty="0" smtClean="0"/>
              <a:t>competitors</a:t>
            </a:r>
            <a:r>
              <a:rPr lang="en-US" dirty="0" smtClean="0"/>
              <a:t>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35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 Improvement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610600" cy="541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75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 Reengineering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16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Process Reengineering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274638"/>
          <a:ext cx="8534400" cy="641508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770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</a:rPr>
              <a:t>Selecting the Appropriate Strategies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40383731"/>
              </p:ext>
            </p:extLst>
          </p:nvPr>
        </p:nvGraphicFramePr>
        <p:xfrm>
          <a:off x="457200" y="1600200"/>
          <a:ext cx="8534400" cy="43433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130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Reengineering</a:t>
                      </a:r>
                      <a:endParaRPr lang="en-US" dirty="0"/>
                    </a:p>
                  </a:txBody>
                  <a:tcPr/>
                </a:tc>
              </a:tr>
              <a:tr h="758536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58536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58536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 of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Narrow-moderate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broad</a:t>
                      </a:r>
                      <a:endParaRPr lang="en-US" dirty="0"/>
                    </a:p>
                  </a:txBody>
                  <a:tcPr/>
                </a:tc>
              </a:tr>
              <a:tr h="758536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857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4F81BD"/>
                </a:solidFill>
              </a:rPr>
              <a:t>Requirements-Gathering Techniques</a:t>
            </a:r>
            <a:endParaRPr lang="en-US" sz="36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296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Requirements Gathering Techniques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384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Five Basic Steps of Interviews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36637"/>
          <a:ext cx="8229600" cy="55927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563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smtClean="0"/>
              <a:t>Selecting Interviewees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600199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8546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Requirement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534400" cy="525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145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Interviewing Strategies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752600" y="1676400"/>
            <a:ext cx="5638800" cy="4038600"/>
          </a:xfrm>
          <a:prstGeom prst="triangl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C6D9F0"/>
              </a:solidFill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3810000" y="2228850"/>
            <a:ext cx="1471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/>
              <a:t>How</a:t>
            </a:r>
          </a:p>
          <a:p>
            <a:pPr algn="ctr"/>
            <a:r>
              <a:rPr lang="en-US"/>
              <a:t>can order</a:t>
            </a:r>
          </a:p>
          <a:p>
            <a:pPr algn="ctr"/>
            <a:r>
              <a:rPr lang="en-US"/>
              <a:t>processing be</a:t>
            </a:r>
          </a:p>
          <a:p>
            <a:pPr algn="ctr"/>
            <a:r>
              <a:rPr lang="en-US"/>
              <a:t>improved?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2989263" y="3571875"/>
            <a:ext cx="3259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/>
              <a:t>How can we reduce the</a:t>
            </a:r>
          </a:p>
          <a:p>
            <a:pPr algn="ctr"/>
            <a:r>
              <a:rPr lang="en-US"/>
              <a:t>number of times that customers </a:t>
            </a:r>
          </a:p>
          <a:p>
            <a:pPr algn="ctr"/>
            <a:r>
              <a:rPr lang="en-US"/>
              <a:t>return ordered items?</a:t>
            </a: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2590800" y="4638675"/>
            <a:ext cx="3959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/>
              <a:t>How can we reduce the number of</a:t>
            </a:r>
          </a:p>
          <a:p>
            <a:pPr algn="ctr"/>
            <a:r>
              <a:rPr lang="en-US"/>
              <a:t>errors in order processing (e.g., shipping</a:t>
            </a:r>
          </a:p>
          <a:p>
            <a:pPr algn="ctr"/>
            <a:r>
              <a:rPr lang="en-US"/>
              <a:t>the wrong products)?</a:t>
            </a: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4953000" y="1524000"/>
            <a:ext cx="1458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/>
              <a:t>Top-down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372894" y="2247106"/>
            <a:ext cx="5334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777" name="TextBox 16"/>
          <p:cNvSpPr txBox="1">
            <a:spLocks noChangeArrowheads="1"/>
          </p:cNvSpPr>
          <p:nvPr/>
        </p:nvSpPr>
        <p:spPr bwMode="auto">
          <a:xfrm>
            <a:off x="6657975" y="5105400"/>
            <a:ext cx="1571625" cy="4619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/>
              <a:t>Bottom-up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7038182" y="4799806"/>
            <a:ext cx="609600" cy="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9" name="TextBox 21"/>
          <p:cNvSpPr txBox="1">
            <a:spLocks noChangeArrowheads="1"/>
          </p:cNvSpPr>
          <p:nvPr/>
        </p:nvSpPr>
        <p:spPr bwMode="auto">
          <a:xfrm>
            <a:off x="2209800" y="2514600"/>
            <a:ext cx="1519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/>
              <a:t>      High-level:</a:t>
            </a:r>
          </a:p>
          <a:p>
            <a:r>
              <a:rPr lang="en-US"/>
              <a:t>Very general</a:t>
            </a:r>
          </a:p>
        </p:txBody>
      </p:sp>
      <p:sp>
        <p:nvSpPr>
          <p:cNvPr id="32780" name="TextBox 22"/>
          <p:cNvSpPr txBox="1">
            <a:spLocks noChangeArrowheads="1"/>
          </p:cNvSpPr>
          <p:nvPr/>
        </p:nvSpPr>
        <p:spPr bwMode="auto">
          <a:xfrm>
            <a:off x="838200" y="3581400"/>
            <a:ext cx="215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/>
              <a:t>           Medium-level:</a:t>
            </a:r>
          </a:p>
          <a:p>
            <a:r>
              <a:rPr lang="en-US"/>
              <a:t>Moderately specific</a:t>
            </a:r>
          </a:p>
        </p:txBody>
      </p:sp>
      <p:sp>
        <p:nvSpPr>
          <p:cNvPr id="32781" name="TextBox 23"/>
          <p:cNvSpPr txBox="1">
            <a:spLocks noChangeArrowheads="1"/>
          </p:cNvSpPr>
          <p:nvPr/>
        </p:nvSpPr>
        <p:spPr bwMode="auto">
          <a:xfrm>
            <a:off x="762000" y="4648200"/>
            <a:ext cx="1477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/>
              <a:t>      Low-level:</a:t>
            </a:r>
          </a:p>
          <a:p>
            <a:r>
              <a:rPr lang="en-US"/>
              <a:t>Very specific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20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0393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Application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274638"/>
          <a:ext cx="8686800" cy="620236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21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77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JAD Meeting Room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28813" y="3344863"/>
            <a:ext cx="432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sz="2400">
                <a:latin typeface="Verdana" pitchFamily="34" charset="0"/>
              </a:rPr>
              <a:t>JPEG Figure 5-5 Goes Here</a:t>
            </a:r>
          </a:p>
        </p:txBody>
      </p:sp>
      <p:pic>
        <p:nvPicPr>
          <p:cNvPr id="171012" name="Picture 4" descr="A:\!05-05W-.0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7848600" cy="4789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22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39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8458200" cy="5486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7" name="Picture 6" descr="fig_04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28600" y="838200"/>
            <a:ext cx="8686800" cy="579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400" y="228600"/>
            <a:ext cx="471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Nonfunctional Requirements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1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or Regulations Affecting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Sarbanes–Oxley </a:t>
            </a:r>
            <a:r>
              <a:rPr lang="en-US" sz="2400" dirty="0" smtClean="0">
                <a:hlinkClick r:id="rId3"/>
              </a:rPr>
              <a:t>Act</a:t>
            </a:r>
            <a:endParaRPr lang="en-US" sz="2400" dirty="0" smtClean="0"/>
          </a:p>
          <a:p>
            <a:pPr lvl="1"/>
            <a:r>
              <a:rPr lang="en-US" sz="2000" dirty="0" smtClean="0"/>
              <a:t>aka </a:t>
            </a:r>
            <a:r>
              <a:rPr lang="en-US" sz="2000" dirty="0"/>
              <a:t>the 'Public Company Accounting Reform and Investor Protection </a:t>
            </a:r>
            <a:r>
              <a:rPr lang="en-US" sz="2000" dirty="0" smtClean="0"/>
              <a:t>Act‘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bill was enacted as a reaction to a number of major corporate and accounting scandals including those affecting Enron, Tyco International, and </a:t>
            </a:r>
            <a:r>
              <a:rPr lang="en-US" sz="2000" dirty="0" smtClean="0"/>
              <a:t>WorldCom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act contains 11 </a:t>
            </a:r>
            <a:r>
              <a:rPr lang="en-US" sz="2000" dirty="0" smtClean="0"/>
              <a:t>titles ranging </a:t>
            </a:r>
            <a:r>
              <a:rPr lang="en-US" sz="2000" dirty="0"/>
              <a:t>from additional corporate board responsibilities to criminal penalties, and requires the Securities and Exchange Commission (SEC) to implement rulings on requirements to comply with the </a:t>
            </a:r>
            <a:r>
              <a:rPr lang="en-US" sz="2000" dirty="0" smtClean="0"/>
              <a:t>law.</a:t>
            </a:r>
          </a:p>
          <a:p>
            <a:r>
              <a:rPr lang="en-US" sz="2400" dirty="0" smtClean="0">
                <a:hlinkClick r:id="rId4"/>
              </a:rPr>
              <a:t>COBIT compliance</a:t>
            </a:r>
            <a:endParaRPr lang="en-US" sz="2400" dirty="0" smtClean="0"/>
          </a:p>
          <a:p>
            <a:pPr lvl="1"/>
            <a:r>
              <a:rPr lang="en-US" sz="2000" dirty="0"/>
              <a:t>COBIT, initially an acronym for 'Control </a:t>
            </a:r>
            <a:r>
              <a:rPr lang="en-US" sz="2000" dirty="0" err="1" smtClean="0"/>
              <a:t>OBjectives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smtClean="0"/>
              <a:t>Information </a:t>
            </a:r>
            <a:r>
              <a:rPr lang="en-US" sz="2000" dirty="0"/>
              <a:t>and related </a:t>
            </a:r>
            <a:r>
              <a:rPr lang="en-US" sz="2000" dirty="0" smtClean="0"/>
              <a:t>Technology</a:t>
            </a:r>
            <a:r>
              <a:rPr lang="en-US" sz="2000" dirty="0"/>
              <a:t>' defines 34 generic processes to manage IT.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a supporting toolset that allows managers to bridge the gap between control requirements, technical issues and business risks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8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or Regulations Affecting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00D4-C2C5-491C-B6A3-D2559FD3CD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ISO 9000 compliance</a:t>
            </a:r>
            <a:endParaRPr lang="en-US" sz="2400" dirty="0" smtClean="0"/>
          </a:p>
          <a:p>
            <a:pPr lvl="1"/>
            <a:r>
              <a:rPr lang="en-US" sz="2000" dirty="0"/>
              <a:t> is a family of standards related to quality management systems and designed to help organizations ensure that they meet the needs of customers and other </a:t>
            </a:r>
            <a:r>
              <a:rPr lang="en-US" sz="2000" dirty="0" smtClean="0"/>
              <a:t>stakeholders.</a:t>
            </a:r>
          </a:p>
          <a:p>
            <a:pPr lvl="1"/>
            <a:r>
              <a:rPr lang="en-US" sz="2000" dirty="0"/>
              <a:t>ISO 9000 deals with the fundamentals of quality management </a:t>
            </a:r>
            <a:r>
              <a:rPr lang="en-US" sz="2000" dirty="0" smtClean="0"/>
              <a:t>systems. </a:t>
            </a:r>
          </a:p>
          <a:p>
            <a:r>
              <a:rPr lang="en-US" sz="2200" dirty="0" smtClean="0">
                <a:hlinkClick r:id="rId3"/>
              </a:rPr>
              <a:t>Capability Maturity Model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/>
              <a:t>The Capability Maturity Model (CMM) was originally developed as a tool for objectively assessing the ability of government contractors' </a:t>
            </a:r>
            <a:r>
              <a:rPr lang="en-US" sz="2000" i="1" dirty="0"/>
              <a:t>processes</a:t>
            </a:r>
            <a:r>
              <a:rPr lang="en-US" sz="2000" dirty="0"/>
              <a:t> to perform a contracted software project. </a:t>
            </a:r>
            <a:endParaRPr lang="en-US" sz="2000" dirty="0" smtClean="0"/>
          </a:p>
          <a:p>
            <a:pPr lvl="1"/>
            <a:r>
              <a:rPr lang="en-US" sz="2000" dirty="0"/>
              <a:t> "maturity" relates to the degree of formality and optimization of processes, from ad hoc practices, to formally defined steps, to managed result metrics, to active optimization of the </a:t>
            </a:r>
            <a:r>
              <a:rPr lang="en-US" sz="2000" dirty="0" smtClean="0"/>
              <a:t>processes.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What may happen if you ignore non-functional requirements?</a:t>
            </a:r>
          </a:p>
          <a:p>
            <a:pPr lvl="1"/>
            <a:r>
              <a:rPr lang="en-US" sz="2000" dirty="0" smtClean="0"/>
              <a:t>Textbook P114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39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304800" y="427038"/>
            <a:ext cx="8686800" cy="1212358"/>
          </a:xfrm>
        </p:spPr>
        <p:txBody>
          <a:bodyPr/>
          <a:lstStyle/>
          <a:p>
            <a:r>
              <a:rPr lang="en-US" smtClean="0"/>
              <a:t>Requirements Analysis Strategies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752600"/>
          <a:ext cx="8686800" cy="480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82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Process Automation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BPA leaves the basic way in which the organization </a:t>
            </a:r>
            <a:r>
              <a:rPr lang="en-US" u="sng" dirty="0" smtClean="0"/>
              <a:t>operates unchanged </a:t>
            </a:r>
            <a:r>
              <a:rPr lang="en-US" dirty="0" smtClean="0"/>
              <a:t>and uses computer technology to do </a:t>
            </a:r>
            <a:r>
              <a:rPr lang="en-US" u="sng" dirty="0" smtClean="0"/>
              <a:t>some</a:t>
            </a:r>
            <a:r>
              <a:rPr lang="en-US" dirty="0" smtClean="0"/>
              <a:t> of the work</a:t>
            </a:r>
          </a:p>
          <a:p>
            <a:r>
              <a:rPr lang="en-US" dirty="0" smtClean="0"/>
              <a:t>Low risk, but low payoff</a:t>
            </a:r>
          </a:p>
          <a:p>
            <a:r>
              <a:rPr lang="en-US" dirty="0" smtClean="0"/>
              <a:t>Planners in BPA projects </a:t>
            </a:r>
            <a:r>
              <a:rPr lang="en-US" u="sng" dirty="0" smtClean="0"/>
              <a:t>invest significant time in understanding the as-is system </a:t>
            </a:r>
            <a:r>
              <a:rPr lang="en-US" dirty="0" smtClean="0"/>
              <a:t>(using the following two common BPA techniques:)</a:t>
            </a:r>
          </a:p>
          <a:p>
            <a:pPr lvl="1"/>
            <a:r>
              <a:rPr lang="en-US" dirty="0" smtClean="0"/>
              <a:t>Problem analysis</a:t>
            </a:r>
          </a:p>
          <a:p>
            <a:pPr lvl="1"/>
            <a:r>
              <a:rPr lang="en-US" dirty="0" smtClean="0"/>
              <a:t>Root cause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130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839200" cy="577532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58200" y="6324600"/>
            <a:ext cx="533400" cy="365125"/>
          </a:xfrm>
        </p:spPr>
        <p:txBody>
          <a:bodyPr/>
          <a:lstStyle/>
          <a:p>
            <a:fld id="{7C2900D4-C2C5-491C-B6A3-D2559FD3CDB7}" type="slidenum">
              <a:rPr lang="en-US" smtClean="0">
                <a:latin typeface="+mn-lt"/>
              </a:rPr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140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1186</Words>
  <Application>Microsoft Macintosh PowerPoint</Application>
  <PresentationFormat>On-screen Show (4:3)</PresentationFormat>
  <Paragraphs>173</Paragraphs>
  <Slides>22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 315 Introduction to Systems Analysis Requirements Analysis </vt:lpstr>
      <vt:lpstr>Defining a Requirement</vt:lpstr>
      <vt:lpstr>Requirements</vt:lpstr>
      <vt:lpstr>Slide 4</vt:lpstr>
      <vt:lpstr>Laws or Regulations Affecting IS</vt:lpstr>
      <vt:lpstr>Laws or Regulations Affecting IS</vt:lpstr>
      <vt:lpstr>Requirements Analysis Strategies</vt:lpstr>
      <vt:lpstr>Business Process Automation</vt:lpstr>
      <vt:lpstr>Problem Analysis</vt:lpstr>
      <vt:lpstr>Root Cause Analysis</vt:lpstr>
      <vt:lpstr>Business Process Improvement</vt:lpstr>
      <vt:lpstr>Business Process Improvement</vt:lpstr>
      <vt:lpstr>Business Process Reengineering</vt:lpstr>
      <vt:lpstr>Business Process Reengineering</vt:lpstr>
      <vt:lpstr>Selecting the Appropriate Strategies</vt:lpstr>
      <vt:lpstr>Requirements-Gathering Techniques</vt:lpstr>
      <vt:lpstr>Requirements Gathering Techniques</vt:lpstr>
      <vt:lpstr>Five Basic Steps of Interviews</vt:lpstr>
      <vt:lpstr>Selecting Interviewees</vt:lpstr>
      <vt:lpstr>Interviewing Strategies</vt:lpstr>
      <vt:lpstr>Joint Application Development</vt:lpstr>
      <vt:lpstr>JAD Meeting Room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bund</dc:creator>
  <cp:lastModifiedBy>stefan bund</cp:lastModifiedBy>
  <cp:revision>16</cp:revision>
  <dcterms:created xsi:type="dcterms:W3CDTF">2015-01-20T22:05:48Z</dcterms:created>
  <dcterms:modified xsi:type="dcterms:W3CDTF">2015-01-20T22:21:03Z</dcterms:modified>
</cp:coreProperties>
</file>