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86" autoAdjust="0"/>
    <p:restoredTop sz="94660"/>
  </p:normalViewPr>
  <p:slideViewPr>
    <p:cSldViewPr snapToGrid="0">
      <p:cViewPr varScale="1">
        <p:scale>
          <a:sx n="51" d="100"/>
          <a:sy n="51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671FF-D847-4355-AC7B-13AFB6FC0FE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35FBB3-6AED-4242-B39C-17CB2B3AA63E}">
      <dgm:prSet/>
      <dgm:spPr/>
      <dgm:t>
        <a:bodyPr/>
        <a:lstStyle/>
        <a:p>
          <a:pPr rtl="0"/>
          <a:r>
            <a:rPr lang="en-US" smtClean="0"/>
            <a:t>Ishikawa</a:t>
          </a:r>
          <a:endParaRPr lang="en-US"/>
        </a:p>
      </dgm:t>
    </dgm:pt>
    <dgm:pt modelId="{26664BED-0183-4960-8A92-B60A65272E53}" type="parTrans" cxnId="{F911C09E-E249-43CD-A470-F31F84EFDAED}">
      <dgm:prSet/>
      <dgm:spPr/>
      <dgm:t>
        <a:bodyPr/>
        <a:lstStyle/>
        <a:p>
          <a:endParaRPr lang="en-US"/>
        </a:p>
      </dgm:t>
    </dgm:pt>
    <dgm:pt modelId="{6397D859-EE27-49D9-92F9-77EA433057B3}" type="sibTrans" cxnId="{F911C09E-E249-43CD-A470-F31F84EFDAED}">
      <dgm:prSet/>
      <dgm:spPr/>
      <dgm:t>
        <a:bodyPr/>
        <a:lstStyle/>
        <a:p>
          <a:endParaRPr lang="en-US"/>
        </a:p>
      </dgm:t>
    </dgm:pt>
    <dgm:pt modelId="{C439CDF4-D212-46D1-AF96-7EAB8875DA44}">
      <dgm:prSet/>
      <dgm:spPr/>
      <dgm:t>
        <a:bodyPr/>
        <a:lstStyle/>
        <a:p>
          <a:pPr rtl="0"/>
          <a:r>
            <a:rPr lang="en-US" smtClean="0"/>
            <a:t>Bmm</a:t>
          </a:r>
          <a:endParaRPr lang="en-US"/>
        </a:p>
      </dgm:t>
    </dgm:pt>
    <dgm:pt modelId="{03E659A2-7EB2-43C0-AB94-EF4BEC0266DA}" type="parTrans" cxnId="{F7F0CEFF-0255-43E4-913B-4A9D13489C69}">
      <dgm:prSet/>
      <dgm:spPr/>
      <dgm:t>
        <a:bodyPr/>
        <a:lstStyle/>
        <a:p>
          <a:endParaRPr lang="en-US"/>
        </a:p>
      </dgm:t>
    </dgm:pt>
    <dgm:pt modelId="{234CEF3A-D544-4ABE-B5EB-A061E9F8DD1E}" type="sibTrans" cxnId="{F7F0CEFF-0255-43E4-913B-4A9D13489C69}">
      <dgm:prSet/>
      <dgm:spPr/>
      <dgm:t>
        <a:bodyPr/>
        <a:lstStyle/>
        <a:p>
          <a:endParaRPr lang="en-US"/>
        </a:p>
      </dgm:t>
    </dgm:pt>
    <dgm:pt modelId="{9A3091FB-BDC3-48F5-A037-3AECC7A8C1C4}">
      <dgm:prSet/>
      <dgm:spPr/>
      <dgm:t>
        <a:bodyPr/>
        <a:lstStyle/>
        <a:p>
          <a:pPr rtl="0"/>
          <a:r>
            <a:rPr lang="en-US" smtClean="0"/>
            <a:t>Bmc</a:t>
          </a:r>
          <a:endParaRPr lang="en-US"/>
        </a:p>
      </dgm:t>
    </dgm:pt>
    <dgm:pt modelId="{311CD328-81DB-4E9A-B139-D4F9E3BA7AE4}" type="parTrans" cxnId="{45A1E529-BADA-40A5-9E6E-FE5B4E4E7B09}">
      <dgm:prSet/>
      <dgm:spPr/>
      <dgm:t>
        <a:bodyPr/>
        <a:lstStyle/>
        <a:p>
          <a:endParaRPr lang="en-US"/>
        </a:p>
      </dgm:t>
    </dgm:pt>
    <dgm:pt modelId="{AE3D43A2-10C0-4FF7-9E01-4763C9DF4172}" type="sibTrans" cxnId="{45A1E529-BADA-40A5-9E6E-FE5B4E4E7B09}">
      <dgm:prSet/>
      <dgm:spPr/>
      <dgm:t>
        <a:bodyPr/>
        <a:lstStyle/>
        <a:p>
          <a:endParaRPr lang="en-US"/>
        </a:p>
      </dgm:t>
    </dgm:pt>
    <dgm:pt modelId="{A82BFB94-2691-40D8-BC22-264170702C30}">
      <dgm:prSet/>
      <dgm:spPr/>
      <dgm:t>
        <a:bodyPr/>
        <a:lstStyle/>
        <a:p>
          <a:pPr rtl="0"/>
          <a:r>
            <a:rPr lang="en-US" smtClean="0"/>
            <a:t>BPMN / UI / UX</a:t>
          </a:r>
          <a:endParaRPr lang="en-US"/>
        </a:p>
      </dgm:t>
    </dgm:pt>
    <dgm:pt modelId="{6D032954-4239-441D-A9D4-E39BA4B29B99}" type="parTrans" cxnId="{9C2928AB-9270-40EE-AD31-374905BD6112}">
      <dgm:prSet/>
      <dgm:spPr/>
      <dgm:t>
        <a:bodyPr/>
        <a:lstStyle/>
        <a:p>
          <a:endParaRPr lang="en-US"/>
        </a:p>
      </dgm:t>
    </dgm:pt>
    <dgm:pt modelId="{5C48D9EF-B7CA-4B65-B24D-B015FD28AB55}" type="sibTrans" cxnId="{9C2928AB-9270-40EE-AD31-374905BD6112}">
      <dgm:prSet/>
      <dgm:spPr/>
      <dgm:t>
        <a:bodyPr/>
        <a:lstStyle/>
        <a:p>
          <a:endParaRPr lang="en-US"/>
        </a:p>
      </dgm:t>
    </dgm:pt>
    <dgm:pt modelId="{31CF1318-6F39-4058-83B4-C61434188256}">
      <dgm:prSet/>
      <dgm:spPr/>
      <dgm:t>
        <a:bodyPr/>
        <a:lstStyle/>
        <a:p>
          <a:pPr rtl="0"/>
          <a:r>
            <a:rPr lang="en-US" smtClean="0"/>
            <a:t>UML</a:t>
          </a:r>
          <a:endParaRPr lang="en-US"/>
        </a:p>
      </dgm:t>
    </dgm:pt>
    <dgm:pt modelId="{31DE245A-B3FC-48C2-9EE8-EF3B5415BF80}" type="parTrans" cxnId="{C59A0411-91D3-4C56-9A3D-091A89C26A44}">
      <dgm:prSet/>
      <dgm:spPr/>
      <dgm:t>
        <a:bodyPr/>
        <a:lstStyle/>
        <a:p>
          <a:endParaRPr lang="en-US"/>
        </a:p>
      </dgm:t>
    </dgm:pt>
    <dgm:pt modelId="{FD97CF7C-7E0B-4135-9F62-73CA56E59157}" type="sibTrans" cxnId="{C59A0411-91D3-4C56-9A3D-091A89C26A44}">
      <dgm:prSet/>
      <dgm:spPr/>
      <dgm:t>
        <a:bodyPr/>
        <a:lstStyle/>
        <a:p>
          <a:endParaRPr lang="en-US"/>
        </a:p>
      </dgm:t>
    </dgm:pt>
    <dgm:pt modelId="{9AF89AE7-0E3E-44DE-8494-E672FC12F056}">
      <dgm:prSet/>
      <dgm:spPr/>
      <dgm:t>
        <a:bodyPr/>
        <a:lstStyle/>
        <a:p>
          <a:pPr rtl="0"/>
          <a:r>
            <a:rPr lang="en-US" smtClean="0"/>
            <a:t>GANTT</a:t>
          </a:r>
          <a:endParaRPr lang="en-US"/>
        </a:p>
      </dgm:t>
    </dgm:pt>
    <dgm:pt modelId="{88F50338-03C1-4CBE-9D50-385AFAADBEA9}" type="parTrans" cxnId="{3C8CA732-9CC7-4B8F-896A-204A69492B06}">
      <dgm:prSet/>
      <dgm:spPr/>
      <dgm:t>
        <a:bodyPr/>
        <a:lstStyle/>
        <a:p>
          <a:endParaRPr lang="en-US"/>
        </a:p>
      </dgm:t>
    </dgm:pt>
    <dgm:pt modelId="{A95CC652-7CC6-45E8-84AE-A4C07851DC6D}" type="sibTrans" cxnId="{3C8CA732-9CC7-4B8F-896A-204A69492B06}">
      <dgm:prSet/>
      <dgm:spPr/>
      <dgm:t>
        <a:bodyPr/>
        <a:lstStyle/>
        <a:p>
          <a:endParaRPr lang="en-US"/>
        </a:p>
      </dgm:t>
    </dgm:pt>
    <dgm:pt modelId="{6EDE6C2A-42C1-4401-88C3-BBA43DA2F3CF}" type="pres">
      <dgm:prSet presAssocID="{2EC671FF-D847-4355-AC7B-13AFB6FC0FE0}" presName="cycle" presStyleCnt="0">
        <dgm:presLayoutVars>
          <dgm:dir/>
          <dgm:resizeHandles val="exact"/>
        </dgm:presLayoutVars>
      </dgm:prSet>
      <dgm:spPr/>
    </dgm:pt>
    <dgm:pt modelId="{B3BA11EC-7113-4112-A665-ADC490F4D6F1}" type="pres">
      <dgm:prSet presAssocID="{B035FBB3-6AED-4242-B39C-17CB2B3AA63E}" presName="node" presStyleLbl="node1" presStyleIdx="0" presStyleCnt="6">
        <dgm:presLayoutVars>
          <dgm:bulletEnabled val="1"/>
        </dgm:presLayoutVars>
      </dgm:prSet>
      <dgm:spPr/>
    </dgm:pt>
    <dgm:pt modelId="{0F925FDB-1969-4490-B9B7-C7618123B659}" type="pres">
      <dgm:prSet presAssocID="{6397D859-EE27-49D9-92F9-77EA433057B3}" presName="sibTrans" presStyleLbl="sibTrans2D1" presStyleIdx="0" presStyleCnt="6"/>
      <dgm:spPr/>
    </dgm:pt>
    <dgm:pt modelId="{D5796EC0-F521-4CF2-B8D6-AEB5EB31C8F3}" type="pres">
      <dgm:prSet presAssocID="{6397D859-EE27-49D9-92F9-77EA433057B3}" presName="connectorText" presStyleLbl="sibTrans2D1" presStyleIdx="0" presStyleCnt="6"/>
      <dgm:spPr/>
    </dgm:pt>
    <dgm:pt modelId="{6D48301B-8219-42E9-9FCB-9B433BB28E32}" type="pres">
      <dgm:prSet presAssocID="{C439CDF4-D212-46D1-AF96-7EAB8875DA44}" presName="node" presStyleLbl="node1" presStyleIdx="1" presStyleCnt="6">
        <dgm:presLayoutVars>
          <dgm:bulletEnabled val="1"/>
        </dgm:presLayoutVars>
      </dgm:prSet>
      <dgm:spPr/>
    </dgm:pt>
    <dgm:pt modelId="{BC5CD68E-E05A-489C-B758-ADA1BFCE5041}" type="pres">
      <dgm:prSet presAssocID="{234CEF3A-D544-4ABE-B5EB-A061E9F8DD1E}" presName="sibTrans" presStyleLbl="sibTrans2D1" presStyleIdx="1" presStyleCnt="6"/>
      <dgm:spPr/>
    </dgm:pt>
    <dgm:pt modelId="{1ECC94A8-9971-43C7-92C3-068E4A109D6B}" type="pres">
      <dgm:prSet presAssocID="{234CEF3A-D544-4ABE-B5EB-A061E9F8DD1E}" presName="connectorText" presStyleLbl="sibTrans2D1" presStyleIdx="1" presStyleCnt="6"/>
      <dgm:spPr/>
    </dgm:pt>
    <dgm:pt modelId="{59F68730-9ECA-41F5-8CC7-0DCCD397378F}" type="pres">
      <dgm:prSet presAssocID="{9A3091FB-BDC3-48F5-A037-3AECC7A8C1C4}" presName="node" presStyleLbl="node1" presStyleIdx="2" presStyleCnt="6">
        <dgm:presLayoutVars>
          <dgm:bulletEnabled val="1"/>
        </dgm:presLayoutVars>
      </dgm:prSet>
      <dgm:spPr/>
    </dgm:pt>
    <dgm:pt modelId="{CF2884EF-D65A-4652-BA3E-F33CF4590933}" type="pres">
      <dgm:prSet presAssocID="{AE3D43A2-10C0-4FF7-9E01-4763C9DF4172}" presName="sibTrans" presStyleLbl="sibTrans2D1" presStyleIdx="2" presStyleCnt="6"/>
      <dgm:spPr/>
    </dgm:pt>
    <dgm:pt modelId="{430A87FE-3D3E-4CD9-909E-4987C296EC58}" type="pres">
      <dgm:prSet presAssocID="{AE3D43A2-10C0-4FF7-9E01-4763C9DF4172}" presName="connectorText" presStyleLbl="sibTrans2D1" presStyleIdx="2" presStyleCnt="6"/>
      <dgm:spPr/>
    </dgm:pt>
    <dgm:pt modelId="{AA5C3DD3-7590-42AC-B592-C12F6E3191DD}" type="pres">
      <dgm:prSet presAssocID="{A82BFB94-2691-40D8-BC22-264170702C30}" presName="node" presStyleLbl="node1" presStyleIdx="3" presStyleCnt="6">
        <dgm:presLayoutVars>
          <dgm:bulletEnabled val="1"/>
        </dgm:presLayoutVars>
      </dgm:prSet>
      <dgm:spPr/>
    </dgm:pt>
    <dgm:pt modelId="{83FF1783-091A-4475-BEB5-516C963052AB}" type="pres">
      <dgm:prSet presAssocID="{5C48D9EF-B7CA-4B65-B24D-B015FD28AB55}" presName="sibTrans" presStyleLbl="sibTrans2D1" presStyleIdx="3" presStyleCnt="6"/>
      <dgm:spPr/>
    </dgm:pt>
    <dgm:pt modelId="{EAEED92B-67D4-45D7-A2BA-0C7328585DE3}" type="pres">
      <dgm:prSet presAssocID="{5C48D9EF-B7CA-4B65-B24D-B015FD28AB55}" presName="connectorText" presStyleLbl="sibTrans2D1" presStyleIdx="3" presStyleCnt="6"/>
      <dgm:spPr/>
    </dgm:pt>
    <dgm:pt modelId="{03748FD9-AA03-40E8-9C7E-C48D8712A62B}" type="pres">
      <dgm:prSet presAssocID="{31CF1318-6F39-4058-83B4-C61434188256}" presName="node" presStyleLbl="node1" presStyleIdx="4" presStyleCnt="6">
        <dgm:presLayoutVars>
          <dgm:bulletEnabled val="1"/>
        </dgm:presLayoutVars>
      </dgm:prSet>
      <dgm:spPr/>
    </dgm:pt>
    <dgm:pt modelId="{36B5FA56-E837-4BEC-A040-9FABC2BE5942}" type="pres">
      <dgm:prSet presAssocID="{FD97CF7C-7E0B-4135-9F62-73CA56E59157}" presName="sibTrans" presStyleLbl="sibTrans2D1" presStyleIdx="4" presStyleCnt="6"/>
      <dgm:spPr/>
    </dgm:pt>
    <dgm:pt modelId="{9627F32F-AFE1-4733-B92F-CBBD7699666F}" type="pres">
      <dgm:prSet presAssocID="{FD97CF7C-7E0B-4135-9F62-73CA56E59157}" presName="connectorText" presStyleLbl="sibTrans2D1" presStyleIdx="4" presStyleCnt="6"/>
      <dgm:spPr/>
    </dgm:pt>
    <dgm:pt modelId="{AACE5589-59FB-4B0B-BD1B-0F289FC6C9A3}" type="pres">
      <dgm:prSet presAssocID="{9AF89AE7-0E3E-44DE-8494-E672FC12F056}" presName="node" presStyleLbl="node1" presStyleIdx="5" presStyleCnt="6">
        <dgm:presLayoutVars>
          <dgm:bulletEnabled val="1"/>
        </dgm:presLayoutVars>
      </dgm:prSet>
      <dgm:spPr/>
    </dgm:pt>
    <dgm:pt modelId="{2BFE7FD5-D0BB-4788-A187-ABE63132A2FE}" type="pres">
      <dgm:prSet presAssocID="{A95CC652-7CC6-45E8-84AE-A4C07851DC6D}" presName="sibTrans" presStyleLbl="sibTrans2D1" presStyleIdx="5" presStyleCnt="6"/>
      <dgm:spPr/>
    </dgm:pt>
    <dgm:pt modelId="{7540FC08-1D49-446F-8E70-2A67D363CCA9}" type="pres">
      <dgm:prSet presAssocID="{A95CC652-7CC6-45E8-84AE-A4C07851DC6D}" presName="connectorText" presStyleLbl="sibTrans2D1" presStyleIdx="5" presStyleCnt="6"/>
      <dgm:spPr/>
    </dgm:pt>
  </dgm:ptLst>
  <dgm:cxnLst>
    <dgm:cxn modelId="{C2A66D6E-44F7-4A80-B3F7-50D017ED165F}" type="presOf" srcId="{C439CDF4-D212-46D1-AF96-7EAB8875DA44}" destId="{6D48301B-8219-42E9-9FCB-9B433BB28E32}" srcOrd="0" destOrd="0" presId="urn:microsoft.com/office/officeart/2005/8/layout/cycle2"/>
    <dgm:cxn modelId="{01B4434C-8A8B-4193-B819-90BB7A58FF15}" type="presOf" srcId="{AE3D43A2-10C0-4FF7-9E01-4763C9DF4172}" destId="{430A87FE-3D3E-4CD9-909E-4987C296EC58}" srcOrd="1" destOrd="0" presId="urn:microsoft.com/office/officeart/2005/8/layout/cycle2"/>
    <dgm:cxn modelId="{C59A0411-91D3-4C56-9A3D-091A89C26A44}" srcId="{2EC671FF-D847-4355-AC7B-13AFB6FC0FE0}" destId="{31CF1318-6F39-4058-83B4-C61434188256}" srcOrd="4" destOrd="0" parTransId="{31DE245A-B3FC-48C2-9EE8-EF3B5415BF80}" sibTransId="{FD97CF7C-7E0B-4135-9F62-73CA56E59157}"/>
    <dgm:cxn modelId="{7F8F7AB4-A17A-497D-8AD6-132BFF0300FF}" type="presOf" srcId="{6397D859-EE27-49D9-92F9-77EA433057B3}" destId="{D5796EC0-F521-4CF2-B8D6-AEB5EB31C8F3}" srcOrd="1" destOrd="0" presId="urn:microsoft.com/office/officeart/2005/8/layout/cycle2"/>
    <dgm:cxn modelId="{F7F0CEFF-0255-43E4-913B-4A9D13489C69}" srcId="{2EC671FF-D847-4355-AC7B-13AFB6FC0FE0}" destId="{C439CDF4-D212-46D1-AF96-7EAB8875DA44}" srcOrd="1" destOrd="0" parTransId="{03E659A2-7EB2-43C0-AB94-EF4BEC0266DA}" sibTransId="{234CEF3A-D544-4ABE-B5EB-A061E9F8DD1E}"/>
    <dgm:cxn modelId="{248A424D-DC02-4F72-921B-9427F85FD591}" type="presOf" srcId="{A82BFB94-2691-40D8-BC22-264170702C30}" destId="{AA5C3DD3-7590-42AC-B592-C12F6E3191DD}" srcOrd="0" destOrd="0" presId="urn:microsoft.com/office/officeart/2005/8/layout/cycle2"/>
    <dgm:cxn modelId="{3D3EF715-E3AA-4A75-B44D-04FD3F7F46FF}" type="presOf" srcId="{2EC671FF-D847-4355-AC7B-13AFB6FC0FE0}" destId="{6EDE6C2A-42C1-4401-88C3-BBA43DA2F3CF}" srcOrd="0" destOrd="0" presId="urn:microsoft.com/office/officeart/2005/8/layout/cycle2"/>
    <dgm:cxn modelId="{CBE75C4A-18E5-4F83-A90A-0449C228B782}" type="presOf" srcId="{6397D859-EE27-49D9-92F9-77EA433057B3}" destId="{0F925FDB-1969-4490-B9B7-C7618123B659}" srcOrd="0" destOrd="0" presId="urn:microsoft.com/office/officeart/2005/8/layout/cycle2"/>
    <dgm:cxn modelId="{115E5003-1D33-460A-8FF4-609CDB49BE0E}" type="presOf" srcId="{9AF89AE7-0E3E-44DE-8494-E672FC12F056}" destId="{AACE5589-59FB-4B0B-BD1B-0F289FC6C9A3}" srcOrd="0" destOrd="0" presId="urn:microsoft.com/office/officeart/2005/8/layout/cycle2"/>
    <dgm:cxn modelId="{F066F459-F888-48B8-B20E-E8D2E0119715}" type="presOf" srcId="{A95CC652-7CC6-45E8-84AE-A4C07851DC6D}" destId="{2BFE7FD5-D0BB-4788-A187-ABE63132A2FE}" srcOrd="0" destOrd="0" presId="urn:microsoft.com/office/officeart/2005/8/layout/cycle2"/>
    <dgm:cxn modelId="{F3B34951-BA38-458A-AEE1-05F84E301C4F}" type="presOf" srcId="{AE3D43A2-10C0-4FF7-9E01-4763C9DF4172}" destId="{CF2884EF-D65A-4652-BA3E-F33CF4590933}" srcOrd="0" destOrd="0" presId="urn:microsoft.com/office/officeart/2005/8/layout/cycle2"/>
    <dgm:cxn modelId="{3A41A446-69D5-4272-B639-A909C8171260}" type="presOf" srcId="{FD97CF7C-7E0B-4135-9F62-73CA56E59157}" destId="{36B5FA56-E837-4BEC-A040-9FABC2BE5942}" srcOrd="0" destOrd="0" presId="urn:microsoft.com/office/officeart/2005/8/layout/cycle2"/>
    <dgm:cxn modelId="{45A1E529-BADA-40A5-9E6E-FE5B4E4E7B09}" srcId="{2EC671FF-D847-4355-AC7B-13AFB6FC0FE0}" destId="{9A3091FB-BDC3-48F5-A037-3AECC7A8C1C4}" srcOrd="2" destOrd="0" parTransId="{311CD328-81DB-4E9A-B139-D4F9E3BA7AE4}" sibTransId="{AE3D43A2-10C0-4FF7-9E01-4763C9DF4172}"/>
    <dgm:cxn modelId="{191C7312-384C-4122-BAB6-2C956DD60AC7}" type="presOf" srcId="{FD97CF7C-7E0B-4135-9F62-73CA56E59157}" destId="{9627F32F-AFE1-4733-B92F-CBBD7699666F}" srcOrd="1" destOrd="0" presId="urn:microsoft.com/office/officeart/2005/8/layout/cycle2"/>
    <dgm:cxn modelId="{57FDBDA2-ED77-443B-AAC6-040AF39F003E}" type="presOf" srcId="{9A3091FB-BDC3-48F5-A037-3AECC7A8C1C4}" destId="{59F68730-9ECA-41F5-8CC7-0DCCD397378F}" srcOrd="0" destOrd="0" presId="urn:microsoft.com/office/officeart/2005/8/layout/cycle2"/>
    <dgm:cxn modelId="{F911C09E-E249-43CD-A470-F31F84EFDAED}" srcId="{2EC671FF-D847-4355-AC7B-13AFB6FC0FE0}" destId="{B035FBB3-6AED-4242-B39C-17CB2B3AA63E}" srcOrd="0" destOrd="0" parTransId="{26664BED-0183-4960-8A92-B60A65272E53}" sibTransId="{6397D859-EE27-49D9-92F9-77EA433057B3}"/>
    <dgm:cxn modelId="{38F79A0E-A01A-4DFC-A74F-AA2834E5D51A}" type="presOf" srcId="{5C48D9EF-B7CA-4B65-B24D-B015FD28AB55}" destId="{83FF1783-091A-4475-BEB5-516C963052AB}" srcOrd="0" destOrd="0" presId="urn:microsoft.com/office/officeart/2005/8/layout/cycle2"/>
    <dgm:cxn modelId="{0D543ED3-356C-4049-B806-B57984B0304E}" type="presOf" srcId="{5C48D9EF-B7CA-4B65-B24D-B015FD28AB55}" destId="{EAEED92B-67D4-45D7-A2BA-0C7328585DE3}" srcOrd="1" destOrd="0" presId="urn:microsoft.com/office/officeart/2005/8/layout/cycle2"/>
    <dgm:cxn modelId="{743A81EE-CC5F-4800-AAF8-9C300D509BE4}" type="presOf" srcId="{A95CC652-7CC6-45E8-84AE-A4C07851DC6D}" destId="{7540FC08-1D49-446F-8E70-2A67D363CCA9}" srcOrd="1" destOrd="0" presId="urn:microsoft.com/office/officeart/2005/8/layout/cycle2"/>
    <dgm:cxn modelId="{062D945C-EB0C-4637-8690-6BFAF2774871}" type="presOf" srcId="{31CF1318-6F39-4058-83B4-C61434188256}" destId="{03748FD9-AA03-40E8-9C7E-C48D8712A62B}" srcOrd="0" destOrd="0" presId="urn:microsoft.com/office/officeart/2005/8/layout/cycle2"/>
    <dgm:cxn modelId="{3C8CA732-9CC7-4B8F-896A-204A69492B06}" srcId="{2EC671FF-D847-4355-AC7B-13AFB6FC0FE0}" destId="{9AF89AE7-0E3E-44DE-8494-E672FC12F056}" srcOrd="5" destOrd="0" parTransId="{88F50338-03C1-4CBE-9D50-385AFAADBEA9}" sibTransId="{A95CC652-7CC6-45E8-84AE-A4C07851DC6D}"/>
    <dgm:cxn modelId="{9C2928AB-9270-40EE-AD31-374905BD6112}" srcId="{2EC671FF-D847-4355-AC7B-13AFB6FC0FE0}" destId="{A82BFB94-2691-40D8-BC22-264170702C30}" srcOrd="3" destOrd="0" parTransId="{6D032954-4239-441D-A9D4-E39BA4B29B99}" sibTransId="{5C48D9EF-B7CA-4B65-B24D-B015FD28AB55}"/>
    <dgm:cxn modelId="{82ADF313-FC88-4799-B278-C0B21F1C4DE9}" type="presOf" srcId="{234CEF3A-D544-4ABE-B5EB-A061E9F8DD1E}" destId="{1ECC94A8-9971-43C7-92C3-068E4A109D6B}" srcOrd="1" destOrd="0" presId="urn:microsoft.com/office/officeart/2005/8/layout/cycle2"/>
    <dgm:cxn modelId="{D158D450-C372-40EA-90E2-CCCE8F45EF71}" type="presOf" srcId="{B035FBB3-6AED-4242-B39C-17CB2B3AA63E}" destId="{B3BA11EC-7113-4112-A665-ADC490F4D6F1}" srcOrd="0" destOrd="0" presId="urn:microsoft.com/office/officeart/2005/8/layout/cycle2"/>
    <dgm:cxn modelId="{C371ED61-119E-4357-8113-FF1BB5C908F0}" type="presOf" srcId="{234CEF3A-D544-4ABE-B5EB-A061E9F8DD1E}" destId="{BC5CD68E-E05A-489C-B758-ADA1BFCE5041}" srcOrd="0" destOrd="0" presId="urn:microsoft.com/office/officeart/2005/8/layout/cycle2"/>
    <dgm:cxn modelId="{ADF6690F-3A78-405C-B7FA-9F555669FA1F}" type="presParOf" srcId="{6EDE6C2A-42C1-4401-88C3-BBA43DA2F3CF}" destId="{B3BA11EC-7113-4112-A665-ADC490F4D6F1}" srcOrd="0" destOrd="0" presId="urn:microsoft.com/office/officeart/2005/8/layout/cycle2"/>
    <dgm:cxn modelId="{9984E276-3DED-4E3F-8DB2-C124F5D774A0}" type="presParOf" srcId="{6EDE6C2A-42C1-4401-88C3-BBA43DA2F3CF}" destId="{0F925FDB-1969-4490-B9B7-C7618123B659}" srcOrd="1" destOrd="0" presId="urn:microsoft.com/office/officeart/2005/8/layout/cycle2"/>
    <dgm:cxn modelId="{D343CB9E-1785-4C18-A78E-94BF0C26C49D}" type="presParOf" srcId="{0F925FDB-1969-4490-B9B7-C7618123B659}" destId="{D5796EC0-F521-4CF2-B8D6-AEB5EB31C8F3}" srcOrd="0" destOrd="0" presId="urn:microsoft.com/office/officeart/2005/8/layout/cycle2"/>
    <dgm:cxn modelId="{608B18EA-35ED-4BCE-BBF0-D9D1D30607CF}" type="presParOf" srcId="{6EDE6C2A-42C1-4401-88C3-BBA43DA2F3CF}" destId="{6D48301B-8219-42E9-9FCB-9B433BB28E32}" srcOrd="2" destOrd="0" presId="urn:microsoft.com/office/officeart/2005/8/layout/cycle2"/>
    <dgm:cxn modelId="{F3A3F3DB-B895-4829-91B2-AA218BC83865}" type="presParOf" srcId="{6EDE6C2A-42C1-4401-88C3-BBA43DA2F3CF}" destId="{BC5CD68E-E05A-489C-B758-ADA1BFCE5041}" srcOrd="3" destOrd="0" presId="urn:microsoft.com/office/officeart/2005/8/layout/cycle2"/>
    <dgm:cxn modelId="{FEA9789B-27F7-4023-9B42-65218C7B1D15}" type="presParOf" srcId="{BC5CD68E-E05A-489C-B758-ADA1BFCE5041}" destId="{1ECC94A8-9971-43C7-92C3-068E4A109D6B}" srcOrd="0" destOrd="0" presId="urn:microsoft.com/office/officeart/2005/8/layout/cycle2"/>
    <dgm:cxn modelId="{71F70396-6A93-452B-ADC7-F4A7F0DA0AB3}" type="presParOf" srcId="{6EDE6C2A-42C1-4401-88C3-BBA43DA2F3CF}" destId="{59F68730-9ECA-41F5-8CC7-0DCCD397378F}" srcOrd="4" destOrd="0" presId="urn:microsoft.com/office/officeart/2005/8/layout/cycle2"/>
    <dgm:cxn modelId="{87DDEBB3-FC51-4770-A0DE-510F6B2BF1B3}" type="presParOf" srcId="{6EDE6C2A-42C1-4401-88C3-BBA43DA2F3CF}" destId="{CF2884EF-D65A-4652-BA3E-F33CF4590933}" srcOrd="5" destOrd="0" presId="urn:microsoft.com/office/officeart/2005/8/layout/cycle2"/>
    <dgm:cxn modelId="{37E05B68-4F32-4999-BE46-28FBF9EAAF75}" type="presParOf" srcId="{CF2884EF-D65A-4652-BA3E-F33CF4590933}" destId="{430A87FE-3D3E-4CD9-909E-4987C296EC58}" srcOrd="0" destOrd="0" presId="urn:microsoft.com/office/officeart/2005/8/layout/cycle2"/>
    <dgm:cxn modelId="{0FC968F9-76C4-4396-8F99-ADC439DD612D}" type="presParOf" srcId="{6EDE6C2A-42C1-4401-88C3-BBA43DA2F3CF}" destId="{AA5C3DD3-7590-42AC-B592-C12F6E3191DD}" srcOrd="6" destOrd="0" presId="urn:microsoft.com/office/officeart/2005/8/layout/cycle2"/>
    <dgm:cxn modelId="{02981A4B-FB94-4E9B-9E2E-18A5B0B8AF74}" type="presParOf" srcId="{6EDE6C2A-42C1-4401-88C3-BBA43DA2F3CF}" destId="{83FF1783-091A-4475-BEB5-516C963052AB}" srcOrd="7" destOrd="0" presId="urn:microsoft.com/office/officeart/2005/8/layout/cycle2"/>
    <dgm:cxn modelId="{F3B776AD-84B4-4E7D-91E1-1E3B243082E9}" type="presParOf" srcId="{83FF1783-091A-4475-BEB5-516C963052AB}" destId="{EAEED92B-67D4-45D7-A2BA-0C7328585DE3}" srcOrd="0" destOrd="0" presId="urn:microsoft.com/office/officeart/2005/8/layout/cycle2"/>
    <dgm:cxn modelId="{193E4639-BA02-452A-82DE-EE8353DBA270}" type="presParOf" srcId="{6EDE6C2A-42C1-4401-88C3-BBA43DA2F3CF}" destId="{03748FD9-AA03-40E8-9C7E-C48D8712A62B}" srcOrd="8" destOrd="0" presId="urn:microsoft.com/office/officeart/2005/8/layout/cycle2"/>
    <dgm:cxn modelId="{2C01C6D7-8D07-41E5-94A5-BCE10FB5E4D6}" type="presParOf" srcId="{6EDE6C2A-42C1-4401-88C3-BBA43DA2F3CF}" destId="{36B5FA56-E837-4BEC-A040-9FABC2BE5942}" srcOrd="9" destOrd="0" presId="urn:microsoft.com/office/officeart/2005/8/layout/cycle2"/>
    <dgm:cxn modelId="{583C8E94-9D8C-484C-91F3-D7E7CD0214C1}" type="presParOf" srcId="{36B5FA56-E837-4BEC-A040-9FABC2BE5942}" destId="{9627F32F-AFE1-4733-B92F-CBBD7699666F}" srcOrd="0" destOrd="0" presId="urn:microsoft.com/office/officeart/2005/8/layout/cycle2"/>
    <dgm:cxn modelId="{55AE48E3-B4C4-4888-BCD0-F796F17086A6}" type="presParOf" srcId="{6EDE6C2A-42C1-4401-88C3-BBA43DA2F3CF}" destId="{AACE5589-59FB-4B0B-BD1B-0F289FC6C9A3}" srcOrd="10" destOrd="0" presId="urn:microsoft.com/office/officeart/2005/8/layout/cycle2"/>
    <dgm:cxn modelId="{536FF36A-37F4-436A-9D4F-022C63B98E6A}" type="presParOf" srcId="{6EDE6C2A-42C1-4401-88C3-BBA43DA2F3CF}" destId="{2BFE7FD5-D0BB-4788-A187-ABE63132A2FE}" srcOrd="11" destOrd="0" presId="urn:microsoft.com/office/officeart/2005/8/layout/cycle2"/>
    <dgm:cxn modelId="{E0296DE7-7A0E-435D-8322-59776A129FA4}" type="presParOf" srcId="{2BFE7FD5-D0BB-4788-A187-ABE63132A2FE}" destId="{7540FC08-1D49-446F-8E70-2A67D363CCA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A11EC-7113-4112-A665-ADC490F4D6F1}">
      <dsp:nvSpPr>
        <dsp:cNvPr id="0" name=""/>
        <dsp:cNvSpPr/>
      </dsp:nvSpPr>
      <dsp:spPr>
        <a:xfrm>
          <a:off x="4519705" y="1886"/>
          <a:ext cx="1476188" cy="1476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Ishikawa</a:t>
          </a:r>
          <a:endParaRPr lang="en-US" sz="2200" kern="1200"/>
        </a:p>
      </dsp:txBody>
      <dsp:txXfrm>
        <a:off x="4735888" y="218069"/>
        <a:ext cx="1043822" cy="1043822"/>
      </dsp:txXfrm>
    </dsp:sp>
    <dsp:sp modelId="{0F925FDB-1969-4490-B9B7-C7618123B659}">
      <dsp:nvSpPr>
        <dsp:cNvPr id="0" name=""/>
        <dsp:cNvSpPr/>
      </dsp:nvSpPr>
      <dsp:spPr>
        <a:xfrm rot="1800000">
          <a:off x="6011564" y="1039119"/>
          <a:ext cx="391649" cy="498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019435" y="1109388"/>
        <a:ext cx="274154" cy="298927"/>
      </dsp:txXfrm>
    </dsp:sp>
    <dsp:sp modelId="{6D48301B-8219-42E9-9FCB-9B433BB28E32}">
      <dsp:nvSpPr>
        <dsp:cNvPr id="0" name=""/>
        <dsp:cNvSpPr/>
      </dsp:nvSpPr>
      <dsp:spPr>
        <a:xfrm>
          <a:off x="6438082" y="1109461"/>
          <a:ext cx="1476188" cy="1476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Bmm</a:t>
          </a:r>
          <a:endParaRPr lang="en-US" sz="2200" kern="1200"/>
        </a:p>
      </dsp:txBody>
      <dsp:txXfrm>
        <a:off x="6654265" y="1325644"/>
        <a:ext cx="1043822" cy="1043822"/>
      </dsp:txXfrm>
    </dsp:sp>
    <dsp:sp modelId="{BC5CD68E-E05A-489C-B758-ADA1BFCE5041}">
      <dsp:nvSpPr>
        <dsp:cNvPr id="0" name=""/>
        <dsp:cNvSpPr/>
      </dsp:nvSpPr>
      <dsp:spPr>
        <a:xfrm rot="5400000">
          <a:off x="6980351" y="2694940"/>
          <a:ext cx="391649" cy="498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039099" y="2735836"/>
        <a:ext cx="274154" cy="298927"/>
      </dsp:txXfrm>
    </dsp:sp>
    <dsp:sp modelId="{59F68730-9ECA-41F5-8CC7-0DCCD397378F}">
      <dsp:nvSpPr>
        <dsp:cNvPr id="0" name=""/>
        <dsp:cNvSpPr/>
      </dsp:nvSpPr>
      <dsp:spPr>
        <a:xfrm>
          <a:off x="6438082" y="3324612"/>
          <a:ext cx="1476188" cy="1476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Bmc</a:t>
          </a:r>
          <a:endParaRPr lang="en-US" sz="2200" kern="1200"/>
        </a:p>
      </dsp:txBody>
      <dsp:txXfrm>
        <a:off x="6654265" y="3540795"/>
        <a:ext cx="1043822" cy="1043822"/>
      </dsp:txXfrm>
    </dsp:sp>
    <dsp:sp modelId="{CF2884EF-D65A-4652-BA3E-F33CF4590933}">
      <dsp:nvSpPr>
        <dsp:cNvPr id="0" name=""/>
        <dsp:cNvSpPr/>
      </dsp:nvSpPr>
      <dsp:spPr>
        <a:xfrm rot="9000000">
          <a:off x="6030762" y="4361845"/>
          <a:ext cx="391649" cy="498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140386" y="4432114"/>
        <a:ext cx="274154" cy="298927"/>
      </dsp:txXfrm>
    </dsp:sp>
    <dsp:sp modelId="{AA5C3DD3-7590-42AC-B592-C12F6E3191DD}">
      <dsp:nvSpPr>
        <dsp:cNvPr id="0" name=""/>
        <dsp:cNvSpPr/>
      </dsp:nvSpPr>
      <dsp:spPr>
        <a:xfrm>
          <a:off x="4519705" y="4432187"/>
          <a:ext cx="1476188" cy="1476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BPMN / UI / UX</a:t>
          </a:r>
          <a:endParaRPr lang="en-US" sz="2200" kern="1200"/>
        </a:p>
      </dsp:txBody>
      <dsp:txXfrm>
        <a:off x="4735888" y="4648370"/>
        <a:ext cx="1043822" cy="1043822"/>
      </dsp:txXfrm>
    </dsp:sp>
    <dsp:sp modelId="{83FF1783-091A-4475-BEB5-516C963052AB}">
      <dsp:nvSpPr>
        <dsp:cNvPr id="0" name=""/>
        <dsp:cNvSpPr/>
      </dsp:nvSpPr>
      <dsp:spPr>
        <a:xfrm rot="12600000">
          <a:off x="4112386" y="4372929"/>
          <a:ext cx="391649" cy="498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4222010" y="4501946"/>
        <a:ext cx="274154" cy="298927"/>
      </dsp:txXfrm>
    </dsp:sp>
    <dsp:sp modelId="{03748FD9-AA03-40E8-9C7E-C48D8712A62B}">
      <dsp:nvSpPr>
        <dsp:cNvPr id="0" name=""/>
        <dsp:cNvSpPr/>
      </dsp:nvSpPr>
      <dsp:spPr>
        <a:xfrm>
          <a:off x="2601328" y="3324612"/>
          <a:ext cx="1476188" cy="1476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UML</a:t>
          </a:r>
          <a:endParaRPr lang="en-US" sz="2200" kern="1200"/>
        </a:p>
      </dsp:txBody>
      <dsp:txXfrm>
        <a:off x="2817511" y="3540795"/>
        <a:ext cx="1043822" cy="1043822"/>
      </dsp:txXfrm>
    </dsp:sp>
    <dsp:sp modelId="{36B5FA56-E837-4BEC-A040-9FABC2BE5942}">
      <dsp:nvSpPr>
        <dsp:cNvPr id="0" name=""/>
        <dsp:cNvSpPr/>
      </dsp:nvSpPr>
      <dsp:spPr>
        <a:xfrm rot="16200000">
          <a:off x="3143598" y="2717109"/>
          <a:ext cx="391649" cy="498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202346" y="2875500"/>
        <a:ext cx="274154" cy="298927"/>
      </dsp:txXfrm>
    </dsp:sp>
    <dsp:sp modelId="{AACE5589-59FB-4B0B-BD1B-0F289FC6C9A3}">
      <dsp:nvSpPr>
        <dsp:cNvPr id="0" name=""/>
        <dsp:cNvSpPr/>
      </dsp:nvSpPr>
      <dsp:spPr>
        <a:xfrm>
          <a:off x="2601328" y="1109461"/>
          <a:ext cx="1476188" cy="1476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GANTT</a:t>
          </a:r>
          <a:endParaRPr lang="en-US" sz="2200" kern="1200"/>
        </a:p>
      </dsp:txBody>
      <dsp:txXfrm>
        <a:off x="2817511" y="1325644"/>
        <a:ext cx="1043822" cy="1043822"/>
      </dsp:txXfrm>
    </dsp:sp>
    <dsp:sp modelId="{2BFE7FD5-D0BB-4788-A187-ABE63132A2FE}">
      <dsp:nvSpPr>
        <dsp:cNvPr id="0" name=""/>
        <dsp:cNvSpPr/>
      </dsp:nvSpPr>
      <dsp:spPr>
        <a:xfrm rot="19800000">
          <a:off x="4093187" y="1050203"/>
          <a:ext cx="391649" cy="498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101058" y="1179220"/>
        <a:ext cx="274154" cy="298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1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6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6686-1BF7-4A2D-9D24-D5CDE1FDC5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649F-00E9-4E28-A1CF-D9A25F41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Tonight let’s work on comments and feedback provided to your team, last </a:t>
            </a:r>
            <a:r>
              <a:rPr lang="en-US" dirty="0" err="1" smtClean="0"/>
              <a:t>thurs</a:t>
            </a:r>
            <a:endParaRPr lang="en-US" dirty="0" smtClean="0"/>
          </a:p>
          <a:p>
            <a:pPr lvl="1"/>
            <a:r>
              <a:rPr lang="en-US" dirty="0" smtClean="0"/>
              <a:t>Most teams achieved 75% of final presentation, on average</a:t>
            </a:r>
          </a:p>
          <a:p>
            <a:r>
              <a:rPr lang="en-US" dirty="0" smtClean="0"/>
              <a:t>Need to coordinate BMC/BMM/</a:t>
            </a:r>
            <a:r>
              <a:rPr lang="en-US" dirty="0" err="1" smtClean="0"/>
              <a:t>Ish</a:t>
            </a:r>
            <a:r>
              <a:rPr lang="en-US" dirty="0" smtClean="0"/>
              <a:t> with UI, then finish with a UML which reflects what happens in the UI portion</a:t>
            </a:r>
          </a:p>
          <a:p>
            <a:r>
              <a:rPr lang="en-US" dirty="0" smtClean="0"/>
              <a:t>Presentation will flow from a strong organization, must appear clear to an outside audience	</a:t>
            </a:r>
          </a:p>
          <a:p>
            <a:pPr lvl="1"/>
            <a:r>
              <a:rPr lang="en-US" dirty="0" smtClean="0"/>
              <a:t>Final exam grading rubric will be presented this thus</a:t>
            </a:r>
          </a:p>
          <a:p>
            <a:pPr lvl="1"/>
            <a:r>
              <a:rPr lang="en-US" dirty="0" smtClean="0"/>
              <a:t>Quiz Thursday, practice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663469"/>
              </p:ext>
            </p:extLst>
          </p:nvPr>
        </p:nvGraphicFramePr>
        <p:xfrm>
          <a:off x="838200" y="266700"/>
          <a:ext cx="10515600" cy="591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9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Last week!</vt:lpstr>
      <vt:lpstr>PowerPoint Presentation</vt:lpstr>
    </vt:vector>
  </TitlesOfParts>
  <Company>Cal Poly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L Bund</dc:creator>
  <cp:lastModifiedBy>Stefan L Bund</cp:lastModifiedBy>
  <cp:revision>2</cp:revision>
  <dcterms:created xsi:type="dcterms:W3CDTF">2018-05-30T02:59:47Z</dcterms:created>
  <dcterms:modified xsi:type="dcterms:W3CDTF">2018-05-30T03:21:55Z</dcterms:modified>
</cp:coreProperties>
</file>