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4DAB-D027-4C14-B858-364A690E5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“exam”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FCDA3-2D1C-4E77-860C-82F17FA0B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3150</a:t>
            </a:r>
          </a:p>
        </p:txBody>
      </p:sp>
    </p:spTree>
    <p:extLst>
      <p:ext uri="{BB962C8B-B14F-4D97-AF65-F5344CB8AC3E}">
        <p14:creationId xmlns:p14="http://schemas.microsoft.com/office/powerpoint/2010/main" val="150425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BCD1-48FD-4DC9-8876-87B602BC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2363-4112-4652-BCF6-96277B8F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859" y="251638"/>
            <a:ext cx="6055058" cy="1438940"/>
          </a:xfrm>
        </p:spPr>
        <p:txBody>
          <a:bodyPr/>
          <a:lstStyle/>
          <a:p>
            <a:r>
              <a:rPr lang="en-US" dirty="0"/>
              <a:t>Presentation, each member must present</a:t>
            </a:r>
          </a:p>
          <a:p>
            <a:r>
              <a:rPr lang="en-US" dirty="0"/>
              <a:t>Exhibit the complete cycle of analyses, per this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BBDC3-7F30-4C2D-85F8-D83A8377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1" y="1385303"/>
            <a:ext cx="11096847" cy="5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055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Mid term “exam”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“exam”</dc:title>
  <dc:creator>Stefan L Bund</dc:creator>
  <cp:lastModifiedBy>Stefan L Bund</cp:lastModifiedBy>
  <cp:revision>2</cp:revision>
  <dcterms:created xsi:type="dcterms:W3CDTF">2018-10-10T00:32:11Z</dcterms:created>
  <dcterms:modified xsi:type="dcterms:W3CDTF">2018-10-10T02:46:54Z</dcterms:modified>
</cp:coreProperties>
</file>