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1" r:id="rId4"/>
    <p:sldId id="257" r:id="rId5"/>
    <p:sldId id="273" r:id="rId6"/>
    <p:sldId id="258" r:id="rId7"/>
    <p:sldId id="259" r:id="rId8"/>
    <p:sldId id="260" r:id="rId9"/>
    <p:sldId id="261" r:id="rId10"/>
    <p:sldId id="263"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102" y="1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2D51-D8AB-414F-AAC2-DAD26D127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AD99ED-EFAC-4B69-A04A-3B48356191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5756D0-87B6-4CAF-8CA9-3B50B58A639D}"/>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5" name="Footer Placeholder 4">
            <a:extLst>
              <a:ext uri="{FF2B5EF4-FFF2-40B4-BE49-F238E27FC236}">
                <a16:creationId xmlns:a16="http://schemas.microsoft.com/office/drawing/2014/main" id="{B0CDFC91-519F-4ED2-9069-972ADDF77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047BB-568B-4A23-9B88-C283942D98E8}"/>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188880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B0E6-084D-4C90-B938-B99C78DBB2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277DA1-A03E-46D9-9215-338E6CC038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24F9E-9D26-4C65-857A-42965A74F298}"/>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5" name="Footer Placeholder 4">
            <a:extLst>
              <a:ext uri="{FF2B5EF4-FFF2-40B4-BE49-F238E27FC236}">
                <a16:creationId xmlns:a16="http://schemas.microsoft.com/office/drawing/2014/main" id="{D66C9428-0A3D-4865-BE98-ECF3D89C5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C52FB-31B0-4B6A-A785-031BB2DF9201}"/>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111403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C144B-A6ED-4D7A-A7F9-7A6F48CB86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0DC077-A872-4509-AAE0-B7FE1E3153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C1AA02-29EB-484C-874D-9EA21814BAC3}"/>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5" name="Footer Placeholder 4">
            <a:extLst>
              <a:ext uri="{FF2B5EF4-FFF2-40B4-BE49-F238E27FC236}">
                <a16:creationId xmlns:a16="http://schemas.microsoft.com/office/drawing/2014/main" id="{FAF7EF13-925C-458D-AF0C-3EEF21B42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BF2F7-A6AC-4EF3-945F-3213FE89CEF2}"/>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418015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CAC3C-A0A4-4A38-A523-E970361085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58B082-4F57-4EAB-81D1-EF4E9D285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B78BC-0248-4D01-8540-8922CB2E2403}"/>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5" name="Footer Placeholder 4">
            <a:extLst>
              <a:ext uri="{FF2B5EF4-FFF2-40B4-BE49-F238E27FC236}">
                <a16:creationId xmlns:a16="http://schemas.microsoft.com/office/drawing/2014/main" id="{DF136761-977E-463E-BD38-4538CEDD9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0FA90-1924-4C17-A623-8ECCDA8AC73E}"/>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2874911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EE27-3BB3-48EE-9985-8C5ED99E32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9AEAA-6D4F-474C-A392-29E2E8E97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D8306-1BFC-4A9D-9440-177FF136A9AD}"/>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5" name="Footer Placeholder 4">
            <a:extLst>
              <a:ext uri="{FF2B5EF4-FFF2-40B4-BE49-F238E27FC236}">
                <a16:creationId xmlns:a16="http://schemas.microsoft.com/office/drawing/2014/main" id="{438CD416-DE84-400D-A646-B9E40B91D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9B17F-7763-4B85-91E6-7418B3AB8E8D}"/>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3571117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9EB2-2AD8-4B9D-9BAB-924722B86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7F52D-6DBE-42F2-8D1E-C011EAA64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4B4608-5B17-4784-B5A5-7C9A16C668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83A54B-89EE-4515-A62B-7C030F7DDD2E}"/>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6" name="Footer Placeholder 5">
            <a:extLst>
              <a:ext uri="{FF2B5EF4-FFF2-40B4-BE49-F238E27FC236}">
                <a16:creationId xmlns:a16="http://schemas.microsoft.com/office/drawing/2014/main" id="{9E310883-E456-495D-860A-8A3E4C9C8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98678-2570-4F43-8F24-4D2F1D781C41}"/>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85005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4C1E-D81F-4EAE-B06E-AA4864B88D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6CD451-BCB9-4059-B70C-E0E788CD3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046A2B-EC0F-408A-BEEB-20EFDBA55D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722C3-3902-4287-88F3-D2F0153774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7AE3C-AE46-4E52-903E-9FCA3DC927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DECF92-6DF7-4929-84B2-5F7E52BEFB88}"/>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8" name="Footer Placeholder 7">
            <a:extLst>
              <a:ext uri="{FF2B5EF4-FFF2-40B4-BE49-F238E27FC236}">
                <a16:creationId xmlns:a16="http://schemas.microsoft.com/office/drawing/2014/main" id="{1F652BB9-0AD5-4623-B22B-71EA8C0D37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46942E-5D1D-4957-9E86-4F2995449277}"/>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4282671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46D7B-60B7-41BA-B6CF-89199CBF0A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96562-2F7A-4FCF-9F12-F1C7E5C99FE2}"/>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4" name="Footer Placeholder 3">
            <a:extLst>
              <a:ext uri="{FF2B5EF4-FFF2-40B4-BE49-F238E27FC236}">
                <a16:creationId xmlns:a16="http://schemas.microsoft.com/office/drawing/2014/main" id="{2F6CBE9E-4B21-48A1-88A3-87FD987D1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D0596-EA5E-4AD7-98D6-43340C230F44}"/>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321160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81384D-8CF1-4977-A474-DF642474F71A}"/>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3" name="Footer Placeholder 2">
            <a:extLst>
              <a:ext uri="{FF2B5EF4-FFF2-40B4-BE49-F238E27FC236}">
                <a16:creationId xmlns:a16="http://schemas.microsoft.com/office/drawing/2014/main" id="{E09C7D68-BE88-47F6-9B51-ADFD1F9E28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72908B-38C3-4D1F-9554-403AE6CB413F}"/>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85032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C869-28AD-439E-9E60-B369EA38C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E933C0-F9ED-4207-A133-E8B2F5148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0693B1-7EAC-4C1C-8A2B-7DA157BCE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C6E01-5906-4841-8A6C-5EBCC6024BB0}"/>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6" name="Footer Placeholder 5">
            <a:extLst>
              <a:ext uri="{FF2B5EF4-FFF2-40B4-BE49-F238E27FC236}">
                <a16:creationId xmlns:a16="http://schemas.microsoft.com/office/drawing/2014/main" id="{C70F4940-F937-4997-842B-B1EF0D042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628F9A-8397-44B3-8A1A-12CE48E02EF2}"/>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204035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1CFF-FACE-49CF-9538-91B867294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AD2B13-2E8F-4B52-BA7C-6508F4E32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8CEA5C-EC5B-4050-8E4D-0C81C4DA2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CF858-7C8A-43A3-BDBD-4BEC3F9AA2E9}"/>
              </a:ext>
            </a:extLst>
          </p:cNvPr>
          <p:cNvSpPr>
            <a:spLocks noGrp="1"/>
          </p:cNvSpPr>
          <p:nvPr>
            <p:ph type="dt" sz="half" idx="10"/>
          </p:nvPr>
        </p:nvSpPr>
        <p:spPr/>
        <p:txBody>
          <a:bodyPr/>
          <a:lstStyle/>
          <a:p>
            <a:fld id="{EA433367-177B-43F6-B858-CE5AF79B8D02}" type="datetimeFigureOut">
              <a:rPr lang="en-US" smtClean="0"/>
              <a:t>8/5/2020</a:t>
            </a:fld>
            <a:endParaRPr lang="en-US"/>
          </a:p>
        </p:txBody>
      </p:sp>
      <p:sp>
        <p:nvSpPr>
          <p:cNvPr id="6" name="Footer Placeholder 5">
            <a:extLst>
              <a:ext uri="{FF2B5EF4-FFF2-40B4-BE49-F238E27FC236}">
                <a16:creationId xmlns:a16="http://schemas.microsoft.com/office/drawing/2014/main" id="{5A223005-FAC1-4437-9663-21F3938AE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739C4F-586C-4D8F-85ED-C073CAE7FFED}"/>
              </a:ext>
            </a:extLst>
          </p:cNvPr>
          <p:cNvSpPr>
            <a:spLocks noGrp="1"/>
          </p:cNvSpPr>
          <p:nvPr>
            <p:ph type="sldNum" sz="quarter" idx="12"/>
          </p:nvPr>
        </p:nvSpPr>
        <p:spPr/>
        <p:txBody>
          <a:bodyPr/>
          <a:lstStyle/>
          <a:p>
            <a:fld id="{C7B0354D-7CA1-462C-BCC3-6124108884C9}" type="slidenum">
              <a:rPr lang="en-US" smtClean="0"/>
              <a:t>‹#›</a:t>
            </a:fld>
            <a:endParaRPr lang="en-US"/>
          </a:p>
        </p:txBody>
      </p:sp>
    </p:spTree>
    <p:extLst>
      <p:ext uri="{BB962C8B-B14F-4D97-AF65-F5344CB8AC3E}">
        <p14:creationId xmlns:p14="http://schemas.microsoft.com/office/powerpoint/2010/main" val="334062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2FCD9F-EDA8-4CD5-BDD5-683C3132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872FD8-E6A3-496D-8E2F-173712B10E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D7F7A-32BA-4ABC-8364-BC8D4F6F0F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33367-177B-43F6-B858-CE5AF79B8D02}" type="datetimeFigureOut">
              <a:rPr lang="en-US" smtClean="0"/>
              <a:t>8/5/2020</a:t>
            </a:fld>
            <a:endParaRPr lang="en-US"/>
          </a:p>
        </p:txBody>
      </p:sp>
      <p:sp>
        <p:nvSpPr>
          <p:cNvPr id="5" name="Footer Placeholder 4">
            <a:extLst>
              <a:ext uri="{FF2B5EF4-FFF2-40B4-BE49-F238E27FC236}">
                <a16:creationId xmlns:a16="http://schemas.microsoft.com/office/drawing/2014/main" id="{E19C2796-9812-4BDC-9D63-3AF48EDF1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96C414-EE28-4A95-A4CB-22C838D9A8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0354D-7CA1-462C-BCC3-6124108884C9}" type="slidenum">
              <a:rPr lang="en-US" smtClean="0"/>
              <a:t>‹#›</a:t>
            </a:fld>
            <a:endParaRPr lang="en-US"/>
          </a:p>
        </p:txBody>
      </p:sp>
    </p:spTree>
    <p:extLst>
      <p:ext uri="{BB962C8B-B14F-4D97-AF65-F5344CB8AC3E}">
        <p14:creationId xmlns:p14="http://schemas.microsoft.com/office/powerpoint/2010/main" val="181803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295FA7B-9041-4B83-95AF-B39C060D3484}"/>
              </a:ext>
            </a:extLst>
          </p:cNvPr>
          <p:cNvSpPr>
            <a:spLocks noGrp="1"/>
          </p:cNvSpPr>
          <p:nvPr>
            <p:ph type="ctrTitle"/>
          </p:nvPr>
        </p:nvSpPr>
        <p:spPr>
          <a:xfrm>
            <a:off x="8842248" y="1481328"/>
            <a:ext cx="2926080" cy="2468880"/>
          </a:xfrm>
        </p:spPr>
        <p:txBody>
          <a:bodyPr>
            <a:normAutofit/>
          </a:bodyPr>
          <a:lstStyle/>
          <a:p>
            <a:pPr algn="l"/>
            <a:r>
              <a:rPr lang="en-US" sz="2500"/>
              <a:t>UFO Sightings (scrubbed)Retrieved from:</a:t>
            </a:r>
          </a:p>
        </p:txBody>
      </p:sp>
      <p:sp>
        <p:nvSpPr>
          <p:cNvPr id="3" name="Subtitle 2">
            <a:extLst>
              <a:ext uri="{FF2B5EF4-FFF2-40B4-BE49-F238E27FC236}">
                <a16:creationId xmlns:a16="http://schemas.microsoft.com/office/drawing/2014/main" id="{0EEFBB27-A0B8-441E-A3BB-418E43C6E499}"/>
              </a:ext>
            </a:extLst>
          </p:cNvPr>
          <p:cNvSpPr>
            <a:spLocks noGrp="1"/>
          </p:cNvSpPr>
          <p:nvPr>
            <p:ph type="subTitle" idx="1"/>
          </p:nvPr>
        </p:nvSpPr>
        <p:spPr>
          <a:xfrm>
            <a:off x="8842248" y="4078224"/>
            <a:ext cx="2926080" cy="1307592"/>
          </a:xfrm>
        </p:spPr>
        <p:txBody>
          <a:bodyPr>
            <a:normAutofit/>
          </a:bodyPr>
          <a:lstStyle/>
          <a:p>
            <a:pPr algn="l"/>
            <a:r>
              <a:rPr lang="en-US" sz="2000"/>
              <a:t>https://www.kaggle.com/NUFORC/ufo-sightings</a:t>
            </a:r>
          </a:p>
        </p:txBody>
      </p:sp>
      <p:sp>
        <p:nvSpPr>
          <p:cNvPr id="31"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4" name="Picture 3">
            <a:extLst>
              <a:ext uri="{FF2B5EF4-FFF2-40B4-BE49-F238E27FC236}">
                <a16:creationId xmlns:a16="http://schemas.microsoft.com/office/drawing/2014/main" id="{5A12D4D6-F7F5-4F6B-AD21-9D14FA3A2F9F}"/>
              </a:ext>
            </a:extLst>
          </p:cNvPr>
          <p:cNvPicPr>
            <a:picLocks noChangeAspect="1"/>
          </p:cNvPicPr>
          <p:nvPr/>
        </p:nvPicPr>
        <p:blipFill rotWithShape="1">
          <a:blip r:embed="rId2"/>
          <a:srcRect l="9569"/>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754675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C0EEDB-8C96-4763-B00D-FDC0404BA8BB}"/>
              </a:ext>
            </a:extLst>
          </p:cNvPr>
          <p:cNvPicPr>
            <a:picLocks noChangeAspect="1"/>
          </p:cNvPicPr>
          <p:nvPr/>
        </p:nvPicPr>
        <p:blipFill>
          <a:blip r:embed="rId2"/>
          <a:stretch>
            <a:fillRect/>
          </a:stretch>
        </p:blipFill>
        <p:spPr>
          <a:xfrm>
            <a:off x="699976" y="0"/>
            <a:ext cx="10792047" cy="6858000"/>
          </a:xfrm>
          <a:prstGeom prst="rect">
            <a:avLst/>
          </a:prstGeom>
        </p:spPr>
      </p:pic>
    </p:spTree>
    <p:extLst>
      <p:ext uri="{BB962C8B-B14F-4D97-AF65-F5344CB8AC3E}">
        <p14:creationId xmlns:p14="http://schemas.microsoft.com/office/powerpoint/2010/main" val="322298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728D4E-4D1C-4C68-B034-AD2AB59F2564}"/>
              </a:ext>
            </a:extLst>
          </p:cNvPr>
          <p:cNvPicPr>
            <a:picLocks noChangeAspect="1"/>
          </p:cNvPicPr>
          <p:nvPr/>
        </p:nvPicPr>
        <p:blipFill>
          <a:blip r:embed="rId2"/>
          <a:stretch>
            <a:fillRect/>
          </a:stretch>
        </p:blipFill>
        <p:spPr>
          <a:xfrm>
            <a:off x="1036561" y="438151"/>
            <a:ext cx="9866640" cy="6214556"/>
          </a:xfrm>
          <a:prstGeom prst="rect">
            <a:avLst/>
          </a:prstGeom>
        </p:spPr>
      </p:pic>
    </p:spTree>
    <p:extLst>
      <p:ext uri="{BB962C8B-B14F-4D97-AF65-F5344CB8AC3E}">
        <p14:creationId xmlns:p14="http://schemas.microsoft.com/office/powerpoint/2010/main" val="346063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263550-4A08-48BD-BE86-8C91EEB84B38}"/>
              </a:ext>
            </a:extLst>
          </p:cNvPr>
          <p:cNvPicPr>
            <a:picLocks noChangeAspect="1"/>
          </p:cNvPicPr>
          <p:nvPr/>
        </p:nvPicPr>
        <p:blipFill rotWithShape="1">
          <a:blip r:embed="rId2"/>
          <a:srcRect r="7555"/>
          <a:stretch/>
        </p:blipFill>
        <p:spPr>
          <a:xfrm>
            <a:off x="-1" y="176912"/>
            <a:ext cx="11751013" cy="6609907"/>
          </a:xfrm>
          <a:prstGeom prst="rect">
            <a:avLst/>
          </a:prstGeom>
        </p:spPr>
      </p:pic>
    </p:spTree>
    <p:extLst>
      <p:ext uri="{BB962C8B-B14F-4D97-AF65-F5344CB8AC3E}">
        <p14:creationId xmlns:p14="http://schemas.microsoft.com/office/powerpoint/2010/main" val="105102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A0F8E-08B6-494A-8C5A-EB78CF663300}"/>
              </a:ext>
            </a:extLst>
          </p:cNvPr>
          <p:cNvPicPr>
            <a:picLocks noChangeAspect="1"/>
          </p:cNvPicPr>
          <p:nvPr/>
        </p:nvPicPr>
        <p:blipFill rotWithShape="1">
          <a:blip r:embed="rId2"/>
          <a:srcRect l="18086" r="17904"/>
          <a:stretch/>
        </p:blipFill>
        <p:spPr>
          <a:xfrm>
            <a:off x="20" y="9"/>
            <a:ext cx="7279893"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sp>
        <p:nvSpPr>
          <p:cNvPr id="8" name="Rectangle 7">
            <a:extLst>
              <a:ext uri="{FF2B5EF4-FFF2-40B4-BE49-F238E27FC236}">
                <a16:creationId xmlns:a16="http://schemas.microsoft.com/office/drawing/2014/main" id="{73EDB3DA-AEF0-428A-A317-C42827E6C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8302" y="0"/>
            <a:ext cx="3809132" cy="311698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06AD8B-0227-4FF6-AEB4-C66C5A539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69422"/>
            <a:ext cx="5001186" cy="2788578"/>
          </a:xfrm>
          <a:prstGeom prst="rect">
            <a:avLst/>
          </a:prstGeom>
          <a:solidFill>
            <a:schemeClr val="bg2">
              <a:lumMod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DFACEB2-7564-4FB9-B739-C2CE339BA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23904" y="0"/>
            <a:ext cx="768096" cy="6858000"/>
          </a:xfrm>
          <a:prstGeom prst="rect">
            <a:avLst/>
          </a:prstGeom>
          <a:solidFill>
            <a:srgbClr val="87584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221D95-D4CB-4EFA-9B8A-41917A7EFEAD}"/>
              </a:ext>
            </a:extLst>
          </p:cNvPr>
          <p:cNvPicPr>
            <a:picLocks noChangeAspect="1"/>
          </p:cNvPicPr>
          <p:nvPr/>
        </p:nvPicPr>
        <p:blipFill>
          <a:blip r:embed="rId3"/>
          <a:stretch>
            <a:fillRect/>
          </a:stretch>
        </p:blipFill>
        <p:spPr>
          <a:xfrm>
            <a:off x="7458301" y="195426"/>
            <a:ext cx="3552347" cy="2139406"/>
          </a:xfrm>
          <a:prstGeom prst="rect">
            <a:avLst/>
          </a:prstGeom>
        </p:spPr>
      </p:pic>
      <p:pic>
        <p:nvPicPr>
          <p:cNvPr id="2" name="Picture 1">
            <a:extLst>
              <a:ext uri="{FF2B5EF4-FFF2-40B4-BE49-F238E27FC236}">
                <a16:creationId xmlns:a16="http://schemas.microsoft.com/office/drawing/2014/main" id="{1CAC2908-83D8-438A-9026-97C15F265F56}"/>
              </a:ext>
            </a:extLst>
          </p:cNvPr>
          <p:cNvPicPr>
            <a:picLocks noChangeAspect="1"/>
          </p:cNvPicPr>
          <p:nvPr/>
        </p:nvPicPr>
        <p:blipFill rotWithShape="1">
          <a:blip r:embed="rId4"/>
          <a:srcRect r="12730" b="1"/>
          <a:stretch/>
        </p:blipFill>
        <p:spPr>
          <a:xfrm>
            <a:off x="2155371" y="1506902"/>
            <a:ext cx="9112064" cy="5351097"/>
          </a:xfrm>
          <a:prstGeom prst="rect">
            <a:avLst/>
          </a:prstGeom>
        </p:spPr>
      </p:pic>
    </p:spTree>
    <p:extLst>
      <p:ext uri="{BB962C8B-B14F-4D97-AF65-F5344CB8AC3E}">
        <p14:creationId xmlns:p14="http://schemas.microsoft.com/office/powerpoint/2010/main" val="286604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9" name="Rectangle 8">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2" name="Picture 1">
            <a:extLst>
              <a:ext uri="{FF2B5EF4-FFF2-40B4-BE49-F238E27FC236}">
                <a16:creationId xmlns:a16="http://schemas.microsoft.com/office/drawing/2014/main" id="{83830904-25FA-4169-B251-D2F2EADBC736}"/>
              </a:ext>
            </a:extLst>
          </p:cNvPr>
          <p:cNvPicPr>
            <a:picLocks noChangeAspect="1"/>
          </p:cNvPicPr>
          <p:nvPr/>
        </p:nvPicPr>
        <p:blipFill rotWithShape="1">
          <a:blip r:embed="rId2"/>
          <a:srcRect t="25199" r="1" b="20512"/>
          <a:stretch/>
        </p:blipFill>
        <p:spPr>
          <a:xfrm rot="21480000">
            <a:off x="1137837" y="1003258"/>
            <a:ext cx="9916327" cy="4764396"/>
          </a:xfrm>
          <a:prstGeom prst="rect">
            <a:avLst/>
          </a:prstGeom>
        </p:spPr>
      </p:pic>
      <p:sp>
        <p:nvSpPr>
          <p:cNvPr id="3" name="TextBox 2">
            <a:extLst>
              <a:ext uri="{FF2B5EF4-FFF2-40B4-BE49-F238E27FC236}">
                <a16:creationId xmlns:a16="http://schemas.microsoft.com/office/drawing/2014/main" id="{4AFD6E91-57EB-47A0-BA82-90880EFE6BB7}"/>
              </a:ext>
            </a:extLst>
          </p:cNvPr>
          <p:cNvSpPr txBox="1"/>
          <p:nvPr/>
        </p:nvSpPr>
        <p:spPr>
          <a:xfrm>
            <a:off x="195944" y="64531"/>
            <a:ext cx="10403632" cy="646331"/>
          </a:xfrm>
          <a:prstGeom prst="rect">
            <a:avLst/>
          </a:prstGeom>
          <a:noFill/>
        </p:spPr>
        <p:txBody>
          <a:bodyPr wrap="square" rtlCol="0">
            <a:spAutoFit/>
          </a:bodyPr>
          <a:lstStyle/>
          <a:p>
            <a:r>
              <a:rPr lang="en-US" dirty="0"/>
              <a:t>Where are these sightings occurring and who are the witnesses? What are their thoughts on what they see? Do they believe it to be an alien spacecraft, or simply… something unidentified?</a:t>
            </a:r>
          </a:p>
        </p:txBody>
      </p:sp>
      <p:pic>
        <p:nvPicPr>
          <p:cNvPr id="6" name="Picture 5">
            <a:extLst>
              <a:ext uri="{FF2B5EF4-FFF2-40B4-BE49-F238E27FC236}">
                <a16:creationId xmlns:a16="http://schemas.microsoft.com/office/drawing/2014/main" id="{77074E11-0C44-40F5-8468-663969BCE392}"/>
              </a:ext>
            </a:extLst>
          </p:cNvPr>
          <p:cNvPicPr>
            <a:picLocks noChangeAspect="1"/>
          </p:cNvPicPr>
          <p:nvPr/>
        </p:nvPicPr>
        <p:blipFill>
          <a:blip r:embed="rId3"/>
          <a:stretch>
            <a:fillRect/>
          </a:stretch>
        </p:blipFill>
        <p:spPr>
          <a:xfrm>
            <a:off x="9881118" y="5338528"/>
            <a:ext cx="2039074" cy="1375601"/>
          </a:xfrm>
          <a:prstGeom prst="rect">
            <a:avLst/>
          </a:prstGeom>
          <a:effectLst>
            <a:softEdge rad="127000"/>
          </a:effectLst>
        </p:spPr>
      </p:pic>
      <p:sp>
        <p:nvSpPr>
          <p:cNvPr id="8" name="TextBox 7">
            <a:extLst>
              <a:ext uri="{FF2B5EF4-FFF2-40B4-BE49-F238E27FC236}">
                <a16:creationId xmlns:a16="http://schemas.microsoft.com/office/drawing/2014/main" id="{D6DBEDDC-8328-45F7-96DC-02CD397C2A06}"/>
              </a:ext>
            </a:extLst>
          </p:cNvPr>
          <p:cNvSpPr txBox="1"/>
          <p:nvPr/>
        </p:nvSpPr>
        <p:spPr>
          <a:xfrm>
            <a:off x="0" y="4045866"/>
            <a:ext cx="2473857" cy="2585323"/>
          </a:xfrm>
          <a:prstGeom prst="rect">
            <a:avLst/>
          </a:prstGeom>
          <a:noFill/>
        </p:spPr>
        <p:txBody>
          <a:bodyPr wrap="square" rtlCol="0">
            <a:spAutoFit/>
          </a:bodyPr>
          <a:lstStyle/>
          <a:p>
            <a:r>
              <a:rPr lang="en-US" dirty="0"/>
              <a:t>UFO sightings pick up after the 1960s. Would this correspond with the level of technology we have reached? Is something like the moon landing a spark that sets people to think “what next?”</a:t>
            </a:r>
          </a:p>
        </p:txBody>
      </p:sp>
    </p:spTree>
    <p:extLst>
      <p:ext uri="{BB962C8B-B14F-4D97-AF65-F5344CB8AC3E}">
        <p14:creationId xmlns:p14="http://schemas.microsoft.com/office/powerpoint/2010/main" val="159949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555550-ED5F-4771-A495-647F793C3640}"/>
              </a:ext>
            </a:extLst>
          </p:cNvPr>
          <p:cNvPicPr>
            <a:picLocks noChangeAspect="1"/>
          </p:cNvPicPr>
          <p:nvPr/>
        </p:nvPicPr>
        <p:blipFill>
          <a:blip r:embed="rId2"/>
          <a:stretch>
            <a:fillRect/>
          </a:stretch>
        </p:blipFill>
        <p:spPr>
          <a:xfrm>
            <a:off x="161925" y="120649"/>
            <a:ext cx="5646490" cy="1299589"/>
          </a:xfrm>
          <a:prstGeom prst="rect">
            <a:avLst/>
          </a:prstGeom>
        </p:spPr>
      </p:pic>
      <p:pic>
        <p:nvPicPr>
          <p:cNvPr id="3" name="Picture 2">
            <a:extLst>
              <a:ext uri="{FF2B5EF4-FFF2-40B4-BE49-F238E27FC236}">
                <a16:creationId xmlns:a16="http://schemas.microsoft.com/office/drawing/2014/main" id="{7115E0F7-68E0-4DD8-9096-95B87FC39BA0}"/>
              </a:ext>
            </a:extLst>
          </p:cNvPr>
          <p:cNvPicPr>
            <a:picLocks noChangeAspect="1"/>
          </p:cNvPicPr>
          <p:nvPr/>
        </p:nvPicPr>
        <p:blipFill>
          <a:blip r:embed="rId3"/>
          <a:stretch>
            <a:fillRect/>
          </a:stretch>
        </p:blipFill>
        <p:spPr>
          <a:xfrm>
            <a:off x="39799" y="1420238"/>
            <a:ext cx="4979673" cy="1467293"/>
          </a:xfrm>
          <a:prstGeom prst="rect">
            <a:avLst/>
          </a:prstGeom>
          <a:effectLst>
            <a:softEdge rad="31750"/>
          </a:effectLst>
        </p:spPr>
      </p:pic>
      <p:pic>
        <p:nvPicPr>
          <p:cNvPr id="4" name="Picture 3">
            <a:extLst>
              <a:ext uri="{FF2B5EF4-FFF2-40B4-BE49-F238E27FC236}">
                <a16:creationId xmlns:a16="http://schemas.microsoft.com/office/drawing/2014/main" id="{C5783CC6-4D23-4953-89F6-8A6AD7642EA3}"/>
              </a:ext>
            </a:extLst>
          </p:cNvPr>
          <p:cNvPicPr>
            <a:picLocks noChangeAspect="1"/>
          </p:cNvPicPr>
          <p:nvPr/>
        </p:nvPicPr>
        <p:blipFill>
          <a:blip r:embed="rId4"/>
          <a:stretch>
            <a:fillRect/>
          </a:stretch>
        </p:blipFill>
        <p:spPr>
          <a:xfrm>
            <a:off x="39799" y="2887531"/>
            <a:ext cx="5934075" cy="1494844"/>
          </a:xfrm>
          <a:prstGeom prst="rect">
            <a:avLst/>
          </a:prstGeom>
          <a:effectLst>
            <a:softEdge rad="31750"/>
          </a:effectLst>
        </p:spPr>
      </p:pic>
      <p:pic>
        <p:nvPicPr>
          <p:cNvPr id="5" name="Picture 4">
            <a:extLst>
              <a:ext uri="{FF2B5EF4-FFF2-40B4-BE49-F238E27FC236}">
                <a16:creationId xmlns:a16="http://schemas.microsoft.com/office/drawing/2014/main" id="{6E422C09-598B-4133-9337-69F99CC6E106}"/>
              </a:ext>
            </a:extLst>
          </p:cNvPr>
          <p:cNvPicPr>
            <a:picLocks noChangeAspect="1"/>
          </p:cNvPicPr>
          <p:nvPr/>
        </p:nvPicPr>
        <p:blipFill>
          <a:blip r:embed="rId5"/>
          <a:stretch>
            <a:fillRect/>
          </a:stretch>
        </p:blipFill>
        <p:spPr>
          <a:xfrm>
            <a:off x="5086477" y="-22647"/>
            <a:ext cx="7105523" cy="5785272"/>
          </a:xfrm>
          <a:prstGeom prst="rect">
            <a:avLst/>
          </a:prstGeom>
          <a:effectLst>
            <a:softEdge rad="31750"/>
          </a:effectLst>
        </p:spPr>
      </p:pic>
      <p:pic>
        <p:nvPicPr>
          <p:cNvPr id="6" name="Picture 5">
            <a:extLst>
              <a:ext uri="{FF2B5EF4-FFF2-40B4-BE49-F238E27FC236}">
                <a16:creationId xmlns:a16="http://schemas.microsoft.com/office/drawing/2014/main" id="{12ED219F-6E51-4D16-9D7F-17C2B9D45768}"/>
              </a:ext>
            </a:extLst>
          </p:cNvPr>
          <p:cNvPicPr>
            <a:picLocks noChangeAspect="1"/>
          </p:cNvPicPr>
          <p:nvPr/>
        </p:nvPicPr>
        <p:blipFill>
          <a:blip r:embed="rId6"/>
          <a:stretch>
            <a:fillRect/>
          </a:stretch>
        </p:blipFill>
        <p:spPr>
          <a:xfrm>
            <a:off x="6096000" y="5681238"/>
            <a:ext cx="6056202" cy="1176762"/>
          </a:xfrm>
          <a:prstGeom prst="rect">
            <a:avLst/>
          </a:prstGeom>
          <a:effectLst>
            <a:softEdge rad="31750"/>
          </a:effectLst>
        </p:spPr>
      </p:pic>
      <p:pic>
        <p:nvPicPr>
          <p:cNvPr id="8" name="Picture 7">
            <a:extLst>
              <a:ext uri="{FF2B5EF4-FFF2-40B4-BE49-F238E27FC236}">
                <a16:creationId xmlns:a16="http://schemas.microsoft.com/office/drawing/2014/main" id="{3178C49C-B356-4824-BEB1-656635EC3611}"/>
              </a:ext>
            </a:extLst>
          </p:cNvPr>
          <p:cNvPicPr>
            <a:picLocks noChangeAspect="1"/>
          </p:cNvPicPr>
          <p:nvPr/>
        </p:nvPicPr>
        <p:blipFill>
          <a:blip r:embed="rId7"/>
          <a:stretch>
            <a:fillRect/>
          </a:stretch>
        </p:blipFill>
        <p:spPr>
          <a:xfrm>
            <a:off x="1001681" y="4406523"/>
            <a:ext cx="3505006" cy="2330828"/>
          </a:xfrm>
          <a:prstGeom prst="rect">
            <a:avLst/>
          </a:prstGeom>
        </p:spPr>
      </p:pic>
    </p:spTree>
    <p:extLst>
      <p:ext uri="{BB962C8B-B14F-4D97-AF65-F5344CB8AC3E}">
        <p14:creationId xmlns:p14="http://schemas.microsoft.com/office/powerpoint/2010/main" val="311174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21382978-44E1-40AC-B3C4-738D9DAB2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50587" cy="303616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5A0ECFED-F6CE-45A6-9C60-44B8AC918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587" y="-1"/>
            <a:ext cx="4919714" cy="307943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6806495-2777-4115-BFAE-8859254D0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36166"/>
            <a:ext cx="4850589" cy="3036167"/>
          </a:xfrm>
          <a:prstGeom prst="rect">
            <a:avLst/>
          </a:prstGeom>
        </p:spPr>
      </p:pic>
      <p:pic>
        <p:nvPicPr>
          <p:cNvPr id="10" name="Picture 9" descr="A picture containing screenshot&#10;&#10;Description automatically generated">
            <a:extLst>
              <a:ext uri="{FF2B5EF4-FFF2-40B4-BE49-F238E27FC236}">
                <a16:creationId xmlns:a16="http://schemas.microsoft.com/office/drawing/2014/main" id="{F2BAB242-BDAB-4451-91A4-6B54F4A663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0587" y="3036167"/>
            <a:ext cx="4919714" cy="3036166"/>
          </a:xfrm>
          <a:prstGeom prst="rect">
            <a:avLst/>
          </a:prstGeom>
        </p:spPr>
      </p:pic>
    </p:spTree>
    <p:extLst>
      <p:ext uri="{BB962C8B-B14F-4D97-AF65-F5344CB8AC3E}">
        <p14:creationId xmlns:p14="http://schemas.microsoft.com/office/powerpoint/2010/main" val="213022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199F0F-B672-4C49-B454-572AA06B393C}"/>
              </a:ext>
            </a:extLst>
          </p:cNvPr>
          <p:cNvPicPr>
            <a:picLocks noChangeAspect="1"/>
          </p:cNvPicPr>
          <p:nvPr/>
        </p:nvPicPr>
        <p:blipFill>
          <a:blip r:embed="rId2"/>
          <a:stretch>
            <a:fillRect/>
          </a:stretch>
        </p:blipFill>
        <p:spPr>
          <a:xfrm>
            <a:off x="3099881" y="3429000"/>
            <a:ext cx="5992238" cy="3511675"/>
          </a:xfrm>
          <a:prstGeom prst="rect">
            <a:avLst/>
          </a:prstGeom>
        </p:spPr>
      </p:pic>
      <p:pic>
        <p:nvPicPr>
          <p:cNvPr id="3" name="Picture 2" descr="A close up of a logo&#10;&#10;Description automatically generated">
            <a:extLst>
              <a:ext uri="{FF2B5EF4-FFF2-40B4-BE49-F238E27FC236}">
                <a16:creationId xmlns:a16="http://schemas.microsoft.com/office/drawing/2014/main" id="{803F760A-3489-4D66-8133-1523AA48A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992238" cy="3698066"/>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F39F3EC-3691-4172-A808-3481ADF49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2238" y="-1"/>
            <a:ext cx="5992238" cy="3698067"/>
          </a:xfrm>
          <a:prstGeom prst="rect">
            <a:avLst/>
          </a:prstGeom>
        </p:spPr>
      </p:pic>
    </p:spTree>
    <p:extLst>
      <p:ext uri="{BB962C8B-B14F-4D97-AF65-F5344CB8AC3E}">
        <p14:creationId xmlns:p14="http://schemas.microsoft.com/office/powerpoint/2010/main" val="172527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47B09AE-D244-4E4F-960A-63A770CBADCB}"/>
              </a:ext>
            </a:extLst>
          </p:cNvPr>
          <p:cNvPicPr>
            <a:picLocks noChangeAspect="1"/>
          </p:cNvPicPr>
          <p:nvPr/>
        </p:nvPicPr>
        <p:blipFill>
          <a:blip r:embed="rId2"/>
          <a:stretch>
            <a:fillRect/>
          </a:stretch>
        </p:blipFill>
        <p:spPr>
          <a:xfrm>
            <a:off x="10495" y="835709"/>
            <a:ext cx="7080770" cy="4998114"/>
          </a:xfrm>
          <a:prstGeom prst="rect">
            <a:avLst/>
          </a:prstGeom>
        </p:spPr>
      </p:pic>
      <p:sp>
        <p:nvSpPr>
          <p:cNvPr id="4" name="Plus Sign 3">
            <a:extLst>
              <a:ext uri="{FF2B5EF4-FFF2-40B4-BE49-F238E27FC236}">
                <a16:creationId xmlns:a16="http://schemas.microsoft.com/office/drawing/2014/main" id="{4C943537-948F-4CE1-94A0-B1AD99D9CF38}"/>
              </a:ext>
            </a:extLst>
          </p:cNvPr>
          <p:cNvSpPr/>
          <p:nvPr/>
        </p:nvSpPr>
        <p:spPr>
          <a:xfrm>
            <a:off x="749030" y="4260715"/>
            <a:ext cx="194553" cy="175098"/>
          </a:xfrm>
          <a:prstGeom prst="mathPlus">
            <a:avLst/>
          </a:prstGeom>
          <a:solidFill>
            <a:schemeClr val="accent5">
              <a:lumMod val="20000"/>
              <a:lumOff val="8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1BF9B00-4134-4ED4-9384-2EDDDF445887}"/>
              </a:ext>
            </a:extLst>
          </p:cNvPr>
          <p:cNvPicPr>
            <a:picLocks noChangeAspect="1"/>
          </p:cNvPicPr>
          <p:nvPr/>
        </p:nvPicPr>
        <p:blipFill>
          <a:blip r:embed="rId3"/>
          <a:stretch>
            <a:fillRect/>
          </a:stretch>
        </p:blipFill>
        <p:spPr>
          <a:xfrm>
            <a:off x="6183045" y="3383280"/>
            <a:ext cx="5963047" cy="2450543"/>
          </a:xfrm>
          <a:prstGeom prst="rect">
            <a:avLst/>
          </a:prstGeom>
        </p:spPr>
      </p:pic>
      <p:pic>
        <p:nvPicPr>
          <p:cNvPr id="7" name="Picture 6">
            <a:extLst>
              <a:ext uri="{FF2B5EF4-FFF2-40B4-BE49-F238E27FC236}">
                <a16:creationId xmlns:a16="http://schemas.microsoft.com/office/drawing/2014/main" id="{A52E01F9-FF52-4B75-B0A1-A5D23F256CFB}"/>
              </a:ext>
            </a:extLst>
          </p:cNvPr>
          <p:cNvPicPr>
            <a:picLocks noChangeAspect="1"/>
          </p:cNvPicPr>
          <p:nvPr/>
        </p:nvPicPr>
        <p:blipFill>
          <a:blip r:embed="rId4"/>
          <a:stretch>
            <a:fillRect/>
          </a:stretch>
        </p:blipFill>
        <p:spPr>
          <a:xfrm>
            <a:off x="6196416" y="682674"/>
            <a:ext cx="5995584" cy="2607380"/>
          </a:xfrm>
          <a:prstGeom prst="rect">
            <a:avLst/>
          </a:prstGeom>
        </p:spPr>
      </p:pic>
      <p:pic>
        <p:nvPicPr>
          <p:cNvPr id="13" name="Picture 12">
            <a:extLst>
              <a:ext uri="{FF2B5EF4-FFF2-40B4-BE49-F238E27FC236}">
                <a16:creationId xmlns:a16="http://schemas.microsoft.com/office/drawing/2014/main" id="{190FDE14-A899-4D6D-953C-4DE434505785}"/>
              </a:ext>
            </a:extLst>
          </p:cNvPr>
          <p:cNvPicPr>
            <a:picLocks noChangeAspect="1"/>
          </p:cNvPicPr>
          <p:nvPr/>
        </p:nvPicPr>
        <p:blipFill>
          <a:blip r:embed="rId5"/>
          <a:stretch>
            <a:fillRect/>
          </a:stretch>
        </p:blipFill>
        <p:spPr>
          <a:xfrm>
            <a:off x="9394477" y="0"/>
            <a:ext cx="1853940" cy="1986364"/>
          </a:xfrm>
          <a:prstGeom prst="rect">
            <a:avLst/>
          </a:prstGeom>
        </p:spPr>
      </p:pic>
    </p:spTree>
    <p:extLst>
      <p:ext uri="{BB962C8B-B14F-4D97-AF65-F5344CB8AC3E}">
        <p14:creationId xmlns:p14="http://schemas.microsoft.com/office/powerpoint/2010/main" val="4065794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FF3D81-8DB7-4568-B4C9-913B68BF503D}"/>
              </a:ext>
            </a:extLst>
          </p:cNvPr>
          <p:cNvPicPr>
            <a:picLocks noChangeAspect="1"/>
          </p:cNvPicPr>
          <p:nvPr/>
        </p:nvPicPr>
        <p:blipFill>
          <a:blip r:embed="rId2"/>
          <a:stretch>
            <a:fillRect/>
          </a:stretch>
        </p:blipFill>
        <p:spPr>
          <a:xfrm>
            <a:off x="510006" y="5319153"/>
            <a:ext cx="1759781" cy="1687362"/>
          </a:xfrm>
          <a:prstGeom prst="rect">
            <a:avLst/>
          </a:prstGeom>
          <a:effectLst>
            <a:softEdge rad="317500"/>
          </a:effectLst>
        </p:spPr>
      </p:pic>
      <p:pic>
        <p:nvPicPr>
          <p:cNvPr id="2" name="Picture 1">
            <a:extLst>
              <a:ext uri="{FF2B5EF4-FFF2-40B4-BE49-F238E27FC236}">
                <a16:creationId xmlns:a16="http://schemas.microsoft.com/office/drawing/2014/main" id="{7ECEB1F7-7945-4394-902F-C880F043C7FB}"/>
              </a:ext>
            </a:extLst>
          </p:cNvPr>
          <p:cNvPicPr>
            <a:picLocks noChangeAspect="1"/>
          </p:cNvPicPr>
          <p:nvPr/>
        </p:nvPicPr>
        <p:blipFill>
          <a:blip r:embed="rId3"/>
          <a:stretch>
            <a:fillRect/>
          </a:stretch>
        </p:blipFill>
        <p:spPr>
          <a:xfrm>
            <a:off x="3016219" y="726012"/>
            <a:ext cx="6378004" cy="5495368"/>
          </a:xfrm>
          <a:prstGeom prst="rect">
            <a:avLst/>
          </a:prstGeom>
        </p:spPr>
      </p:pic>
      <p:pic>
        <p:nvPicPr>
          <p:cNvPr id="3" name="Picture 2">
            <a:extLst>
              <a:ext uri="{FF2B5EF4-FFF2-40B4-BE49-F238E27FC236}">
                <a16:creationId xmlns:a16="http://schemas.microsoft.com/office/drawing/2014/main" id="{F9E82FA4-9456-4AD3-97B5-E2FA58918E49}"/>
              </a:ext>
            </a:extLst>
          </p:cNvPr>
          <p:cNvPicPr>
            <a:picLocks noChangeAspect="1"/>
          </p:cNvPicPr>
          <p:nvPr/>
        </p:nvPicPr>
        <p:blipFill>
          <a:blip r:embed="rId4"/>
          <a:stretch>
            <a:fillRect/>
          </a:stretch>
        </p:blipFill>
        <p:spPr>
          <a:xfrm>
            <a:off x="2221645" y="-6303"/>
            <a:ext cx="7796463" cy="6802414"/>
          </a:xfrm>
          <a:prstGeom prst="rect">
            <a:avLst/>
          </a:prstGeom>
          <a:effectLst>
            <a:softEdge rad="63500"/>
          </a:effectLst>
        </p:spPr>
      </p:pic>
      <p:sp>
        <p:nvSpPr>
          <p:cNvPr id="4" name="TextBox 3">
            <a:extLst>
              <a:ext uri="{FF2B5EF4-FFF2-40B4-BE49-F238E27FC236}">
                <a16:creationId xmlns:a16="http://schemas.microsoft.com/office/drawing/2014/main" id="{CB8E8943-00C9-4E04-9ED2-149392E1CF18}"/>
              </a:ext>
            </a:extLst>
          </p:cNvPr>
          <p:cNvSpPr txBox="1"/>
          <p:nvPr/>
        </p:nvSpPr>
        <p:spPr>
          <a:xfrm>
            <a:off x="748302" y="5959770"/>
            <a:ext cx="1361873" cy="523220"/>
          </a:xfrm>
          <a:prstGeom prst="rect">
            <a:avLst/>
          </a:prstGeom>
          <a:noFill/>
        </p:spPr>
        <p:txBody>
          <a:bodyPr wrap="square" rtlCol="0">
            <a:spAutoFit/>
          </a:bodyPr>
          <a:lstStyle/>
          <a:p>
            <a:pPr algn="ctr"/>
            <a:r>
              <a:rPr lang="en-US" sz="2800" b="1" dirty="0"/>
              <a:t>By Year</a:t>
            </a:r>
          </a:p>
        </p:txBody>
      </p:sp>
      <p:pic>
        <p:nvPicPr>
          <p:cNvPr id="5" name="Picture 4">
            <a:extLst>
              <a:ext uri="{FF2B5EF4-FFF2-40B4-BE49-F238E27FC236}">
                <a16:creationId xmlns:a16="http://schemas.microsoft.com/office/drawing/2014/main" id="{E29F1572-02F4-432F-8D01-86C8A4CD72E0}"/>
              </a:ext>
            </a:extLst>
          </p:cNvPr>
          <p:cNvPicPr>
            <a:picLocks noChangeAspect="1"/>
          </p:cNvPicPr>
          <p:nvPr/>
        </p:nvPicPr>
        <p:blipFill>
          <a:blip r:embed="rId5"/>
          <a:stretch>
            <a:fillRect/>
          </a:stretch>
        </p:blipFill>
        <p:spPr>
          <a:xfrm>
            <a:off x="263572" y="-6303"/>
            <a:ext cx="2299206" cy="2130338"/>
          </a:xfrm>
          <a:prstGeom prst="rect">
            <a:avLst/>
          </a:prstGeom>
          <a:effectLst>
            <a:softEdge rad="127000"/>
          </a:effectLst>
        </p:spPr>
      </p:pic>
      <p:pic>
        <p:nvPicPr>
          <p:cNvPr id="6" name="Picture 5">
            <a:extLst>
              <a:ext uri="{FF2B5EF4-FFF2-40B4-BE49-F238E27FC236}">
                <a16:creationId xmlns:a16="http://schemas.microsoft.com/office/drawing/2014/main" id="{13585505-555A-4389-9BD2-8F93E7178A77}"/>
              </a:ext>
            </a:extLst>
          </p:cNvPr>
          <p:cNvPicPr>
            <a:picLocks noChangeAspect="1"/>
          </p:cNvPicPr>
          <p:nvPr/>
        </p:nvPicPr>
        <p:blipFill>
          <a:blip r:embed="rId6"/>
          <a:stretch>
            <a:fillRect/>
          </a:stretch>
        </p:blipFill>
        <p:spPr>
          <a:xfrm>
            <a:off x="-20212" y="1862201"/>
            <a:ext cx="1495425" cy="2543175"/>
          </a:xfrm>
          <a:prstGeom prst="rect">
            <a:avLst/>
          </a:prstGeom>
          <a:effectLst>
            <a:softEdge rad="127000"/>
          </a:effectLst>
        </p:spPr>
      </p:pic>
      <p:pic>
        <p:nvPicPr>
          <p:cNvPr id="7" name="Picture 6">
            <a:extLst>
              <a:ext uri="{FF2B5EF4-FFF2-40B4-BE49-F238E27FC236}">
                <a16:creationId xmlns:a16="http://schemas.microsoft.com/office/drawing/2014/main" id="{ACAD2054-2D35-4AF7-B41B-00A7D1416305}"/>
              </a:ext>
            </a:extLst>
          </p:cNvPr>
          <p:cNvPicPr>
            <a:picLocks noChangeAspect="1"/>
          </p:cNvPicPr>
          <p:nvPr/>
        </p:nvPicPr>
        <p:blipFill>
          <a:blip r:embed="rId7"/>
          <a:stretch>
            <a:fillRect/>
          </a:stretch>
        </p:blipFill>
        <p:spPr>
          <a:xfrm>
            <a:off x="10228783" y="-121246"/>
            <a:ext cx="2151434" cy="2764593"/>
          </a:xfrm>
          <a:prstGeom prst="rect">
            <a:avLst/>
          </a:prstGeom>
          <a:effectLst>
            <a:softEdge rad="317500"/>
          </a:effectLst>
        </p:spPr>
      </p:pic>
      <p:pic>
        <p:nvPicPr>
          <p:cNvPr id="9" name="Picture 8">
            <a:extLst>
              <a:ext uri="{FF2B5EF4-FFF2-40B4-BE49-F238E27FC236}">
                <a16:creationId xmlns:a16="http://schemas.microsoft.com/office/drawing/2014/main" id="{EE5D2CBF-46F2-4940-AF90-42F0FB396CA2}"/>
              </a:ext>
            </a:extLst>
          </p:cNvPr>
          <p:cNvPicPr>
            <a:picLocks noChangeAspect="1"/>
          </p:cNvPicPr>
          <p:nvPr/>
        </p:nvPicPr>
        <p:blipFill>
          <a:blip r:embed="rId8"/>
          <a:stretch>
            <a:fillRect/>
          </a:stretch>
        </p:blipFill>
        <p:spPr>
          <a:xfrm>
            <a:off x="887500" y="2222304"/>
            <a:ext cx="1238250" cy="1562100"/>
          </a:xfrm>
          <a:prstGeom prst="rect">
            <a:avLst/>
          </a:prstGeom>
          <a:effectLst>
            <a:softEdge rad="127000"/>
          </a:effectLst>
        </p:spPr>
      </p:pic>
      <p:pic>
        <p:nvPicPr>
          <p:cNvPr id="10" name="Picture 9">
            <a:extLst>
              <a:ext uri="{FF2B5EF4-FFF2-40B4-BE49-F238E27FC236}">
                <a16:creationId xmlns:a16="http://schemas.microsoft.com/office/drawing/2014/main" id="{EB121890-7688-42A8-AB23-60531B5362A9}"/>
              </a:ext>
            </a:extLst>
          </p:cNvPr>
          <p:cNvPicPr>
            <a:picLocks noChangeAspect="1"/>
          </p:cNvPicPr>
          <p:nvPr/>
        </p:nvPicPr>
        <p:blipFill>
          <a:blip r:embed="rId9"/>
          <a:stretch>
            <a:fillRect/>
          </a:stretch>
        </p:blipFill>
        <p:spPr>
          <a:xfrm>
            <a:off x="9409645" y="1985929"/>
            <a:ext cx="2678634" cy="2533843"/>
          </a:xfrm>
          <a:prstGeom prst="rect">
            <a:avLst/>
          </a:prstGeom>
          <a:effectLst>
            <a:softEdge rad="317500"/>
          </a:effectLst>
        </p:spPr>
      </p:pic>
      <p:pic>
        <p:nvPicPr>
          <p:cNvPr id="11" name="Picture 10">
            <a:extLst>
              <a:ext uri="{FF2B5EF4-FFF2-40B4-BE49-F238E27FC236}">
                <a16:creationId xmlns:a16="http://schemas.microsoft.com/office/drawing/2014/main" id="{E8EC41EA-AF21-4229-8A15-9C20FAA65199}"/>
              </a:ext>
            </a:extLst>
          </p:cNvPr>
          <p:cNvPicPr>
            <a:picLocks noChangeAspect="1"/>
          </p:cNvPicPr>
          <p:nvPr/>
        </p:nvPicPr>
        <p:blipFill>
          <a:blip r:embed="rId10"/>
          <a:stretch>
            <a:fillRect/>
          </a:stretch>
        </p:blipFill>
        <p:spPr>
          <a:xfrm>
            <a:off x="184268" y="3619659"/>
            <a:ext cx="938002" cy="2543175"/>
          </a:xfrm>
          <a:prstGeom prst="rect">
            <a:avLst/>
          </a:prstGeom>
          <a:effectLst>
            <a:softEdge rad="127000"/>
          </a:effectLst>
        </p:spPr>
      </p:pic>
      <p:pic>
        <p:nvPicPr>
          <p:cNvPr id="12" name="Picture 11">
            <a:extLst>
              <a:ext uri="{FF2B5EF4-FFF2-40B4-BE49-F238E27FC236}">
                <a16:creationId xmlns:a16="http://schemas.microsoft.com/office/drawing/2014/main" id="{5D88D0B9-7F6E-4F72-A807-661E26813201}"/>
              </a:ext>
            </a:extLst>
          </p:cNvPr>
          <p:cNvPicPr>
            <a:picLocks noChangeAspect="1"/>
          </p:cNvPicPr>
          <p:nvPr/>
        </p:nvPicPr>
        <p:blipFill>
          <a:blip r:embed="rId11"/>
          <a:stretch>
            <a:fillRect/>
          </a:stretch>
        </p:blipFill>
        <p:spPr>
          <a:xfrm>
            <a:off x="10168647" y="3953033"/>
            <a:ext cx="1632828" cy="2749292"/>
          </a:xfrm>
          <a:prstGeom prst="rect">
            <a:avLst/>
          </a:prstGeom>
          <a:effectLst>
            <a:softEdge rad="127000"/>
          </a:effectLst>
        </p:spPr>
      </p:pic>
      <p:sp>
        <p:nvSpPr>
          <p:cNvPr id="13" name="TextBox 12">
            <a:extLst>
              <a:ext uri="{FF2B5EF4-FFF2-40B4-BE49-F238E27FC236}">
                <a16:creationId xmlns:a16="http://schemas.microsoft.com/office/drawing/2014/main" id="{F83E76CB-2358-49D9-8979-D6DD965C83BE}"/>
              </a:ext>
            </a:extLst>
          </p:cNvPr>
          <p:cNvSpPr txBox="1"/>
          <p:nvPr/>
        </p:nvSpPr>
        <p:spPr>
          <a:xfrm>
            <a:off x="3266010" y="1464906"/>
            <a:ext cx="3405674" cy="1754326"/>
          </a:xfrm>
          <a:prstGeom prst="rect">
            <a:avLst/>
          </a:prstGeom>
          <a:noFill/>
        </p:spPr>
        <p:txBody>
          <a:bodyPr wrap="square" rtlCol="0">
            <a:spAutoFit/>
          </a:bodyPr>
          <a:lstStyle/>
          <a:p>
            <a:r>
              <a:rPr lang="en-US" dirty="0"/>
              <a:t>What trends can be seen in UFO features? Do they correspond with cultural archetypes or something in the cultural imagination such as films, TV, events, public attitudes?</a:t>
            </a:r>
          </a:p>
        </p:txBody>
      </p:sp>
    </p:spTree>
    <p:extLst>
      <p:ext uri="{BB962C8B-B14F-4D97-AF65-F5344CB8AC3E}">
        <p14:creationId xmlns:p14="http://schemas.microsoft.com/office/powerpoint/2010/main" val="6802320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FE55B3F-4634-4A41-B146-E6251581E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1648"/>
          </a:xfrm>
          <a:prstGeom prst="rect">
            <a:avLst/>
          </a:prstGeom>
          <a:solidFill>
            <a:srgbClr val="64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DA89480-7C6E-4318-812F-031CE6EF83E0}"/>
              </a:ext>
            </a:extLst>
          </p:cNvPr>
          <p:cNvPicPr>
            <a:picLocks noChangeAspect="1"/>
          </p:cNvPicPr>
          <p:nvPr/>
        </p:nvPicPr>
        <p:blipFill rotWithShape="1">
          <a:blip r:embed="rId2"/>
          <a:srcRect l="20239" r="12603" b="-1"/>
          <a:stretch/>
        </p:blipFill>
        <p:spPr>
          <a:xfrm>
            <a:off x="20" y="638177"/>
            <a:ext cx="3017500" cy="5581644"/>
          </a:xfrm>
          <a:prstGeom prst="rect">
            <a:avLst/>
          </a:prstGeom>
          <a:effectLst>
            <a:softEdge rad="317500"/>
          </a:effectLst>
        </p:spPr>
      </p:pic>
      <p:pic>
        <p:nvPicPr>
          <p:cNvPr id="3" name="Picture 2">
            <a:extLst>
              <a:ext uri="{FF2B5EF4-FFF2-40B4-BE49-F238E27FC236}">
                <a16:creationId xmlns:a16="http://schemas.microsoft.com/office/drawing/2014/main" id="{E3ADF6EF-4A18-4ED7-B773-C8E2C242EEC8}"/>
              </a:ext>
            </a:extLst>
          </p:cNvPr>
          <p:cNvPicPr>
            <a:picLocks noChangeAspect="1"/>
          </p:cNvPicPr>
          <p:nvPr/>
        </p:nvPicPr>
        <p:blipFill rotWithShape="1">
          <a:blip r:embed="rId3"/>
          <a:srcRect l="6544" r="20882" b="-2"/>
          <a:stretch/>
        </p:blipFill>
        <p:spPr>
          <a:xfrm>
            <a:off x="3171272" y="638179"/>
            <a:ext cx="5849456" cy="5581644"/>
          </a:xfrm>
          <a:prstGeom prst="rect">
            <a:avLst/>
          </a:prstGeom>
          <a:ln w="34925">
            <a:solidFill>
              <a:schemeClr val="accent2">
                <a:lumMod val="50000"/>
              </a:schemeClr>
            </a:solidFill>
          </a:ln>
        </p:spPr>
      </p:pic>
      <p:pic>
        <p:nvPicPr>
          <p:cNvPr id="8" name="Picture 7">
            <a:extLst>
              <a:ext uri="{FF2B5EF4-FFF2-40B4-BE49-F238E27FC236}">
                <a16:creationId xmlns:a16="http://schemas.microsoft.com/office/drawing/2014/main" id="{5BEC3409-F70F-41B9-9A87-8310390362B1}"/>
              </a:ext>
            </a:extLst>
          </p:cNvPr>
          <p:cNvPicPr>
            <a:picLocks noChangeAspect="1"/>
          </p:cNvPicPr>
          <p:nvPr/>
        </p:nvPicPr>
        <p:blipFill rotWithShape="1">
          <a:blip r:embed="rId4"/>
          <a:srcRect b="9145"/>
          <a:stretch/>
        </p:blipFill>
        <p:spPr>
          <a:xfrm>
            <a:off x="9174480" y="638178"/>
            <a:ext cx="3017520" cy="5581644"/>
          </a:xfrm>
          <a:prstGeom prst="rect">
            <a:avLst/>
          </a:prstGeom>
          <a:effectLst>
            <a:softEdge rad="317500"/>
          </a:effectLst>
        </p:spPr>
      </p:pic>
      <p:sp>
        <p:nvSpPr>
          <p:cNvPr id="16" name="Rectangle 15">
            <a:extLst>
              <a:ext uri="{FF2B5EF4-FFF2-40B4-BE49-F238E27FC236}">
                <a16:creationId xmlns:a16="http://schemas.microsoft.com/office/drawing/2014/main" id="{5CD271E5-55BF-4266-A3A7-CFCC30518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56352"/>
            <a:ext cx="12192000" cy="501648"/>
          </a:xfrm>
          <a:prstGeom prst="rect">
            <a:avLst/>
          </a:prstGeom>
          <a:solidFill>
            <a:srgbClr val="646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75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9EDA597-5757-41E2-B531-2BE5717D249C}"/>
              </a:ext>
            </a:extLst>
          </p:cNvPr>
          <p:cNvPicPr>
            <a:picLocks noChangeAspect="1"/>
          </p:cNvPicPr>
          <p:nvPr/>
        </p:nvPicPr>
        <p:blipFill>
          <a:blip r:embed="rId2"/>
          <a:stretch>
            <a:fillRect/>
          </a:stretch>
        </p:blipFill>
        <p:spPr>
          <a:xfrm>
            <a:off x="2178642" y="951272"/>
            <a:ext cx="7834715" cy="4955455"/>
          </a:xfrm>
          <a:prstGeom prst="rect">
            <a:avLst/>
          </a:prstGeom>
        </p:spPr>
      </p:pic>
      <p:pic>
        <p:nvPicPr>
          <p:cNvPr id="7" name="Picture 6">
            <a:extLst>
              <a:ext uri="{FF2B5EF4-FFF2-40B4-BE49-F238E27FC236}">
                <a16:creationId xmlns:a16="http://schemas.microsoft.com/office/drawing/2014/main" id="{1ACA93F5-2EF0-4327-B2F6-174B44D2B3F9}"/>
              </a:ext>
            </a:extLst>
          </p:cNvPr>
          <p:cNvPicPr>
            <a:picLocks noChangeAspect="1"/>
          </p:cNvPicPr>
          <p:nvPr/>
        </p:nvPicPr>
        <p:blipFill>
          <a:blip r:embed="rId3"/>
          <a:stretch>
            <a:fillRect/>
          </a:stretch>
        </p:blipFill>
        <p:spPr>
          <a:xfrm>
            <a:off x="9928939" y="293034"/>
            <a:ext cx="2024555" cy="1053450"/>
          </a:xfrm>
          <a:prstGeom prst="rect">
            <a:avLst/>
          </a:prstGeom>
          <a:effectLst>
            <a:softEdge rad="317500"/>
          </a:effectLst>
        </p:spPr>
      </p:pic>
    </p:spTree>
    <p:extLst>
      <p:ext uri="{BB962C8B-B14F-4D97-AF65-F5344CB8AC3E}">
        <p14:creationId xmlns:p14="http://schemas.microsoft.com/office/powerpoint/2010/main" val="3146372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126</Words>
  <Application>Microsoft Office PowerPoint</Application>
  <PresentationFormat>Widescreen</PresentationFormat>
  <Paragraphs>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Impact</vt:lpstr>
      <vt:lpstr>Rockwell</vt:lpstr>
      <vt:lpstr>Office Theme</vt:lpstr>
      <vt:lpstr>UFO Sightings (scrubbed)Retrieved from: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UFO Sightings (scrubbed)Retrieved from:</dc:title>
  <dc:creator>Becky Matthews-pease</dc:creator>
  <cp:lastModifiedBy>Johnny Bartlett</cp:lastModifiedBy>
  <cp:revision>3</cp:revision>
  <dcterms:created xsi:type="dcterms:W3CDTF">2020-08-05T17:01:11Z</dcterms:created>
  <dcterms:modified xsi:type="dcterms:W3CDTF">2020-08-05T19:53:34Z</dcterms:modified>
</cp:coreProperties>
</file>