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69" r:id="rId2"/>
  </p:sldMasterIdLst>
  <p:notesMasterIdLst>
    <p:notesMasterId r:id="rId18"/>
  </p:notesMasterIdLst>
  <p:sldIdLst>
    <p:sldId id="256" r:id="rId3"/>
    <p:sldId id="257" r:id="rId4"/>
    <p:sldId id="258" r:id="rId5"/>
    <p:sldId id="264" r:id="rId6"/>
    <p:sldId id="263" r:id="rId7"/>
    <p:sldId id="268" r:id="rId8"/>
    <p:sldId id="259" r:id="rId9"/>
    <p:sldId id="267" r:id="rId10"/>
    <p:sldId id="269" r:id="rId11"/>
    <p:sldId id="260" r:id="rId12"/>
    <p:sldId id="266" r:id="rId13"/>
    <p:sldId id="265" r:id="rId14"/>
    <p:sldId id="270" r:id="rId15"/>
    <p:sldId id="261"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ny Bartlett" initials="JB" lastIdx="1" clrIdx="0">
    <p:extLst>
      <p:ext uri="{19B8F6BF-5375-455C-9EA6-DF929625EA0E}">
        <p15:presenceInfo xmlns:p15="http://schemas.microsoft.com/office/powerpoint/2012/main" userId="850071f2898664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43206-ED60-492F-B149-69101E702B56}" v="340" dt="2020-03-18T21:25:43.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57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ny Bartlett" userId="850071f289866482" providerId="Windows Live" clId="Web-{2996D254-56C3-4B51-ACC1-90D13EDD8D01}"/>
    <pc:docChg chg="modSld">
      <pc:chgData name="Johnny Bartlett" userId="850071f289866482" providerId="Windows Live" clId="Web-{2996D254-56C3-4B51-ACC1-90D13EDD8D01}" dt="2020-03-07T20:30:37.815" v="257"/>
      <pc:docMkLst>
        <pc:docMk/>
      </pc:docMkLst>
      <pc:sldChg chg="modSp">
        <pc:chgData name="Johnny Bartlett" userId="850071f289866482" providerId="Windows Live" clId="Web-{2996D254-56C3-4B51-ACC1-90D13EDD8D01}" dt="2020-03-07T20:30:37.815" v="257"/>
        <pc:sldMkLst>
          <pc:docMk/>
          <pc:sldMk cId="3077975981" sldId="257"/>
        </pc:sldMkLst>
        <pc:graphicFrameChg chg="mod modGraphic">
          <ac:chgData name="Johnny Bartlett" userId="850071f289866482" providerId="Windows Live" clId="Web-{2996D254-56C3-4B51-ACC1-90D13EDD8D01}" dt="2020-03-07T20:30:37.815" v="257"/>
          <ac:graphicFrameMkLst>
            <pc:docMk/>
            <pc:sldMk cId="3077975981" sldId="257"/>
            <ac:graphicFrameMk id="5" creationId="{2A1A419A-4864-422D-868B-8C245B8AC42E}"/>
          </ac:graphicFrameMkLst>
        </pc:graphicFrameChg>
      </pc:sldChg>
    </pc:docChg>
  </pc:docChgLst>
  <pc:docChgLst>
    <pc:chgData name="Johnny Bartlett" userId="850071f289866482" providerId="Windows Live" clId="Web-{28A68311-2B74-4160-B5B2-40978477E0EF}"/>
    <pc:docChg chg="addSld modSld addMainMaster delMainMaster">
      <pc:chgData name="Johnny Bartlett" userId="850071f289866482" providerId="Windows Live" clId="Web-{28A68311-2B74-4160-B5B2-40978477E0EF}" dt="2020-03-07T20:10:08.771" v="252" actId="20577"/>
      <pc:docMkLst>
        <pc:docMk/>
      </pc:docMkLst>
      <pc:sldChg chg="addSp delSp modSp mod setBg modClrScheme setClrOvrMap delDesignElem chgLayout">
        <pc:chgData name="Johnny Bartlett" userId="850071f289866482" providerId="Windows Live" clId="Web-{28A68311-2B74-4160-B5B2-40978477E0EF}" dt="2020-03-07T19:57:44.581" v="124"/>
        <pc:sldMkLst>
          <pc:docMk/>
          <pc:sldMk cId="109857222" sldId="256"/>
        </pc:sldMkLst>
        <pc:spChg chg="mod ord">
          <ac:chgData name="Johnny Bartlett" userId="850071f289866482" providerId="Windows Live" clId="Web-{28A68311-2B74-4160-B5B2-40978477E0EF}" dt="2020-03-07T19:57:44.581" v="124"/>
          <ac:spMkLst>
            <pc:docMk/>
            <pc:sldMk cId="109857222" sldId="256"/>
            <ac:spMk id="2" creationId="{00000000-0000-0000-0000-000000000000}"/>
          </ac:spMkLst>
        </pc:spChg>
        <pc:spChg chg="mod ord">
          <ac:chgData name="Johnny Bartlett" userId="850071f289866482" providerId="Windows Live" clId="Web-{28A68311-2B74-4160-B5B2-40978477E0EF}" dt="2020-03-07T19:57:44.581" v="124"/>
          <ac:spMkLst>
            <pc:docMk/>
            <pc:sldMk cId="109857222" sldId="256"/>
            <ac:spMk id="3" creationId="{00000000-0000-0000-0000-000000000000}"/>
          </ac:spMkLst>
        </pc:spChg>
        <pc:spChg chg="add del">
          <ac:chgData name="Johnny Bartlett" userId="850071f289866482" providerId="Windows Live" clId="Web-{28A68311-2B74-4160-B5B2-40978477E0EF}" dt="2020-03-07T19:41:18.232" v="4"/>
          <ac:spMkLst>
            <pc:docMk/>
            <pc:sldMk cId="109857222" sldId="256"/>
            <ac:spMk id="5" creationId="{6B695AA2-4B70-477F-AF90-536B720A1343}"/>
          </ac:spMkLst>
        </pc:spChg>
        <pc:spChg chg="add del">
          <ac:chgData name="Johnny Bartlett" userId="850071f289866482" providerId="Windows Live" clId="Web-{28A68311-2B74-4160-B5B2-40978477E0EF}" dt="2020-03-07T19:41:18.232" v="4"/>
          <ac:spMkLst>
            <pc:docMk/>
            <pc:sldMk cId="109857222" sldId="256"/>
            <ac:spMk id="7" creationId="{E2EDC3F9-BBE3-45A8-BBC7-E154E21D9C9F}"/>
          </ac:spMkLst>
        </pc:spChg>
        <pc:spChg chg="add del">
          <ac:chgData name="Johnny Bartlett" userId="850071f289866482" providerId="Windows Live" clId="Web-{28A68311-2B74-4160-B5B2-40978477E0EF}" dt="2020-03-07T19:41:32.951" v="6"/>
          <ac:spMkLst>
            <pc:docMk/>
            <pc:sldMk cId="109857222" sldId="256"/>
            <ac:spMk id="8" creationId="{D47766EE-4192-4B2D-A5A0-F60F9A5F743F}"/>
          </ac:spMkLst>
        </pc:spChg>
        <pc:spChg chg="add del">
          <ac:chgData name="Johnny Bartlett" userId="850071f289866482" providerId="Windows Live" clId="Web-{28A68311-2B74-4160-B5B2-40978477E0EF}" dt="2020-03-07T19:41:14.998" v="2"/>
          <ac:spMkLst>
            <pc:docMk/>
            <pc:sldMk cId="109857222" sldId="256"/>
            <ac:spMk id="9" creationId="{D47766EE-4192-4B2D-A5A0-F60F9A5F743F}"/>
          </ac:spMkLst>
        </pc:spChg>
        <pc:spChg chg="add del">
          <ac:chgData name="Johnny Bartlett" userId="850071f289866482" providerId="Windows Live" clId="Web-{28A68311-2B74-4160-B5B2-40978477E0EF}" dt="2020-03-07T19:41:14.998" v="2"/>
          <ac:spMkLst>
            <pc:docMk/>
            <pc:sldMk cId="109857222" sldId="256"/>
            <ac:spMk id="11" creationId="{FE664A62-D0CB-4F7E-9B51-BA2214071413}"/>
          </ac:spMkLst>
        </pc:spChg>
        <pc:spChg chg="add del">
          <ac:chgData name="Johnny Bartlett" userId="850071f289866482" providerId="Windows Live" clId="Web-{28A68311-2B74-4160-B5B2-40978477E0EF}" dt="2020-03-07T19:41:32.951" v="6"/>
          <ac:spMkLst>
            <pc:docMk/>
            <pc:sldMk cId="109857222" sldId="256"/>
            <ac:spMk id="12" creationId="{FE664A62-D0CB-4F7E-9B51-BA2214071413}"/>
          </ac:spMkLst>
        </pc:spChg>
        <pc:spChg chg="add del">
          <ac:chgData name="Johnny Bartlett" userId="850071f289866482" providerId="Windows Live" clId="Web-{28A68311-2B74-4160-B5B2-40978477E0EF}" dt="2020-03-07T19:57:44.581" v="124"/>
          <ac:spMkLst>
            <pc:docMk/>
            <pc:sldMk cId="109857222" sldId="256"/>
            <ac:spMk id="13" creationId="{3136C039-F5E0-42C7-AFB4-E1FC5B2865FC}"/>
          </ac:spMkLst>
        </pc:spChg>
        <pc:spChg chg="add del">
          <ac:chgData name="Johnny Bartlett" userId="850071f289866482" providerId="Windows Live" clId="Web-{28A68311-2B74-4160-B5B2-40978477E0EF}" dt="2020-03-07T19:42:39.187" v="9"/>
          <ac:spMkLst>
            <pc:docMk/>
            <pc:sldMk cId="109857222" sldId="256"/>
            <ac:spMk id="15" creationId="{8CA74D14-246A-4175-B6DE-9D43DBB3D4FF}"/>
          </ac:spMkLst>
        </pc:spChg>
        <pc:spChg chg="add del">
          <ac:chgData name="Johnny Bartlett" userId="850071f289866482" providerId="Windows Live" clId="Web-{28A68311-2B74-4160-B5B2-40978477E0EF}" dt="2020-03-07T19:57:44.581" v="124"/>
          <ac:spMkLst>
            <pc:docMk/>
            <pc:sldMk cId="109857222" sldId="256"/>
            <ac:spMk id="17" creationId="{7AB26B25-DCD4-4574-8050-200124370050}"/>
          </ac:spMkLst>
        </pc:spChg>
        <pc:picChg chg="add del">
          <ac:chgData name="Johnny Bartlett" userId="850071f289866482" providerId="Windows Live" clId="Web-{28A68311-2B74-4160-B5B2-40978477E0EF}" dt="2020-03-07T19:41:14.998" v="2"/>
          <ac:picMkLst>
            <pc:docMk/>
            <pc:sldMk cId="109857222" sldId="256"/>
            <ac:picMk id="4" creationId="{4B0A75C9-2038-452C-A3E9-286FEAA3C3E8}"/>
          </ac:picMkLst>
        </pc:picChg>
        <pc:picChg chg="add del">
          <ac:chgData name="Johnny Bartlett" userId="850071f289866482" providerId="Windows Live" clId="Web-{28A68311-2B74-4160-B5B2-40978477E0EF}" dt="2020-03-07T19:41:18.232" v="4"/>
          <ac:picMkLst>
            <pc:docMk/>
            <pc:sldMk cId="109857222" sldId="256"/>
            <ac:picMk id="6" creationId="{9582999C-9A43-41F7-ACD5-D293D4B6FFAF}"/>
          </ac:picMkLst>
        </pc:picChg>
        <pc:picChg chg="add mod ord">
          <ac:chgData name="Johnny Bartlett" userId="850071f289866482" providerId="Windows Live" clId="Web-{28A68311-2B74-4160-B5B2-40978477E0EF}" dt="2020-03-07T19:42:39.187" v="10"/>
          <ac:picMkLst>
            <pc:docMk/>
            <pc:sldMk cId="109857222" sldId="256"/>
            <ac:picMk id="10" creationId="{4B0A75C9-2038-452C-A3E9-286FEAA3C3E8}"/>
          </ac:picMkLst>
        </pc:picChg>
      </pc:sldChg>
      <pc:sldChg chg="addSp delSp modSp new mod setBg modClrScheme chgLayout">
        <pc:chgData name="Johnny Bartlett" userId="850071f289866482" providerId="Windows Live" clId="Web-{28A68311-2B74-4160-B5B2-40978477E0EF}" dt="2020-03-07T20:10:08.771" v="252" actId="20577"/>
        <pc:sldMkLst>
          <pc:docMk/>
          <pc:sldMk cId="3077975981" sldId="257"/>
        </pc:sldMkLst>
        <pc:spChg chg="del mod">
          <ac:chgData name="Johnny Bartlett" userId="850071f289866482" providerId="Windows Live" clId="Web-{28A68311-2B74-4160-B5B2-40978477E0EF}" dt="2020-03-07T19:54:14.517" v="115"/>
          <ac:spMkLst>
            <pc:docMk/>
            <pc:sldMk cId="3077975981" sldId="257"/>
            <ac:spMk id="2" creationId="{3B28CC08-8EF3-48BA-ACC8-E1580956C5FC}"/>
          </ac:spMkLst>
        </pc:spChg>
        <pc:spChg chg="del">
          <ac:chgData name="Johnny Bartlett" userId="850071f289866482" providerId="Windows Live" clId="Web-{28A68311-2B74-4160-B5B2-40978477E0EF}" dt="2020-03-07T19:54:09.642" v="114"/>
          <ac:spMkLst>
            <pc:docMk/>
            <pc:sldMk cId="3077975981" sldId="257"/>
            <ac:spMk id="3" creationId="{B5ACB20A-BB96-4DE1-9087-7663DC4AFDE2}"/>
          </ac:spMkLst>
        </pc:spChg>
        <pc:spChg chg="add del mod">
          <ac:chgData name="Johnny Bartlett" userId="850071f289866482" providerId="Windows Live" clId="Web-{28A68311-2B74-4160-B5B2-40978477E0EF}" dt="2020-03-07T19:57:08.674" v="120"/>
          <ac:spMkLst>
            <pc:docMk/>
            <pc:sldMk cId="3077975981" sldId="257"/>
            <ac:spMk id="4" creationId="{F83F8DA0-BF5E-4640-B2AB-2B41C21EEA1C}"/>
          </ac:spMkLst>
        </pc:spChg>
        <pc:spChg chg="add mod">
          <ac:chgData name="Johnny Bartlett" userId="850071f289866482" providerId="Windows Live" clId="Web-{28A68311-2B74-4160-B5B2-40978477E0EF}" dt="2020-03-07T20:10:08.771" v="252" actId="20577"/>
          <ac:spMkLst>
            <pc:docMk/>
            <pc:sldMk cId="3077975981" sldId="257"/>
            <ac:spMk id="9" creationId="{C6EC17EE-A345-4C52-A6AB-43A295D26DB3}"/>
          </ac:spMkLst>
        </pc:spChg>
        <pc:spChg chg="add mod">
          <ac:chgData name="Johnny Bartlett" userId="850071f289866482" providerId="Windows Live" clId="Web-{28A68311-2B74-4160-B5B2-40978477E0EF}" dt="2020-03-07T20:09:39.302" v="245"/>
          <ac:spMkLst>
            <pc:docMk/>
            <pc:sldMk cId="3077975981" sldId="257"/>
            <ac:spMk id="10" creationId="{A5DDB12C-EECF-44C2-A5D6-DF851B2CC765}"/>
          </ac:spMkLst>
        </pc:spChg>
        <pc:spChg chg="add del mod">
          <ac:chgData name="Johnny Bartlett" userId="850071f289866482" providerId="Windows Live" clId="Web-{28A68311-2B74-4160-B5B2-40978477E0EF}" dt="2020-03-07T20:05:25.020" v="195"/>
          <ac:spMkLst>
            <pc:docMk/>
            <pc:sldMk cId="3077975981" sldId="257"/>
            <ac:spMk id="11" creationId="{60688E1D-AEE0-4BF3-A271-EB76B67D1BCA}"/>
          </ac:spMkLst>
        </pc:spChg>
        <pc:spChg chg="add del mod">
          <ac:chgData name="Johnny Bartlett" userId="850071f289866482" providerId="Windows Live" clId="Web-{28A68311-2B74-4160-B5B2-40978477E0EF}" dt="2020-03-07T20:05:23.348" v="194"/>
          <ac:spMkLst>
            <pc:docMk/>
            <pc:sldMk cId="3077975981" sldId="257"/>
            <ac:spMk id="12" creationId="{F6FDE487-DD26-4BA4-ACC7-FE29FB046B52}"/>
          </ac:spMkLst>
        </pc:spChg>
        <pc:spChg chg="add del">
          <ac:chgData name="Johnny Bartlett" userId="850071f289866482" providerId="Windows Live" clId="Web-{28A68311-2B74-4160-B5B2-40978477E0EF}" dt="2020-03-07T20:04:55.770" v="188"/>
          <ac:spMkLst>
            <pc:docMk/>
            <pc:sldMk cId="3077975981" sldId="257"/>
            <ac:spMk id="13" creationId="{95032D34-6749-4209-AEAF-1CF704E058F6}"/>
          </ac:spMkLst>
        </pc:spChg>
        <pc:spChg chg="add mod">
          <ac:chgData name="Johnny Bartlett" userId="850071f289866482" providerId="Windows Live" clId="Web-{28A68311-2B74-4160-B5B2-40978477E0EF}" dt="2020-03-07T20:09:42.974" v="246"/>
          <ac:spMkLst>
            <pc:docMk/>
            <pc:sldMk cId="3077975981" sldId="257"/>
            <ac:spMk id="14" creationId="{924A85CC-A175-4585-A73F-61AD68765A14}"/>
          </ac:spMkLst>
        </pc:spChg>
        <pc:spChg chg="add mod">
          <ac:chgData name="Johnny Bartlett" userId="850071f289866482" providerId="Windows Live" clId="Web-{28A68311-2B74-4160-B5B2-40978477E0EF}" dt="2020-03-07T20:09:55.521" v="249"/>
          <ac:spMkLst>
            <pc:docMk/>
            <pc:sldMk cId="3077975981" sldId="257"/>
            <ac:spMk id="15" creationId="{A075BFE6-D8F7-45DD-8C3D-DB73BF59A7E2}"/>
          </ac:spMkLst>
        </pc:spChg>
        <pc:spChg chg="add del mod">
          <ac:chgData name="Johnny Bartlett" userId="850071f289866482" providerId="Windows Live" clId="Web-{28A68311-2B74-4160-B5B2-40978477E0EF}" dt="2020-03-07T20:08:33.287" v="227"/>
          <ac:spMkLst>
            <pc:docMk/>
            <pc:sldMk cId="3077975981" sldId="257"/>
            <ac:spMk id="16" creationId="{8B8C85D4-8BAF-4562-B254-6F0429FE7DD1}"/>
          </ac:spMkLst>
        </pc:spChg>
        <pc:spChg chg="add mod">
          <ac:chgData name="Johnny Bartlett" userId="850071f289866482" providerId="Windows Live" clId="Web-{28A68311-2B74-4160-B5B2-40978477E0EF}" dt="2020-03-07T20:09:06.240" v="243" actId="20577"/>
          <ac:spMkLst>
            <pc:docMk/>
            <pc:sldMk cId="3077975981" sldId="257"/>
            <ac:spMk id="17" creationId="{FBC58260-A159-4BD9-9449-0986F9E9545D}"/>
          </ac:spMkLst>
        </pc:spChg>
        <pc:graphicFrameChg chg="add mod modGraphic">
          <ac:chgData name="Johnny Bartlett" userId="850071f289866482" providerId="Windows Live" clId="Web-{28A68311-2B74-4160-B5B2-40978477E0EF}" dt="2020-03-07T20:00:05.659" v="159"/>
          <ac:graphicFrameMkLst>
            <pc:docMk/>
            <pc:sldMk cId="3077975981" sldId="257"/>
            <ac:graphicFrameMk id="5" creationId="{2A1A419A-4864-422D-868B-8C245B8AC42E}"/>
          </ac:graphicFrameMkLst>
        </pc:graphicFrameChg>
        <pc:picChg chg="add del mod">
          <ac:chgData name="Johnny Bartlett" userId="850071f289866482" providerId="Windows Live" clId="Web-{28A68311-2B74-4160-B5B2-40978477E0EF}" dt="2020-03-07T20:03:26.848" v="168"/>
          <ac:picMkLst>
            <pc:docMk/>
            <pc:sldMk cId="3077975981" sldId="257"/>
            <ac:picMk id="7" creationId="{F878E34C-6621-48FD-B161-60BC14261FDF}"/>
          </ac:picMkLst>
        </pc:picChg>
      </pc:sldChg>
      <pc:sldMasterChg chg="del delSldLayout">
        <pc:chgData name="Johnny Bartlett" userId="850071f289866482" providerId="Windows Live" clId="Web-{28A68311-2B74-4160-B5B2-40978477E0EF}" dt="2020-03-07T19:41:00.857" v="0"/>
        <pc:sldMasterMkLst>
          <pc:docMk/>
          <pc:sldMasterMk cId="2460954070" sldId="2147483660"/>
        </pc:sldMasterMkLst>
        <pc:sldLayoutChg chg="del">
          <pc:chgData name="Johnny Bartlett" userId="850071f289866482" providerId="Windows Live" clId="Web-{28A68311-2B74-4160-B5B2-40978477E0EF}" dt="2020-03-07T19:41:00.857" v="0"/>
          <pc:sldLayoutMkLst>
            <pc:docMk/>
            <pc:sldMasterMk cId="2460954070" sldId="2147483660"/>
            <pc:sldLayoutMk cId="2385387890" sldId="2147483661"/>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949138452" sldId="2147483662"/>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2591524520" sldId="2147483663"/>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1203092039" sldId="2147483664"/>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3733172339" sldId="2147483665"/>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3210312558" sldId="2147483666"/>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3146388984" sldId="2147483667"/>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3171841454" sldId="2147483668"/>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1718958274" sldId="2147483669"/>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2202905451" sldId="2147483670"/>
          </pc:sldLayoutMkLst>
        </pc:sldLayoutChg>
        <pc:sldLayoutChg chg="del">
          <pc:chgData name="Johnny Bartlett" userId="850071f289866482" providerId="Windows Live" clId="Web-{28A68311-2B74-4160-B5B2-40978477E0EF}" dt="2020-03-07T19:41:00.857" v="0"/>
          <pc:sldLayoutMkLst>
            <pc:docMk/>
            <pc:sldMasterMk cId="2460954070" sldId="2147483660"/>
            <pc:sldLayoutMk cId="3479445657" sldId="2147483671"/>
          </pc:sldLayoutMkLst>
        </pc:sldLayoutChg>
      </pc:sldMasterChg>
      <pc:sldMasterChg chg="add del addSldLayout delSldLayout modSldLayout">
        <pc:chgData name="Johnny Bartlett" userId="850071f289866482" providerId="Windows Live" clId="Web-{28A68311-2B74-4160-B5B2-40978477E0EF}" dt="2020-03-07T19:41:18.326" v="5"/>
        <pc:sldMasterMkLst>
          <pc:docMk/>
          <pc:sldMasterMk cId="4128061569" sldId="2147483672"/>
        </pc:sldMasterMkLst>
        <pc:sldLayoutChg chg="add del mod replId">
          <pc:chgData name="Johnny Bartlett" userId="850071f289866482" providerId="Windows Live" clId="Web-{28A68311-2B74-4160-B5B2-40978477E0EF}" dt="2020-03-07T19:41:18.326" v="5"/>
          <pc:sldLayoutMkLst>
            <pc:docMk/>
            <pc:sldMasterMk cId="4128061569" sldId="2147483672"/>
            <pc:sldLayoutMk cId="3265639499" sldId="2147483673"/>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2383533244" sldId="2147483674"/>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2223547530" sldId="2147483675"/>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33476629" sldId="2147483676"/>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3730637346" sldId="2147483677"/>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38294243" sldId="2147483678"/>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1764859543" sldId="2147483679"/>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1309753854" sldId="2147483680"/>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1713863716" sldId="2147483681"/>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3492698022" sldId="2147483682"/>
          </pc:sldLayoutMkLst>
        </pc:sldLayoutChg>
        <pc:sldLayoutChg chg="add del mod replId">
          <pc:chgData name="Johnny Bartlett" userId="850071f289866482" providerId="Windows Live" clId="Web-{28A68311-2B74-4160-B5B2-40978477E0EF}" dt="2020-03-07T19:41:18.326" v="5"/>
          <pc:sldLayoutMkLst>
            <pc:docMk/>
            <pc:sldMasterMk cId="4128061569" sldId="2147483672"/>
            <pc:sldLayoutMk cId="2626671556" sldId="2147483683"/>
          </pc:sldLayoutMkLst>
        </pc:sldLayoutChg>
      </pc:sldMasterChg>
      <pc:sldMasterChg chg="add del addSldLayout delSldLayout">
        <pc:chgData name="Johnny Bartlett" userId="850071f289866482" providerId="Windows Live" clId="Web-{28A68311-2B74-4160-B5B2-40978477E0EF}" dt="2020-03-07T19:41:18.326" v="5"/>
        <pc:sldMasterMkLst>
          <pc:docMk/>
          <pc:sldMasterMk cId="701914779" sldId="2147483769"/>
        </pc:sldMasterMkLst>
        <pc:sldLayoutChg chg="add del">
          <pc:chgData name="Johnny Bartlett" userId="850071f289866482" providerId="Windows Live" clId="Web-{28A68311-2B74-4160-B5B2-40978477E0EF}" dt="2020-03-07T19:41:18.326" v="5"/>
          <pc:sldLayoutMkLst>
            <pc:docMk/>
            <pc:sldMasterMk cId="701914779" sldId="2147483769"/>
            <pc:sldLayoutMk cId="159708852" sldId="2147483757"/>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2189504142" sldId="2147483758"/>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493958994" sldId="2147483759"/>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2255441474" sldId="2147483760"/>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3389062338" sldId="2147483761"/>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2277752056" sldId="2147483762"/>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2466230054" sldId="2147483763"/>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2338329989" sldId="2147483764"/>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880270867" sldId="2147483765"/>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1738429843" sldId="2147483766"/>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4173321150" sldId="2147483767"/>
          </pc:sldLayoutMkLst>
        </pc:sldLayoutChg>
        <pc:sldLayoutChg chg="add del">
          <pc:chgData name="Johnny Bartlett" userId="850071f289866482" providerId="Windows Live" clId="Web-{28A68311-2B74-4160-B5B2-40978477E0EF}" dt="2020-03-07T19:41:18.326" v="5"/>
          <pc:sldLayoutMkLst>
            <pc:docMk/>
            <pc:sldMasterMk cId="701914779" sldId="2147483769"/>
            <pc:sldLayoutMk cId="3229266854" sldId="2147483768"/>
          </pc:sldLayoutMkLst>
        </pc:sldLayoutChg>
      </pc:sldMasterChg>
      <pc:sldMasterChg chg="add del addSldLayout delSldLayout modSldLayout">
        <pc:chgData name="Johnny Bartlett" userId="850071f289866482" providerId="Windows Live" clId="Web-{28A68311-2B74-4160-B5B2-40978477E0EF}" dt="2020-03-07T19:42:28.561" v="7"/>
        <pc:sldMasterMkLst>
          <pc:docMk/>
          <pc:sldMasterMk cId="2739657029" sldId="2147483770"/>
        </pc:sldMasterMkLst>
        <pc:sldLayoutChg chg="add del mod replId">
          <pc:chgData name="Johnny Bartlett" userId="850071f289866482" providerId="Windows Live" clId="Web-{28A68311-2B74-4160-B5B2-40978477E0EF}" dt="2020-03-07T19:42:28.561" v="7"/>
          <pc:sldLayoutMkLst>
            <pc:docMk/>
            <pc:sldMasterMk cId="2739657029" sldId="2147483770"/>
            <pc:sldLayoutMk cId="3885566779" sldId="2147483771"/>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232519302" sldId="2147483772"/>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3658847332" sldId="2147483773"/>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2199030301" sldId="2147483774"/>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79535242" sldId="2147483775"/>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2745598751" sldId="2147483776"/>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2073328523" sldId="2147483777"/>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3227305287" sldId="2147483778"/>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3570116767" sldId="2147483779"/>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1403014426" sldId="2147483780"/>
          </pc:sldLayoutMkLst>
        </pc:sldLayoutChg>
        <pc:sldLayoutChg chg="add del mod replId">
          <pc:chgData name="Johnny Bartlett" userId="850071f289866482" providerId="Windows Live" clId="Web-{28A68311-2B74-4160-B5B2-40978477E0EF}" dt="2020-03-07T19:42:28.561" v="7"/>
          <pc:sldLayoutMkLst>
            <pc:docMk/>
            <pc:sldMasterMk cId="2739657029" sldId="2147483770"/>
            <pc:sldLayoutMk cId="782952703" sldId="2147483781"/>
          </pc:sldLayoutMkLst>
        </pc:sldLayoutChg>
      </pc:sldMasterChg>
      <pc:sldMasterChg chg="add del addSldLayout delSldLayout modSldLayout">
        <pc:chgData name="Johnny Bartlett" userId="850071f289866482" providerId="Windows Live" clId="Web-{28A68311-2B74-4160-B5B2-40978477E0EF}" dt="2020-03-07T19:57:44.581" v="124"/>
        <pc:sldMasterMkLst>
          <pc:docMk/>
          <pc:sldMasterMk cId="1019215247" sldId="2147483782"/>
        </pc:sldMasterMkLst>
        <pc:sldLayoutChg chg="add del mod replId">
          <pc:chgData name="Johnny Bartlett" userId="850071f289866482" providerId="Windows Live" clId="Web-{28A68311-2B74-4160-B5B2-40978477E0EF}" dt="2020-03-07T19:57:44.581" v="124"/>
          <pc:sldLayoutMkLst>
            <pc:docMk/>
            <pc:sldMasterMk cId="1019215247" sldId="2147483782"/>
            <pc:sldLayoutMk cId="3543332316" sldId="2147483783"/>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896327050" sldId="2147483784"/>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2722140128" sldId="2147483785"/>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2619541362" sldId="2147483786"/>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3760674606" sldId="2147483787"/>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83391442" sldId="2147483788"/>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2659569702" sldId="2147483789"/>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2294183614" sldId="2147483790"/>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3560013026" sldId="2147483791"/>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2394310839" sldId="2147483792"/>
          </pc:sldLayoutMkLst>
        </pc:sldLayoutChg>
        <pc:sldLayoutChg chg="add del mod replId">
          <pc:chgData name="Johnny Bartlett" userId="850071f289866482" providerId="Windows Live" clId="Web-{28A68311-2B74-4160-B5B2-40978477E0EF}" dt="2020-03-07T19:57:44.581" v="124"/>
          <pc:sldLayoutMkLst>
            <pc:docMk/>
            <pc:sldMasterMk cId="1019215247" sldId="2147483782"/>
            <pc:sldLayoutMk cId="1015167806" sldId="2147483793"/>
          </pc:sldLayoutMkLst>
        </pc:sldLayoutChg>
      </pc:sldMasterChg>
      <pc:sldMasterChg chg="add del addSldLayout delSldLayout">
        <pc:chgData name="Johnny Bartlett" userId="850071f289866482" providerId="Windows Live" clId="Web-{28A68311-2B74-4160-B5B2-40978477E0EF}" dt="2020-03-07T19:41:18.232" v="4"/>
        <pc:sldMasterMkLst>
          <pc:docMk/>
          <pc:sldMasterMk cId="1617610964" sldId="2147483782"/>
        </pc:sldMasterMkLst>
        <pc:sldLayoutChg chg="add del">
          <pc:chgData name="Johnny Bartlett" userId="850071f289866482" providerId="Windows Live" clId="Web-{28A68311-2B74-4160-B5B2-40978477E0EF}" dt="2020-03-07T19:41:18.232" v="4"/>
          <pc:sldLayoutMkLst>
            <pc:docMk/>
            <pc:sldMasterMk cId="1617610964" sldId="2147483782"/>
            <pc:sldLayoutMk cId="2118742497" sldId="2147483771"/>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2687962944" sldId="2147483772"/>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3221720483" sldId="2147483773"/>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4092146403" sldId="2147483774"/>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2469745932" sldId="2147483775"/>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3659634211" sldId="2147483776"/>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2811654211" sldId="2147483777"/>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4047221747" sldId="2147483778"/>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3496290188" sldId="2147483779"/>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2712108434" sldId="2147483780"/>
          </pc:sldLayoutMkLst>
        </pc:sldLayoutChg>
        <pc:sldLayoutChg chg="add del">
          <pc:chgData name="Johnny Bartlett" userId="850071f289866482" providerId="Windows Live" clId="Web-{28A68311-2B74-4160-B5B2-40978477E0EF}" dt="2020-03-07T19:41:18.232" v="4"/>
          <pc:sldLayoutMkLst>
            <pc:docMk/>
            <pc:sldMasterMk cId="1617610964" sldId="2147483782"/>
            <pc:sldLayoutMk cId="2374067292" sldId="2147483781"/>
          </pc:sldLayoutMkLst>
        </pc:sldLayoutChg>
      </pc:sldMasterChg>
      <pc:sldMasterChg chg="add del addSldLayout delSldLayout modSldLayout">
        <pc:chgData name="Johnny Bartlett" userId="850071f289866482" providerId="Windows Live" clId="Web-{28A68311-2B74-4160-B5B2-40978477E0EF}" dt="2020-03-07T19:57:44.581" v="124"/>
        <pc:sldMasterMkLst>
          <pc:docMk/>
          <pc:sldMasterMk cId="2855650639" sldId="2147483794"/>
        </pc:sldMasterMkLst>
        <pc:sldLayoutChg chg="add del mod replId">
          <pc:chgData name="Johnny Bartlett" userId="850071f289866482" providerId="Windows Live" clId="Web-{28A68311-2B74-4160-B5B2-40978477E0EF}" dt="2020-03-07T19:57:44.581" v="124"/>
          <pc:sldLayoutMkLst>
            <pc:docMk/>
            <pc:sldMasterMk cId="2855650639" sldId="2147483794"/>
            <pc:sldLayoutMk cId="1772917508" sldId="2147483795"/>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3129672615" sldId="2147483796"/>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3944099349" sldId="2147483797"/>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3201635329" sldId="2147483798"/>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2443359200" sldId="2147483799"/>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53572219" sldId="2147483800"/>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263127857" sldId="2147483801"/>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4016881203" sldId="2147483802"/>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2802045702" sldId="2147483803"/>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282298411" sldId="2147483804"/>
          </pc:sldLayoutMkLst>
        </pc:sldLayoutChg>
        <pc:sldLayoutChg chg="add del mod replId">
          <pc:chgData name="Johnny Bartlett" userId="850071f289866482" providerId="Windows Live" clId="Web-{28A68311-2B74-4160-B5B2-40978477E0EF}" dt="2020-03-07T19:57:44.581" v="124"/>
          <pc:sldLayoutMkLst>
            <pc:docMk/>
            <pc:sldMasterMk cId="2855650639" sldId="2147483794"/>
            <pc:sldLayoutMk cId="3867719188" sldId="2147483805"/>
          </pc:sldLayoutMkLst>
        </pc:sldLayoutChg>
      </pc:sldMasterChg>
    </pc:docChg>
  </pc:docChgLst>
  <pc:docChgLst>
    <pc:chgData name="Johnny Bartlett" userId="850071f289866482" providerId="Windows Live" clId="Web-{83E0E667-6723-4EDF-ABA0-1BAFAE753330}"/>
    <pc:docChg chg="modSld">
      <pc:chgData name="Johnny Bartlett" userId="850071f289866482" providerId="Windows Live" clId="Web-{83E0E667-6723-4EDF-ABA0-1BAFAE753330}" dt="2020-03-07T21:22:30.153" v="251"/>
      <pc:docMkLst>
        <pc:docMk/>
      </pc:docMkLst>
      <pc:sldChg chg="modSp">
        <pc:chgData name="Johnny Bartlett" userId="850071f289866482" providerId="Windows Live" clId="Web-{83E0E667-6723-4EDF-ABA0-1BAFAE753330}" dt="2020-03-07T21:22:30.153" v="251"/>
        <pc:sldMkLst>
          <pc:docMk/>
          <pc:sldMk cId="3077975981" sldId="257"/>
        </pc:sldMkLst>
        <pc:graphicFrameChg chg="mod modGraphic">
          <ac:chgData name="Johnny Bartlett" userId="850071f289866482" providerId="Windows Live" clId="Web-{83E0E667-6723-4EDF-ABA0-1BAFAE753330}" dt="2020-03-07T21:22:30.153" v="251"/>
          <ac:graphicFrameMkLst>
            <pc:docMk/>
            <pc:sldMk cId="3077975981" sldId="257"/>
            <ac:graphicFrameMk id="5" creationId="{2A1A419A-4864-422D-868B-8C245B8AC42E}"/>
          </ac:graphicFrameMkLst>
        </pc:graphicFrameChg>
      </pc:sldChg>
    </pc:docChg>
  </pc:docChgLst>
  <pc:docChgLst>
    <pc:chgData name="Johnny Bartlett" userId="850071f289866482" providerId="LiveId" clId="{D8BEE94E-F843-2C46-B030-779D115B1F82}"/>
    <pc:docChg chg="modSld">
      <pc:chgData name="Johnny Bartlett" userId="850071f289866482" providerId="LiveId" clId="{D8BEE94E-F843-2C46-B030-779D115B1F82}" dt="2020-03-07T22:29:39.457" v="573" actId="20577"/>
      <pc:docMkLst>
        <pc:docMk/>
      </pc:docMkLst>
      <pc:sldChg chg="modSp">
        <pc:chgData name="Johnny Bartlett" userId="850071f289866482" providerId="LiveId" clId="{D8BEE94E-F843-2C46-B030-779D115B1F82}" dt="2020-03-07T22:29:39.457" v="573" actId="20577"/>
        <pc:sldMkLst>
          <pc:docMk/>
          <pc:sldMk cId="3077975981" sldId="257"/>
        </pc:sldMkLst>
        <pc:graphicFrameChg chg="modGraphic">
          <ac:chgData name="Johnny Bartlett" userId="850071f289866482" providerId="LiveId" clId="{D8BEE94E-F843-2C46-B030-779D115B1F82}" dt="2020-03-07T22:29:39.457" v="573" actId="20577"/>
          <ac:graphicFrameMkLst>
            <pc:docMk/>
            <pc:sldMk cId="3077975981" sldId="257"/>
            <ac:graphicFrameMk id="5" creationId="{2A1A419A-4864-422D-868B-8C245B8AC42E}"/>
          </ac:graphicFrameMkLst>
        </pc:graphicFrameChg>
      </pc:sldChg>
    </pc:docChg>
  </pc:docChgLst>
  <pc:docChgLst>
    <pc:chgData name="Johnny Bartlett" userId="850071f289866482" providerId="Windows Live" clId="Web-{250BA64D-6C66-41C7-8A83-8FB932C1F1BB}"/>
    <pc:docChg chg="modSld">
      <pc:chgData name="Johnny Bartlett" userId="850071f289866482" providerId="Windows Live" clId="Web-{250BA64D-6C66-41C7-8A83-8FB932C1F1BB}" dt="2020-03-07T22:09:08.798" v="45"/>
      <pc:docMkLst>
        <pc:docMk/>
      </pc:docMkLst>
      <pc:sldChg chg="modSp">
        <pc:chgData name="Johnny Bartlett" userId="850071f289866482" providerId="Windows Live" clId="Web-{250BA64D-6C66-41C7-8A83-8FB932C1F1BB}" dt="2020-03-07T22:07:54.954" v="2" actId="20577"/>
        <pc:sldMkLst>
          <pc:docMk/>
          <pc:sldMk cId="109857222" sldId="256"/>
        </pc:sldMkLst>
        <pc:spChg chg="mod">
          <ac:chgData name="Johnny Bartlett" userId="850071f289866482" providerId="Windows Live" clId="Web-{250BA64D-6C66-41C7-8A83-8FB932C1F1BB}" dt="2020-03-07T22:07:54.954" v="2" actId="20577"/>
          <ac:spMkLst>
            <pc:docMk/>
            <pc:sldMk cId="109857222" sldId="256"/>
            <ac:spMk id="2" creationId="{00000000-0000-0000-0000-000000000000}"/>
          </ac:spMkLst>
        </pc:spChg>
      </pc:sldChg>
      <pc:sldChg chg="modSp">
        <pc:chgData name="Johnny Bartlett" userId="850071f289866482" providerId="Windows Live" clId="Web-{250BA64D-6C66-41C7-8A83-8FB932C1F1BB}" dt="2020-03-07T22:09:08.798" v="45"/>
        <pc:sldMkLst>
          <pc:docMk/>
          <pc:sldMk cId="3077975981" sldId="257"/>
        </pc:sldMkLst>
        <pc:graphicFrameChg chg="mod modGraphic">
          <ac:chgData name="Johnny Bartlett" userId="850071f289866482" providerId="Windows Live" clId="Web-{250BA64D-6C66-41C7-8A83-8FB932C1F1BB}" dt="2020-03-07T22:09:08.798" v="45"/>
          <ac:graphicFrameMkLst>
            <pc:docMk/>
            <pc:sldMk cId="3077975981" sldId="257"/>
            <ac:graphicFrameMk id="5" creationId="{2A1A419A-4864-422D-868B-8C245B8AC42E}"/>
          </ac:graphicFrameMkLst>
        </pc:graphicFrameChg>
      </pc:sldChg>
    </pc:docChg>
  </pc:docChgLst>
  <pc:docChgLst>
    <pc:chgData name="Johnny Bartlett" userId="850071f289866482" providerId="LiveId" clId="{92C43206-ED60-492F-B149-69101E702B56}"/>
    <pc:docChg chg="undo custSel mod addSld delSld modSld sldOrd">
      <pc:chgData name="Johnny Bartlett" userId="850071f289866482" providerId="LiveId" clId="{92C43206-ED60-492F-B149-69101E702B56}" dt="2020-03-18T21:38:41.756" v="19239" actId="20577"/>
      <pc:docMkLst>
        <pc:docMk/>
      </pc:docMkLst>
      <pc:sldChg chg="modSp">
        <pc:chgData name="Johnny Bartlett" userId="850071f289866482" providerId="LiveId" clId="{92C43206-ED60-492F-B149-69101E702B56}" dt="2020-03-09T02:10:01.875" v="6923" actId="27636"/>
        <pc:sldMkLst>
          <pc:docMk/>
          <pc:sldMk cId="109857222" sldId="256"/>
        </pc:sldMkLst>
        <pc:spChg chg="mod">
          <ac:chgData name="Johnny Bartlett" userId="850071f289866482" providerId="LiveId" clId="{92C43206-ED60-492F-B149-69101E702B56}" dt="2020-03-09T02:10:01.875" v="6923" actId="27636"/>
          <ac:spMkLst>
            <pc:docMk/>
            <pc:sldMk cId="109857222" sldId="256"/>
            <ac:spMk id="4" creationId="{4D5A5C03-5A79-479F-B1D0-324585FE7B2C}"/>
          </ac:spMkLst>
        </pc:spChg>
      </pc:sldChg>
      <pc:sldChg chg="addSp delSp modSp addCm delCm">
        <pc:chgData name="Johnny Bartlett" userId="850071f289866482" providerId="LiveId" clId="{92C43206-ED60-492F-B149-69101E702B56}" dt="2020-03-18T21:38:41.756" v="19239" actId="20577"/>
        <pc:sldMkLst>
          <pc:docMk/>
          <pc:sldMk cId="3077975981" sldId="257"/>
        </pc:sldMkLst>
        <pc:spChg chg="add mod">
          <ac:chgData name="Johnny Bartlett" userId="850071f289866482" providerId="LiveId" clId="{92C43206-ED60-492F-B149-69101E702B56}" dt="2020-03-18T21:25:40.440" v="18402" actId="404"/>
          <ac:spMkLst>
            <pc:docMk/>
            <pc:sldMk cId="3077975981" sldId="257"/>
            <ac:spMk id="2" creationId="{C4B4207E-9FA3-4C2A-BADC-C3AE3D60F4DF}"/>
          </ac:spMkLst>
        </pc:spChg>
        <pc:spChg chg="add del mod">
          <ac:chgData name="Johnny Bartlett" userId="850071f289866482" providerId="LiveId" clId="{92C43206-ED60-492F-B149-69101E702B56}" dt="2020-03-14T19:16:04.789" v="9510"/>
          <ac:spMkLst>
            <pc:docMk/>
            <pc:sldMk cId="3077975981" sldId="257"/>
            <ac:spMk id="3" creationId="{DAA3211D-D941-429B-A204-2D13F7B2D354}"/>
          </ac:spMkLst>
        </pc:spChg>
        <pc:spChg chg="add mod">
          <ac:chgData name="Johnny Bartlett" userId="850071f289866482" providerId="LiveId" clId="{92C43206-ED60-492F-B149-69101E702B56}" dt="2020-03-18T21:25:40.440" v="18402" actId="404"/>
          <ac:spMkLst>
            <pc:docMk/>
            <pc:sldMk cId="3077975981" sldId="257"/>
            <ac:spMk id="6" creationId="{4887B63F-2029-4E2D-BD9F-8F5CC15999BD}"/>
          </ac:spMkLst>
        </pc:spChg>
        <pc:spChg chg="add mod ord">
          <ac:chgData name="Johnny Bartlett" userId="850071f289866482" providerId="LiveId" clId="{92C43206-ED60-492F-B149-69101E702B56}" dt="2020-03-18T21:25:39.101" v="18398" actId="404"/>
          <ac:spMkLst>
            <pc:docMk/>
            <pc:sldMk cId="3077975981" sldId="257"/>
            <ac:spMk id="8" creationId="{956D9EB0-BCED-4012-B884-E8826B017DD9}"/>
          </ac:spMkLst>
        </pc:spChg>
        <pc:spChg chg="mod">
          <ac:chgData name="Johnny Bartlett" userId="850071f289866482" providerId="LiveId" clId="{92C43206-ED60-492F-B149-69101E702B56}" dt="2020-03-18T21:25:39.101" v="18398" actId="404"/>
          <ac:spMkLst>
            <pc:docMk/>
            <pc:sldMk cId="3077975981" sldId="257"/>
            <ac:spMk id="9" creationId="{C6EC17EE-A345-4C52-A6AB-43A295D26DB3}"/>
          </ac:spMkLst>
        </pc:spChg>
        <pc:spChg chg="mod">
          <ac:chgData name="Johnny Bartlett" userId="850071f289866482" providerId="LiveId" clId="{92C43206-ED60-492F-B149-69101E702B56}" dt="2020-03-18T21:25:39.101" v="18398" actId="404"/>
          <ac:spMkLst>
            <pc:docMk/>
            <pc:sldMk cId="3077975981" sldId="257"/>
            <ac:spMk id="10" creationId="{A5DDB12C-EECF-44C2-A5D6-DF851B2CC765}"/>
          </ac:spMkLst>
        </pc:spChg>
        <pc:spChg chg="add del mod">
          <ac:chgData name="Johnny Bartlett" userId="850071f289866482" providerId="LiveId" clId="{92C43206-ED60-492F-B149-69101E702B56}" dt="2020-03-09T00:18:35.267" v="5477"/>
          <ac:spMkLst>
            <pc:docMk/>
            <pc:sldMk cId="3077975981" sldId="257"/>
            <ac:spMk id="11" creationId="{0B0E43F6-9B69-40A6-BF28-233D28ED6DE5}"/>
          </ac:spMkLst>
        </pc:spChg>
        <pc:spChg chg="add del mod">
          <ac:chgData name="Johnny Bartlett" userId="850071f289866482" providerId="LiveId" clId="{92C43206-ED60-492F-B149-69101E702B56}" dt="2020-03-09T00:18:35.267" v="5477"/>
          <ac:spMkLst>
            <pc:docMk/>
            <pc:sldMk cId="3077975981" sldId="257"/>
            <ac:spMk id="12" creationId="{6ABDFAC0-D387-4161-82E7-39BE7ABC53E9}"/>
          </ac:spMkLst>
        </pc:spChg>
        <pc:spChg chg="add del mod">
          <ac:chgData name="Johnny Bartlett" userId="850071f289866482" providerId="LiveId" clId="{92C43206-ED60-492F-B149-69101E702B56}" dt="2020-03-09T00:18:35.267" v="5477"/>
          <ac:spMkLst>
            <pc:docMk/>
            <pc:sldMk cId="3077975981" sldId="257"/>
            <ac:spMk id="13" creationId="{3133E7E9-0CF3-4152-84B5-CF126E6423BA}"/>
          </ac:spMkLst>
        </pc:spChg>
        <pc:spChg chg="add mod">
          <ac:chgData name="Johnny Bartlett" userId="850071f289866482" providerId="LiveId" clId="{92C43206-ED60-492F-B149-69101E702B56}" dt="2020-03-18T21:25:40.440" v="18402" actId="404"/>
          <ac:spMkLst>
            <pc:docMk/>
            <pc:sldMk cId="3077975981" sldId="257"/>
            <ac:spMk id="13" creationId="{FE57788E-EA4E-4F0C-866C-E834D48CF6CE}"/>
          </ac:spMkLst>
        </pc:spChg>
        <pc:spChg chg="mod">
          <ac:chgData name="Johnny Bartlett" userId="850071f289866482" providerId="LiveId" clId="{92C43206-ED60-492F-B149-69101E702B56}" dt="2020-03-18T21:25:39.101" v="18398" actId="404"/>
          <ac:spMkLst>
            <pc:docMk/>
            <pc:sldMk cId="3077975981" sldId="257"/>
            <ac:spMk id="14" creationId="{924A85CC-A175-4585-A73F-61AD68765A14}"/>
          </ac:spMkLst>
        </pc:spChg>
        <pc:spChg chg="mod">
          <ac:chgData name="Johnny Bartlett" userId="850071f289866482" providerId="LiveId" clId="{92C43206-ED60-492F-B149-69101E702B56}" dt="2020-03-18T21:25:39.101" v="18398" actId="404"/>
          <ac:spMkLst>
            <pc:docMk/>
            <pc:sldMk cId="3077975981" sldId="257"/>
            <ac:spMk id="15" creationId="{A075BFE6-D8F7-45DD-8C3D-DB73BF59A7E2}"/>
          </ac:spMkLst>
        </pc:spChg>
        <pc:spChg chg="add del mod">
          <ac:chgData name="Johnny Bartlett" userId="850071f289866482" providerId="LiveId" clId="{92C43206-ED60-492F-B149-69101E702B56}" dt="2020-03-09T00:18:35.267" v="5477"/>
          <ac:spMkLst>
            <pc:docMk/>
            <pc:sldMk cId="3077975981" sldId="257"/>
            <ac:spMk id="16" creationId="{952BA306-AF23-4715-8A6B-710742CA7BA3}"/>
          </ac:spMkLst>
        </pc:spChg>
        <pc:spChg chg="mod">
          <ac:chgData name="Johnny Bartlett" userId="850071f289866482" providerId="LiveId" clId="{92C43206-ED60-492F-B149-69101E702B56}" dt="2020-03-18T21:25:39.101" v="18398" actId="404"/>
          <ac:spMkLst>
            <pc:docMk/>
            <pc:sldMk cId="3077975981" sldId="257"/>
            <ac:spMk id="17" creationId="{FBC58260-A159-4BD9-9449-0986F9E9545D}"/>
          </ac:spMkLst>
        </pc:spChg>
        <pc:spChg chg="add del mod">
          <ac:chgData name="Johnny Bartlett" userId="850071f289866482" providerId="LiveId" clId="{92C43206-ED60-492F-B149-69101E702B56}" dt="2020-03-09T00:18:35.267" v="5477"/>
          <ac:spMkLst>
            <pc:docMk/>
            <pc:sldMk cId="3077975981" sldId="257"/>
            <ac:spMk id="18" creationId="{729259EF-0703-47F0-8324-78CEC42A1FB9}"/>
          </ac:spMkLst>
        </pc:spChg>
        <pc:spChg chg="add mod">
          <ac:chgData name="Johnny Bartlett" userId="850071f289866482" providerId="LiveId" clId="{92C43206-ED60-492F-B149-69101E702B56}" dt="2020-03-18T21:25:39.101" v="18398" actId="404"/>
          <ac:spMkLst>
            <pc:docMk/>
            <pc:sldMk cId="3077975981" sldId="257"/>
            <ac:spMk id="19" creationId="{23876DC2-16D8-4F30-9D11-AC6B0B9D93D7}"/>
          </ac:spMkLst>
        </pc:spChg>
        <pc:spChg chg="add del mod">
          <ac:chgData name="Johnny Bartlett" userId="850071f289866482" providerId="LiveId" clId="{92C43206-ED60-492F-B149-69101E702B56}" dt="2020-03-09T00:18:35.267" v="5477"/>
          <ac:spMkLst>
            <pc:docMk/>
            <pc:sldMk cId="3077975981" sldId="257"/>
            <ac:spMk id="19" creationId="{300F1C1F-B948-483A-A134-F0829D7D0C10}"/>
          </ac:spMkLst>
        </pc:spChg>
        <pc:spChg chg="add del mod">
          <ac:chgData name="Johnny Bartlett" userId="850071f289866482" providerId="LiveId" clId="{92C43206-ED60-492F-B149-69101E702B56}" dt="2020-03-09T00:18:35.267" v="5477"/>
          <ac:spMkLst>
            <pc:docMk/>
            <pc:sldMk cId="3077975981" sldId="257"/>
            <ac:spMk id="20" creationId="{736830B3-D450-41FA-B9EA-70707915AB64}"/>
          </ac:spMkLst>
        </pc:spChg>
        <pc:spChg chg="add mod">
          <ac:chgData name="Johnny Bartlett" userId="850071f289866482" providerId="LiveId" clId="{92C43206-ED60-492F-B149-69101E702B56}" dt="2020-03-18T21:38:41.756" v="19239" actId="20577"/>
          <ac:spMkLst>
            <pc:docMk/>
            <pc:sldMk cId="3077975981" sldId="257"/>
            <ac:spMk id="20" creationId="{E91B5E48-4242-4E61-AF93-0BE69154CF38}"/>
          </ac:spMkLst>
        </pc:spChg>
        <pc:spChg chg="add del mod">
          <ac:chgData name="Johnny Bartlett" userId="850071f289866482" providerId="LiveId" clId="{92C43206-ED60-492F-B149-69101E702B56}" dt="2020-03-09T00:18:35.267" v="5477"/>
          <ac:spMkLst>
            <pc:docMk/>
            <pc:sldMk cId="3077975981" sldId="257"/>
            <ac:spMk id="21" creationId="{CAC2079F-564C-4557-967B-33B73E6B9CC7}"/>
          </ac:spMkLst>
        </pc:spChg>
        <pc:spChg chg="add mod">
          <ac:chgData name="Johnny Bartlett" userId="850071f289866482" providerId="LiveId" clId="{92C43206-ED60-492F-B149-69101E702B56}" dt="2020-03-18T21:25:40.440" v="18402" actId="404"/>
          <ac:spMkLst>
            <pc:docMk/>
            <pc:sldMk cId="3077975981" sldId="257"/>
            <ac:spMk id="23" creationId="{05ED16F1-2883-4D22-BD17-EBE3F140FB4E}"/>
          </ac:spMkLst>
        </pc:spChg>
        <pc:spChg chg="add mod">
          <ac:chgData name="Johnny Bartlett" userId="850071f289866482" providerId="LiveId" clId="{92C43206-ED60-492F-B149-69101E702B56}" dt="2020-03-18T21:31:49.974" v="19214" actId="20577"/>
          <ac:spMkLst>
            <pc:docMk/>
            <pc:sldMk cId="3077975981" sldId="257"/>
            <ac:spMk id="24" creationId="{BF54702C-72D9-4A2A-AB16-D33BFBF4A431}"/>
          </ac:spMkLst>
        </pc:spChg>
        <pc:spChg chg="add del mod">
          <ac:chgData name="Johnny Bartlett" userId="850071f289866482" providerId="LiveId" clId="{92C43206-ED60-492F-B149-69101E702B56}" dt="2020-03-09T00:18:35.267" v="5477"/>
          <ac:spMkLst>
            <pc:docMk/>
            <pc:sldMk cId="3077975981" sldId="257"/>
            <ac:spMk id="29" creationId="{EE50F854-C28A-4646-B4D6-73C3FB9B110B}"/>
          </ac:spMkLst>
        </pc:spChg>
        <pc:spChg chg="add del">
          <ac:chgData name="Johnny Bartlett" userId="850071f289866482" providerId="LiveId" clId="{92C43206-ED60-492F-B149-69101E702B56}" dt="2020-03-09T00:19:08.331" v="5479"/>
          <ac:spMkLst>
            <pc:docMk/>
            <pc:sldMk cId="3077975981" sldId="257"/>
            <ac:spMk id="30" creationId="{59908321-327B-4D5A-8099-0DC39BBC0B2D}"/>
          </ac:spMkLst>
        </pc:spChg>
        <pc:spChg chg="add del">
          <ac:chgData name="Johnny Bartlett" userId="850071f289866482" providerId="LiveId" clId="{92C43206-ED60-492F-B149-69101E702B56}" dt="2020-03-09T00:19:08.331" v="5479"/>
          <ac:spMkLst>
            <pc:docMk/>
            <pc:sldMk cId="3077975981" sldId="257"/>
            <ac:spMk id="31" creationId="{C5E8BF30-B7D3-449B-9A65-E8900119A2E0}"/>
          </ac:spMkLst>
        </pc:spChg>
        <pc:spChg chg="add del">
          <ac:chgData name="Johnny Bartlett" userId="850071f289866482" providerId="LiveId" clId="{92C43206-ED60-492F-B149-69101E702B56}" dt="2020-03-09T00:19:08.331" v="5479"/>
          <ac:spMkLst>
            <pc:docMk/>
            <pc:sldMk cId="3077975981" sldId="257"/>
            <ac:spMk id="32" creationId="{C74A45F2-F703-4977-A00B-E6E26296AD88}"/>
          </ac:spMkLst>
        </pc:spChg>
        <pc:spChg chg="add del">
          <ac:chgData name="Johnny Bartlett" userId="850071f289866482" providerId="LiveId" clId="{92C43206-ED60-492F-B149-69101E702B56}" dt="2020-03-09T00:19:08.331" v="5479"/>
          <ac:spMkLst>
            <pc:docMk/>
            <pc:sldMk cId="3077975981" sldId="257"/>
            <ac:spMk id="33" creationId="{B826C420-4FFF-4AB6-A73C-3C4845B075F2}"/>
          </ac:spMkLst>
        </pc:spChg>
        <pc:spChg chg="add del">
          <ac:chgData name="Johnny Bartlett" userId="850071f289866482" providerId="LiveId" clId="{92C43206-ED60-492F-B149-69101E702B56}" dt="2020-03-09T00:19:08.331" v="5479"/>
          <ac:spMkLst>
            <pc:docMk/>
            <pc:sldMk cId="3077975981" sldId="257"/>
            <ac:spMk id="34" creationId="{029935FE-6296-4AAE-92AE-2E8B32AB57B4}"/>
          </ac:spMkLst>
        </pc:spChg>
        <pc:spChg chg="add del">
          <ac:chgData name="Johnny Bartlett" userId="850071f289866482" providerId="LiveId" clId="{92C43206-ED60-492F-B149-69101E702B56}" dt="2020-03-09T00:19:08.331" v="5479"/>
          <ac:spMkLst>
            <pc:docMk/>
            <pc:sldMk cId="3077975981" sldId="257"/>
            <ac:spMk id="35" creationId="{E18549A4-DB01-4A3E-9DA5-2E990FBCEC06}"/>
          </ac:spMkLst>
        </pc:spChg>
        <pc:spChg chg="add del">
          <ac:chgData name="Johnny Bartlett" userId="850071f289866482" providerId="LiveId" clId="{92C43206-ED60-492F-B149-69101E702B56}" dt="2020-03-09T00:19:08.331" v="5479"/>
          <ac:spMkLst>
            <pc:docMk/>
            <pc:sldMk cId="3077975981" sldId="257"/>
            <ac:spMk id="36" creationId="{195AC4FE-8F03-4495-BC95-CF9B6D193D01}"/>
          </ac:spMkLst>
        </pc:spChg>
        <pc:spChg chg="add del">
          <ac:chgData name="Johnny Bartlett" userId="850071f289866482" providerId="LiveId" clId="{92C43206-ED60-492F-B149-69101E702B56}" dt="2020-03-09T00:19:08.331" v="5479"/>
          <ac:spMkLst>
            <pc:docMk/>
            <pc:sldMk cId="3077975981" sldId="257"/>
            <ac:spMk id="37" creationId="{1B450D6C-FD62-481B-A966-10EBC31CC5E4}"/>
          </ac:spMkLst>
        </pc:spChg>
        <pc:spChg chg="add del">
          <ac:chgData name="Johnny Bartlett" userId="850071f289866482" providerId="LiveId" clId="{92C43206-ED60-492F-B149-69101E702B56}" dt="2020-03-09T00:19:08.331" v="5479"/>
          <ac:spMkLst>
            <pc:docMk/>
            <pc:sldMk cId="3077975981" sldId="257"/>
            <ac:spMk id="45" creationId="{47EE7010-5AF1-405A-AD5B-BBAFB42E4192}"/>
          </ac:spMkLst>
        </pc:spChg>
        <pc:spChg chg="add mod">
          <ac:chgData name="Johnny Bartlett" userId="850071f289866482" providerId="LiveId" clId="{92C43206-ED60-492F-B149-69101E702B56}" dt="2020-03-18T21:25:39.101" v="18398" actId="404"/>
          <ac:spMkLst>
            <pc:docMk/>
            <pc:sldMk cId="3077975981" sldId="257"/>
            <ac:spMk id="50" creationId="{98266BB7-F89F-4B9C-B351-A2D1DCD0DD76}"/>
          </ac:spMkLst>
        </pc:spChg>
        <pc:spChg chg="del mod">
          <ac:chgData name="Johnny Bartlett" userId="850071f289866482" providerId="LiveId" clId="{92C43206-ED60-492F-B149-69101E702B56}" dt="2020-03-09T02:10:11.397" v="6927" actId="478"/>
          <ac:spMkLst>
            <pc:docMk/>
            <pc:sldMk cId="3077975981" sldId="257"/>
            <ac:spMk id="51" creationId="{34AA92BE-8A83-4EEE-A4A8-893E7D6D0A3B}"/>
          </ac:spMkLst>
        </pc:spChg>
        <pc:graphicFrameChg chg="mod modGraphic">
          <ac:chgData name="Johnny Bartlett" userId="850071f289866482" providerId="LiveId" clId="{92C43206-ED60-492F-B149-69101E702B56}" dt="2020-03-18T21:25:53.866" v="18420" actId="20577"/>
          <ac:graphicFrameMkLst>
            <pc:docMk/>
            <pc:sldMk cId="3077975981" sldId="257"/>
            <ac:graphicFrameMk id="5" creationId="{2A1A419A-4864-422D-868B-8C245B8AC42E}"/>
          </ac:graphicFrameMkLst>
        </pc:graphicFrameChg>
        <pc:graphicFrameChg chg="add mod">
          <ac:chgData name="Johnny Bartlett" userId="850071f289866482" providerId="LiveId" clId="{92C43206-ED60-492F-B149-69101E702B56}" dt="2020-03-18T21:25:39.101" v="18398" actId="404"/>
          <ac:graphicFrameMkLst>
            <pc:docMk/>
            <pc:sldMk cId="3077975981" sldId="257"/>
            <ac:graphicFrameMk id="16" creationId="{2B368696-6C69-4B1D-86A4-B4E1508A89D7}"/>
          </ac:graphicFrameMkLst>
        </pc:graphicFrameChg>
        <pc:graphicFrameChg chg="add mod">
          <ac:chgData name="Johnny Bartlett" userId="850071f289866482" providerId="LiveId" clId="{92C43206-ED60-492F-B149-69101E702B56}" dt="2020-03-18T21:25:39.101" v="18398" actId="404"/>
          <ac:graphicFrameMkLst>
            <pc:docMk/>
            <pc:sldMk cId="3077975981" sldId="257"/>
            <ac:graphicFrameMk id="18" creationId="{3A4B93FE-D82C-47C6-9964-65692E116FA7}"/>
          </ac:graphicFrameMkLst>
        </pc:graphicFrameChg>
        <pc:graphicFrameChg chg="add mod modGraphic">
          <ac:chgData name="Johnny Bartlett" userId="850071f289866482" providerId="LiveId" clId="{92C43206-ED60-492F-B149-69101E702B56}" dt="2020-03-18T21:25:39.101" v="18398" actId="404"/>
          <ac:graphicFrameMkLst>
            <pc:docMk/>
            <pc:sldMk cId="3077975981" sldId="257"/>
            <ac:graphicFrameMk id="46" creationId="{59437669-397F-4AC7-ABE4-A3DCA3D04686}"/>
          </ac:graphicFrameMkLst>
        </pc:graphicFrameChg>
        <pc:graphicFrameChg chg="add del mod">
          <ac:chgData name="Johnny Bartlett" userId="850071f289866482" providerId="LiveId" clId="{92C43206-ED60-492F-B149-69101E702B56}" dt="2020-03-09T01:51:28.731" v="6108"/>
          <ac:graphicFrameMkLst>
            <pc:docMk/>
            <pc:sldMk cId="3077975981" sldId="257"/>
            <ac:graphicFrameMk id="47" creationId="{F901B7C8-B968-47C7-BF5F-E635CFD5F05E}"/>
          </ac:graphicFrameMkLst>
        </pc:graphicFrameChg>
        <pc:graphicFrameChg chg="add mod modGraphic">
          <ac:chgData name="Johnny Bartlett" userId="850071f289866482" providerId="LiveId" clId="{92C43206-ED60-492F-B149-69101E702B56}" dt="2020-03-18T21:25:39.101" v="18398" actId="404"/>
          <ac:graphicFrameMkLst>
            <pc:docMk/>
            <pc:sldMk cId="3077975981" sldId="257"/>
            <ac:graphicFrameMk id="48" creationId="{63676E27-39B6-4AB1-BCCD-FE101CBC5D0A}"/>
          </ac:graphicFrameMkLst>
        </pc:graphicFrameChg>
        <pc:graphicFrameChg chg="add del">
          <ac:chgData name="Johnny Bartlett" userId="850071f289866482" providerId="LiveId" clId="{92C43206-ED60-492F-B149-69101E702B56}" dt="2020-03-09T01:53:30.131" v="6121"/>
          <ac:graphicFrameMkLst>
            <pc:docMk/>
            <pc:sldMk cId="3077975981" sldId="257"/>
            <ac:graphicFrameMk id="49" creationId="{1424A0E0-58EF-4F82-9AE7-8A60CDCE5DAA}"/>
          </ac:graphicFrameMkLst>
        </pc:graphicFrameChg>
        <pc:picChg chg="add del mod">
          <ac:chgData name="Johnny Bartlett" userId="850071f289866482" providerId="LiveId" clId="{92C43206-ED60-492F-B149-69101E702B56}" dt="2020-03-09T00:18:23.617" v="5473"/>
          <ac:picMkLst>
            <pc:docMk/>
            <pc:sldMk cId="3077975981" sldId="257"/>
            <ac:picMk id="2" creationId="{A50E57DF-7B0F-4DB9-9225-CE6858F35597}"/>
          </ac:picMkLst>
        </pc:picChg>
        <pc:picChg chg="add mod">
          <ac:chgData name="Johnny Bartlett" userId="850071f289866482" providerId="LiveId" clId="{92C43206-ED60-492F-B149-69101E702B56}" dt="2020-03-18T21:25:39.101" v="18398" actId="404"/>
          <ac:picMkLst>
            <pc:docMk/>
            <pc:sldMk cId="3077975981" sldId="257"/>
            <ac:picMk id="3" creationId="{B5864E63-3C45-4E07-A834-653696ED456E}"/>
          </ac:picMkLst>
        </pc:picChg>
        <pc:picChg chg="add mod">
          <ac:chgData name="Johnny Bartlett" userId="850071f289866482" providerId="LiveId" clId="{92C43206-ED60-492F-B149-69101E702B56}" dt="2020-03-18T21:25:39.101" v="18398" actId="404"/>
          <ac:picMkLst>
            <pc:docMk/>
            <pc:sldMk cId="3077975981" sldId="257"/>
            <ac:picMk id="4" creationId="{43A9F092-BCF6-4639-BA00-47395C2C368D}"/>
          </ac:picMkLst>
        </pc:picChg>
        <pc:picChg chg="add del mod">
          <ac:chgData name="Johnny Bartlett" userId="850071f289866482" providerId="LiveId" clId="{92C43206-ED60-492F-B149-69101E702B56}" dt="2020-03-09T00:20:39.417" v="5504" actId="478"/>
          <ac:picMkLst>
            <pc:docMk/>
            <pc:sldMk cId="3077975981" sldId="257"/>
            <ac:picMk id="4" creationId="{4D5C7B63-A932-4209-87DF-E490328B7F6F}"/>
          </ac:picMkLst>
        </pc:picChg>
        <pc:picChg chg="add mod">
          <ac:chgData name="Johnny Bartlett" userId="850071f289866482" providerId="LiveId" clId="{92C43206-ED60-492F-B149-69101E702B56}" dt="2020-03-18T21:25:39.101" v="18398" actId="404"/>
          <ac:picMkLst>
            <pc:docMk/>
            <pc:sldMk cId="3077975981" sldId="257"/>
            <ac:picMk id="7" creationId="{40F40398-2FE0-407D-811C-9AB4D7A6C61B}"/>
          </ac:picMkLst>
        </pc:picChg>
        <pc:picChg chg="add del mod">
          <ac:chgData name="Johnny Bartlett" userId="850071f289866482" providerId="LiveId" clId="{92C43206-ED60-492F-B149-69101E702B56}" dt="2020-03-18T20:50:34.456" v="16790" actId="478"/>
          <ac:picMkLst>
            <pc:docMk/>
            <pc:sldMk cId="3077975981" sldId="257"/>
            <ac:picMk id="11" creationId="{E5397ED6-7EE9-4068-B3A4-9DDAC313EC02}"/>
          </ac:picMkLst>
        </pc:picChg>
        <pc:picChg chg="add mod">
          <ac:chgData name="Johnny Bartlett" userId="850071f289866482" providerId="LiveId" clId="{92C43206-ED60-492F-B149-69101E702B56}" dt="2020-03-18T21:25:39.101" v="18398" actId="404"/>
          <ac:picMkLst>
            <pc:docMk/>
            <pc:sldMk cId="3077975981" sldId="257"/>
            <ac:picMk id="12" creationId="{9F1F24B3-101F-42A2-B56C-175F70B6FC53}"/>
          </ac:picMkLst>
        </pc:picChg>
        <pc:picChg chg="add del">
          <ac:chgData name="Johnny Bartlett" userId="850071f289866482" providerId="LiveId" clId="{92C43206-ED60-492F-B149-69101E702B56}" dt="2020-03-18T21:18:06.899" v="17903"/>
          <ac:picMkLst>
            <pc:docMk/>
            <pc:sldMk cId="3077975981" sldId="257"/>
            <ac:picMk id="21" creationId="{FD95AFC7-541E-4F6D-A7E4-2E18B6ACCCAC}"/>
          </ac:picMkLst>
        </pc:picChg>
        <pc:picChg chg="add mod">
          <ac:chgData name="Johnny Bartlett" userId="850071f289866482" providerId="LiveId" clId="{92C43206-ED60-492F-B149-69101E702B56}" dt="2020-03-18T21:25:39.101" v="18398" actId="404"/>
          <ac:picMkLst>
            <pc:docMk/>
            <pc:sldMk cId="3077975981" sldId="257"/>
            <ac:picMk id="22" creationId="{3ADB7449-4ECD-483A-9D08-06DB862B2628}"/>
          </ac:picMkLst>
        </pc:picChg>
        <pc:cxnChg chg="add del mod">
          <ac:chgData name="Johnny Bartlett" userId="850071f289866482" providerId="LiveId" clId="{92C43206-ED60-492F-B149-69101E702B56}" dt="2020-03-09T00:18:35.267" v="5477"/>
          <ac:cxnSpMkLst>
            <pc:docMk/>
            <pc:sldMk cId="3077975981" sldId="257"/>
            <ac:cxnSpMk id="22" creationId="{34A60042-34E7-4F89-A403-CBF5043E2348}"/>
          </ac:cxnSpMkLst>
        </pc:cxnChg>
        <pc:cxnChg chg="add del mod">
          <ac:chgData name="Johnny Bartlett" userId="850071f289866482" providerId="LiveId" clId="{92C43206-ED60-492F-B149-69101E702B56}" dt="2020-03-09T00:18:35.267" v="5477"/>
          <ac:cxnSpMkLst>
            <pc:docMk/>
            <pc:sldMk cId="3077975981" sldId="257"/>
            <ac:cxnSpMk id="23" creationId="{177896CC-6C1D-4361-A370-E32B55E1A83E}"/>
          </ac:cxnSpMkLst>
        </pc:cxnChg>
        <pc:cxnChg chg="add del mod">
          <ac:chgData name="Johnny Bartlett" userId="850071f289866482" providerId="LiveId" clId="{92C43206-ED60-492F-B149-69101E702B56}" dt="2020-03-09T00:18:35.267" v="5477"/>
          <ac:cxnSpMkLst>
            <pc:docMk/>
            <pc:sldMk cId="3077975981" sldId="257"/>
            <ac:cxnSpMk id="24" creationId="{7E242FD4-024F-4ABE-B161-108357BBB42A}"/>
          </ac:cxnSpMkLst>
        </pc:cxnChg>
        <pc:cxnChg chg="add del mod">
          <ac:chgData name="Johnny Bartlett" userId="850071f289866482" providerId="LiveId" clId="{92C43206-ED60-492F-B149-69101E702B56}" dt="2020-03-09T00:18:35.267" v="5477"/>
          <ac:cxnSpMkLst>
            <pc:docMk/>
            <pc:sldMk cId="3077975981" sldId="257"/>
            <ac:cxnSpMk id="25" creationId="{554D3277-4076-49A5-85F0-A37FD8640F61}"/>
          </ac:cxnSpMkLst>
        </pc:cxnChg>
        <pc:cxnChg chg="add del mod">
          <ac:chgData name="Johnny Bartlett" userId="850071f289866482" providerId="LiveId" clId="{92C43206-ED60-492F-B149-69101E702B56}" dt="2020-03-09T00:18:35.267" v="5477"/>
          <ac:cxnSpMkLst>
            <pc:docMk/>
            <pc:sldMk cId="3077975981" sldId="257"/>
            <ac:cxnSpMk id="26" creationId="{3D6DFA80-F782-4079-A77D-252373036513}"/>
          </ac:cxnSpMkLst>
        </pc:cxnChg>
        <pc:cxnChg chg="add del mod">
          <ac:chgData name="Johnny Bartlett" userId="850071f289866482" providerId="LiveId" clId="{92C43206-ED60-492F-B149-69101E702B56}" dt="2020-03-09T00:18:35.267" v="5477"/>
          <ac:cxnSpMkLst>
            <pc:docMk/>
            <pc:sldMk cId="3077975981" sldId="257"/>
            <ac:cxnSpMk id="27" creationId="{50EFC808-DCD4-4C22-8AF5-3CC5A1275DDB}"/>
          </ac:cxnSpMkLst>
        </pc:cxnChg>
        <pc:cxnChg chg="add del mod">
          <ac:chgData name="Johnny Bartlett" userId="850071f289866482" providerId="LiveId" clId="{92C43206-ED60-492F-B149-69101E702B56}" dt="2020-03-09T00:18:35.267" v="5477"/>
          <ac:cxnSpMkLst>
            <pc:docMk/>
            <pc:sldMk cId="3077975981" sldId="257"/>
            <ac:cxnSpMk id="28" creationId="{E8CBA4EB-2667-4EA5-A0D0-9C1D9BB6FCDF}"/>
          </ac:cxnSpMkLst>
        </pc:cxnChg>
        <pc:cxnChg chg="add del">
          <ac:chgData name="Johnny Bartlett" userId="850071f289866482" providerId="LiveId" clId="{92C43206-ED60-492F-B149-69101E702B56}" dt="2020-03-09T00:19:08.331" v="5479"/>
          <ac:cxnSpMkLst>
            <pc:docMk/>
            <pc:sldMk cId="3077975981" sldId="257"/>
            <ac:cxnSpMk id="38" creationId="{3A3B17D2-5DA4-4CA7-AF9A-E733F73EEAC6}"/>
          </ac:cxnSpMkLst>
        </pc:cxnChg>
        <pc:cxnChg chg="add del">
          <ac:chgData name="Johnny Bartlett" userId="850071f289866482" providerId="LiveId" clId="{92C43206-ED60-492F-B149-69101E702B56}" dt="2020-03-09T00:19:08.331" v="5479"/>
          <ac:cxnSpMkLst>
            <pc:docMk/>
            <pc:sldMk cId="3077975981" sldId="257"/>
            <ac:cxnSpMk id="39" creationId="{8D00FE5B-035D-4243-B948-9114B5425F1C}"/>
          </ac:cxnSpMkLst>
        </pc:cxnChg>
        <pc:cxnChg chg="add del">
          <ac:chgData name="Johnny Bartlett" userId="850071f289866482" providerId="LiveId" clId="{92C43206-ED60-492F-B149-69101E702B56}" dt="2020-03-09T00:19:08.331" v="5479"/>
          <ac:cxnSpMkLst>
            <pc:docMk/>
            <pc:sldMk cId="3077975981" sldId="257"/>
            <ac:cxnSpMk id="40" creationId="{A8F99CAB-5F03-4817-9A2A-BCFCB5C14451}"/>
          </ac:cxnSpMkLst>
        </pc:cxnChg>
        <pc:cxnChg chg="add del">
          <ac:chgData name="Johnny Bartlett" userId="850071f289866482" providerId="LiveId" clId="{92C43206-ED60-492F-B149-69101E702B56}" dt="2020-03-09T00:19:08.331" v="5479"/>
          <ac:cxnSpMkLst>
            <pc:docMk/>
            <pc:sldMk cId="3077975981" sldId="257"/>
            <ac:cxnSpMk id="41" creationId="{3048EEF4-A521-48EE-93CD-A783F3020B75}"/>
          </ac:cxnSpMkLst>
        </pc:cxnChg>
        <pc:cxnChg chg="add del">
          <ac:chgData name="Johnny Bartlett" userId="850071f289866482" providerId="LiveId" clId="{92C43206-ED60-492F-B149-69101E702B56}" dt="2020-03-09T00:19:08.331" v="5479"/>
          <ac:cxnSpMkLst>
            <pc:docMk/>
            <pc:sldMk cId="3077975981" sldId="257"/>
            <ac:cxnSpMk id="42" creationId="{687B2A2F-321E-44BF-AE60-8B31BCB7FFEB}"/>
          </ac:cxnSpMkLst>
        </pc:cxnChg>
        <pc:cxnChg chg="add del">
          <ac:chgData name="Johnny Bartlett" userId="850071f289866482" providerId="LiveId" clId="{92C43206-ED60-492F-B149-69101E702B56}" dt="2020-03-09T00:19:08.331" v="5479"/>
          <ac:cxnSpMkLst>
            <pc:docMk/>
            <pc:sldMk cId="3077975981" sldId="257"/>
            <ac:cxnSpMk id="43" creationId="{8E782EBE-6421-4B5C-AE31-A9F78CFF91B5}"/>
          </ac:cxnSpMkLst>
        </pc:cxnChg>
        <pc:cxnChg chg="add del">
          <ac:chgData name="Johnny Bartlett" userId="850071f289866482" providerId="LiveId" clId="{92C43206-ED60-492F-B149-69101E702B56}" dt="2020-03-09T00:19:08.331" v="5479"/>
          <ac:cxnSpMkLst>
            <pc:docMk/>
            <pc:sldMk cId="3077975981" sldId="257"/>
            <ac:cxnSpMk id="44" creationId="{D834DEC1-BA06-47FD-A611-E0FE340C7127}"/>
          </ac:cxnSpMkLst>
        </pc:cxnChg>
      </pc:sldChg>
      <pc:sldChg chg="addSp delSp modSp add mod ord setBg">
        <pc:chgData name="Johnny Bartlett" userId="850071f289866482" providerId="LiveId" clId="{92C43206-ED60-492F-B149-69101E702B56}" dt="2020-03-09T02:21:07.156" v="7439" actId="26606"/>
        <pc:sldMkLst>
          <pc:docMk/>
          <pc:sldMk cId="1625255155" sldId="258"/>
        </pc:sldMkLst>
        <pc:spChg chg="mod">
          <ac:chgData name="Johnny Bartlett" userId="850071f289866482" providerId="LiveId" clId="{92C43206-ED60-492F-B149-69101E702B56}" dt="2020-03-09T02:21:07.156" v="7439" actId="26606"/>
          <ac:spMkLst>
            <pc:docMk/>
            <pc:sldMk cId="1625255155" sldId="258"/>
            <ac:spMk id="2" creationId="{1087F862-DF1E-4B46-A833-62A356A5FA2A}"/>
          </ac:spMkLst>
        </pc:spChg>
        <pc:spChg chg="del">
          <ac:chgData name="Johnny Bartlett" userId="850071f289866482" providerId="LiveId" clId="{92C43206-ED60-492F-B149-69101E702B56}" dt="2020-03-08T00:28:56.041" v="104"/>
          <ac:spMkLst>
            <pc:docMk/>
            <pc:sldMk cId="1625255155" sldId="258"/>
            <ac:spMk id="2" creationId="{853F48A9-F752-40E7-9EF3-784C25DD0585}"/>
          </ac:spMkLst>
        </pc:spChg>
        <pc:spChg chg="add del mod">
          <ac:chgData name="Johnny Bartlett" userId="850071f289866482" providerId="LiveId" clId="{92C43206-ED60-492F-B149-69101E702B56}" dt="2020-03-09T02:21:07.156" v="7439" actId="26606"/>
          <ac:spMkLst>
            <pc:docMk/>
            <pc:sldMk cId="1625255155" sldId="258"/>
            <ac:spMk id="3" creationId="{90D5C5FA-AE56-421E-B204-570720F8B9DB}"/>
          </ac:spMkLst>
        </pc:spChg>
        <pc:spChg chg="add mod">
          <ac:chgData name="Johnny Bartlett" userId="850071f289866482" providerId="LiveId" clId="{92C43206-ED60-492F-B149-69101E702B56}" dt="2020-03-09T02:21:07.156" v="7439" actId="26606"/>
          <ac:spMkLst>
            <pc:docMk/>
            <pc:sldMk cId="1625255155" sldId="258"/>
            <ac:spMk id="4" creationId="{C80017A3-5B51-4A1C-A3D1-731465413EE1}"/>
          </ac:spMkLst>
        </pc:spChg>
        <pc:spChg chg="add del">
          <ac:chgData name="Johnny Bartlett" userId="850071f289866482" providerId="LiveId" clId="{92C43206-ED60-492F-B149-69101E702B56}" dt="2020-03-08T00:42:53.247" v="377" actId="478"/>
          <ac:spMkLst>
            <pc:docMk/>
            <pc:sldMk cId="1625255155" sldId="258"/>
            <ac:spMk id="5" creationId="{849C3ACC-DF2D-4B31-A945-C615F575CB0F}"/>
          </ac:spMkLst>
        </pc:spChg>
        <pc:spChg chg="add">
          <ac:chgData name="Johnny Bartlett" userId="850071f289866482" providerId="LiveId" clId="{92C43206-ED60-492F-B149-69101E702B56}" dt="2020-03-09T02:21:07.156" v="7439" actId="26606"/>
          <ac:spMkLst>
            <pc:docMk/>
            <pc:sldMk cId="1625255155" sldId="258"/>
            <ac:spMk id="9" creationId="{33801627-6861-4EA9-BE98-E0CE33A894D9}"/>
          </ac:spMkLst>
        </pc:spChg>
        <pc:spChg chg="add del">
          <ac:chgData name="Johnny Bartlett" userId="850071f289866482" providerId="LiveId" clId="{92C43206-ED60-492F-B149-69101E702B56}" dt="2020-03-09T02:21:07.145" v="7438" actId="26606"/>
          <ac:spMkLst>
            <pc:docMk/>
            <pc:sldMk cId="1625255155" sldId="258"/>
            <ac:spMk id="11" creationId="{37759B15-CE96-4A5B-A056-ACF40FE6E0CB}"/>
          </ac:spMkLst>
        </pc:spChg>
        <pc:spChg chg="add del">
          <ac:chgData name="Johnny Bartlett" userId="850071f289866482" providerId="LiveId" clId="{92C43206-ED60-492F-B149-69101E702B56}" dt="2020-03-09T02:21:07.145" v="7438" actId="26606"/>
          <ac:spMkLst>
            <pc:docMk/>
            <pc:sldMk cId="1625255155" sldId="258"/>
            <ac:spMk id="13" creationId="{2296AAED-5153-4437-B3AD-BCF0E2A8448F}"/>
          </ac:spMkLst>
        </pc:spChg>
        <pc:spChg chg="add del">
          <ac:chgData name="Johnny Bartlett" userId="850071f289866482" providerId="LiveId" clId="{92C43206-ED60-492F-B149-69101E702B56}" dt="2020-03-09T02:21:07.145" v="7438" actId="26606"/>
          <ac:spMkLst>
            <pc:docMk/>
            <pc:sldMk cId="1625255155" sldId="258"/>
            <ac:spMk id="15" creationId="{0A24CD36-50DE-4C9D-9BC4-BB329E6DC966}"/>
          </ac:spMkLst>
        </pc:spChg>
        <pc:spChg chg="add">
          <ac:chgData name="Johnny Bartlett" userId="850071f289866482" providerId="LiveId" clId="{92C43206-ED60-492F-B149-69101E702B56}" dt="2020-03-09T02:21:07.156" v="7439" actId="26606"/>
          <ac:spMkLst>
            <pc:docMk/>
            <pc:sldMk cId="1625255155" sldId="258"/>
            <ac:spMk id="17" creationId="{93C1483F-490E-4C8A-8765-1F8AF0C67D5F}"/>
          </ac:spMkLst>
        </pc:spChg>
        <pc:spChg chg="add">
          <ac:chgData name="Johnny Bartlett" userId="850071f289866482" providerId="LiveId" clId="{92C43206-ED60-492F-B149-69101E702B56}" dt="2020-03-09T02:21:07.156" v="7439" actId="26606"/>
          <ac:spMkLst>
            <pc:docMk/>
            <pc:sldMk cId="1625255155" sldId="258"/>
            <ac:spMk id="18" creationId="{0249BF42-D05C-4553-9417-7B8695759291}"/>
          </ac:spMkLst>
        </pc:spChg>
        <pc:spChg chg="add">
          <ac:chgData name="Johnny Bartlett" userId="850071f289866482" providerId="LiveId" clId="{92C43206-ED60-492F-B149-69101E702B56}" dt="2020-03-09T02:21:07.156" v="7439" actId="26606"/>
          <ac:spMkLst>
            <pc:docMk/>
            <pc:sldMk cId="1625255155" sldId="258"/>
            <ac:spMk id="19" creationId="{90D5C5FA-AE56-421E-B204-570720F8B9DB}"/>
          </ac:spMkLst>
        </pc:spChg>
        <pc:graphicFrameChg chg="add del mod modGraphic">
          <ac:chgData name="Johnny Bartlett" userId="850071f289866482" providerId="LiveId" clId="{92C43206-ED60-492F-B149-69101E702B56}" dt="2020-03-09T02:20:46.047" v="7436" actId="478"/>
          <ac:graphicFrameMkLst>
            <pc:docMk/>
            <pc:sldMk cId="1625255155" sldId="258"/>
            <ac:graphicFrameMk id="5" creationId="{E917FA5C-81ED-4799-9C06-B83428E73CF8}"/>
          </ac:graphicFrameMkLst>
        </pc:graphicFrameChg>
        <pc:graphicFrameChg chg="add del modGraphic">
          <ac:chgData name="Johnny Bartlett" userId="850071f289866482" providerId="LiveId" clId="{92C43206-ED60-492F-B149-69101E702B56}" dt="2020-03-09T02:17:35.832" v="7435"/>
          <ac:graphicFrameMkLst>
            <pc:docMk/>
            <pc:sldMk cId="1625255155" sldId="258"/>
            <ac:graphicFrameMk id="6" creationId="{3A1EBF23-68B9-4606-8054-0EFFAAC550D1}"/>
          </ac:graphicFrameMkLst>
        </pc:graphicFrameChg>
        <pc:graphicFrameChg chg="add del">
          <ac:chgData name="Johnny Bartlett" userId="850071f289866482" providerId="LiveId" clId="{92C43206-ED60-492F-B149-69101E702B56}" dt="2020-03-09T02:21:07.145" v="7438" actId="26606"/>
          <ac:graphicFrameMkLst>
            <pc:docMk/>
            <pc:sldMk cId="1625255155" sldId="258"/>
            <ac:graphicFrameMk id="7" creationId="{E5D11411-F7C8-4280-9543-42FBFE9553AD}"/>
          </ac:graphicFrameMkLst>
        </pc:graphicFrameChg>
      </pc:sldChg>
      <pc:sldChg chg="addSp delSp modSp add">
        <pc:chgData name="Johnny Bartlett" userId="850071f289866482" providerId="LiveId" clId="{92C43206-ED60-492F-B149-69101E702B56}" dt="2020-03-09T02:36:56.330" v="7529" actId="14734"/>
        <pc:sldMkLst>
          <pc:docMk/>
          <pc:sldMk cId="2588317008" sldId="259"/>
        </pc:sldMkLst>
        <pc:spChg chg="del">
          <ac:chgData name="Johnny Bartlett" userId="850071f289866482" providerId="LiveId" clId="{92C43206-ED60-492F-B149-69101E702B56}" dt="2020-03-08T00:29:05.788" v="108"/>
          <ac:spMkLst>
            <pc:docMk/>
            <pc:sldMk cId="2588317008" sldId="259"/>
            <ac:spMk id="2" creationId="{199AA062-AAFD-4760-84B4-D62771BDDC63}"/>
          </ac:spMkLst>
        </pc:spChg>
        <pc:spChg chg="mod">
          <ac:chgData name="Johnny Bartlett" userId="850071f289866482" providerId="LiveId" clId="{92C43206-ED60-492F-B149-69101E702B56}" dt="2020-03-09T02:10:01.854" v="6918" actId="27636"/>
          <ac:spMkLst>
            <pc:docMk/>
            <pc:sldMk cId="2588317008" sldId="259"/>
            <ac:spMk id="2" creationId="{4E8E4A05-7388-47BC-BFD7-5858D594C72F}"/>
          </ac:spMkLst>
        </pc:spChg>
        <pc:spChg chg="del mod">
          <ac:chgData name="Johnny Bartlett" userId="850071f289866482" providerId="LiveId" clId="{92C43206-ED60-492F-B149-69101E702B56}" dt="2020-03-08T03:15:54.596" v="3181" actId="478"/>
          <ac:spMkLst>
            <pc:docMk/>
            <pc:sldMk cId="2588317008" sldId="259"/>
            <ac:spMk id="3" creationId="{FB3AFDA5-73EB-4A8B-8A2D-341F6E9C032C}"/>
          </ac:spMkLst>
        </pc:spChg>
        <pc:spChg chg="add mod">
          <ac:chgData name="Johnny Bartlett" userId="850071f289866482" providerId="LiveId" clId="{92C43206-ED60-492F-B149-69101E702B56}" dt="2020-03-09T00:24:38.379" v="5600" actId="368"/>
          <ac:spMkLst>
            <pc:docMk/>
            <pc:sldMk cId="2588317008" sldId="259"/>
            <ac:spMk id="4" creationId="{00039A52-8093-4FF4-B3F0-C11F9BEC4BA2}"/>
          </ac:spMkLst>
        </pc:spChg>
        <pc:spChg chg="add mod">
          <ac:chgData name="Johnny Bartlett" userId="850071f289866482" providerId="LiveId" clId="{92C43206-ED60-492F-B149-69101E702B56}" dt="2020-03-08T03:24:36.406" v="3616" actId="403"/>
          <ac:spMkLst>
            <pc:docMk/>
            <pc:sldMk cId="2588317008" sldId="259"/>
            <ac:spMk id="5" creationId="{E2C9CDAF-88AA-4F47-A569-3F1060A56EDD}"/>
          </ac:spMkLst>
        </pc:spChg>
        <pc:spChg chg="add mod">
          <ac:chgData name="Johnny Bartlett" userId="850071f289866482" providerId="LiveId" clId="{92C43206-ED60-492F-B149-69101E702B56}" dt="2020-03-08T04:09:13.800" v="5031" actId="1076"/>
          <ac:spMkLst>
            <pc:docMk/>
            <pc:sldMk cId="2588317008" sldId="259"/>
            <ac:spMk id="10" creationId="{379F13A2-DA7C-4541-AF96-B5DE3FD72946}"/>
          </ac:spMkLst>
        </pc:spChg>
        <pc:graphicFrameChg chg="add del mod modGraphic">
          <ac:chgData name="Johnny Bartlett" userId="850071f289866482" providerId="LiveId" clId="{92C43206-ED60-492F-B149-69101E702B56}" dt="2020-03-08T03:36:17.293" v="4175" actId="478"/>
          <ac:graphicFrameMkLst>
            <pc:docMk/>
            <pc:sldMk cId="2588317008" sldId="259"/>
            <ac:graphicFrameMk id="6" creationId="{F4741AFF-4FFB-41F7-9B5C-577D9B16F0E8}"/>
          </ac:graphicFrameMkLst>
        </pc:graphicFrameChg>
        <pc:graphicFrameChg chg="add mod modGraphic">
          <ac:chgData name="Johnny Bartlett" userId="850071f289866482" providerId="LiveId" clId="{92C43206-ED60-492F-B149-69101E702B56}" dt="2020-03-09T02:36:56.330" v="7529" actId="14734"/>
          <ac:graphicFrameMkLst>
            <pc:docMk/>
            <pc:sldMk cId="2588317008" sldId="259"/>
            <ac:graphicFrameMk id="8" creationId="{86C81182-6D4F-402C-852C-CB4224FB9636}"/>
          </ac:graphicFrameMkLst>
        </pc:graphicFrameChg>
      </pc:sldChg>
      <pc:sldChg chg="addSp delSp modSp add mod setBg">
        <pc:chgData name="Johnny Bartlett" userId="850071f289866482" providerId="LiveId" clId="{92C43206-ED60-492F-B149-69101E702B56}" dt="2020-03-15T23:34:56.053" v="13052" actId="1076"/>
        <pc:sldMkLst>
          <pc:docMk/>
          <pc:sldMk cId="1023378025" sldId="260"/>
        </pc:sldMkLst>
        <pc:spChg chg="del">
          <ac:chgData name="Johnny Bartlett" userId="850071f289866482" providerId="LiveId" clId="{92C43206-ED60-492F-B149-69101E702B56}" dt="2020-03-08T00:29:16.215" v="112"/>
          <ac:spMkLst>
            <pc:docMk/>
            <pc:sldMk cId="1023378025" sldId="260"/>
            <ac:spMk id="2" creationId="{25FEAF08-E368-4B76-A0BF-B557BFA47D7E}"/>
          </ac:spMkLst>
        </pc:spChg>
        <pc:spChg chg="mod">
          <ac:chgData name="Johnny Bartlett" userId="850071f289866482" providerId="LiveId" clId="{92C43206-ED60-492F-B149-69101E702B56}" dt="2020-03-09T02:23:56.586" v="7456" actId="26606"/>
          <ac:spMkLst>
            <pc:docMk/>
            <pc:sldMk cId="1023378025" sldId="260"/>
            <ac:spMk id="2" creationId="{2AA0D7BC-D4C7-484F-AF6B-431E25AB3160}"/>
          </ac:spMkLst>
        </pc:spChg>
        <pc:spChg chg="del mod ord">
          <ac:chgData name="Johnny Bartlett" userId="850071f289866482" providerId="LiveId" clId="{92C43206-ED60-492F-B149-69101E702B56}" dt="2020-03-09T20:28:15.168" v="8459" actId="478"/>
          <ac:spMkLst>
            <pc:docMk/>
            <pc:sldMk cId="1023378025" sldId="260"/>
            <ac:spMk id="3" creationId="{81E29808-36E8-42FF-A779-B7828DCE1914}"/>
          </ac:spMkLst>
        </pc:spChg>
        <pc:spChg chg="add mod">
          <ac:chgData name="Johnny Bartlett" userId="850071f289866482" providerId="LiveId" clId="{92C43206-ED60-492F-B149-69101E702B56}" dt="2020-03-09T02:23:56.586" v="7456" actId="26606"/>
          <ac:spMkLst>
            <pc:docMk/>
            <pc:sldMk cId="1023378025" sldId="260"/>
            <ac:spMk id="4" creationId="{39872C51-C27E-49B5-ABB9-CB2EDB291BEB}"/>
          </ac:spMkLst>
        </pc:spChg>
        <pc:spChg chg="add">
          <ac:chgData name="Johnny Bartlett" userId="850071f289866482" providerId="LiveId" clId="{92C43206-ED60-492F-B149-69101E702B56}" dt="2020-03-09T02:23:56.586" v="7456" actId="26606"/>
          <ac:spMkLst>
            <pc:docMk/>
            <pc:sldMk cId="1023378025" sldId="260"/>
            <ac:spMk id="9" creationId="{33801627-6861-4EA9-BE98-E0CE33A894D9}"/>
          </ac:spMkLst>
        </pc:spChg>
        <pc:spChg chg="add mod">
          <ac:chgData name="Johnny Bartlett" userId="850071f289866482" providerId="LiveId" clId="{92C43206-ED60-492F-B149-69101E702B56}" dt="2020-03-15T23:18:01.407" v="13051" actId="20577"/>
          <ac:spMkLst>
            <pc:docMk/>
            <pc:sldMk cId="1023378025" sldId="260"/>
            <ac:spMk id="10" creationId="{227EB46E-B1E4-4E5E-8379-E989B76C76EC}"/>
          </ac:spMkLst>
        </pc:spChg>
        <pc:spChg chg="add">
          <ac:chgData name="Johnny Bartlett" userId="850071f289866482" providerId="LiveId" clId="{92C43206-ED60-492F-B149-69101E702B56}" dt="2020-03-09T02:23:56.586" v="7456" actId="26606"/>
          <ac:spMkLst>
            <pc:docMk/>
            <pc:sldMk cId="1023378025" sldId="260"/>
            <ac:spMk id="11" creationId="{93C1483F-490E-4C8A-8765-1F8AF0C67D5F}"/>
          </ac:spMkLst>
        </pc:spChg>
        <pc:spChg chg="add">
          <ac:chgData name="Johnny Bartlett" userId="850071f289866482" providerId="LiveId" clId="{92C43206-ED60-492F-B149-69101E702B56}" dt="2020-03-09T02:23:56.586" v="7456" actId="26606"/>
          <ac:spMkLst>
            <pc:docMk/>
            <pc:sldMk cId="1023378025" sldId="260"/>
            <ac:spMk id="13" creationId="{0249BF42-D05C-4553-9417-7B8695759291}"/>
          </ac:spMkLst>
        </pc:spChg>
        <pc:graphicFrameChg chg="add del">
          <ac:chgData name="Johnny Bartlett" userId="850071f289866482" providerId="LiveId" clId="{92C43206-ED60-492F-B149-69101E702B56}" dt="2020-03-09T01:55:42.944" v="6190" actId="478"/>
          <ac:graphicFrameMkLst>
            <pc:docMk/>
            <pc:sldMk cId="1023378025" sldId="260"/>
            <ac:graphicFrameMk id="5" creationId="{A27229CE-017A-4799-8169-223492E3A15E}"/>
          </ac:graphicFrameMkLst>
        </pc:graphicFrameChg>
        <pc:graphicFrameChg chg="add del mod">
          <ac:chgData name="Johnny Bartlett" userId="850071f289866482" providerId="LiveId" clId="{92C43206-ED60-492F-B149-69101E702B56}" dt="2020-03-09T01:55:44.360" v="6191" actId="478"/>
          <ac:graphicFrameMkLst>
            <pc:docMk/>
            <pc:sldMk cId="1023378025" sldId="260"/>
            <ac:graphicFrameMk id="6" creationId="{102C8B68-C964-4136-9A16-5900BAA5B748}"/>
          </ac:graphicFrameMkLst>
        </pc:graphicFrameChg>
        <pc:graphicFrameChg chg="add mod">
          <ac:chgData name="Johnny Bartlett" userId="850071f289866482" providerId="LiveId" clId="{92C43206-ED60-492F-B149-69101E702B56}" dt="2020-03-15T23:16:23.459" v="12862" actId="14100"/>
          <ac:graphicFrameMkLst>
            <pc:docMk/>
            <pc:sldMk cId="1023378025" sldId="260"/>
            <ac:graphicFrameMk id="8" creationId="{5CB822AF-85C6-40A3-9605-697E027F68E7}"/>
          </ac:graphicFrameMkLst>
        </pc:graphicFrameChg>
        <pc:graphicFrameChg chg="add mod">
          <ac:chgData name="Johnny Bartlett" userId="850071f289866482" providerId="LiveId" clId="{92C43206-ED60-492F-B149-69101E702B56}" dt="2020-03-15T23:34:56.053" v="13052" actId="1076"/>
          <ac:graphicFrameMkLst>
            <pc:docMk/>
            <pc:sldMk cId="1023378025" sldId="260"/>
            <ac:graphicFrameMk id="12" creationId="{D0C1E21F-71E4-402D-BC25-0AA38715D2C1}"/>
          </ac:graphicFrameMkLst>
        </pc:graphicFrameChg>
      </pc:sldChg>
      <pc:sldChg chg="addSp delSp modSp add del mod setBg">
        <pc:chgData name="Johnny Bartlett" userId="850071f289866482" providerId="LiveId" clId="{92C43206-ED60-492F-B149-69101E702B56}" dt="2020-03-18T21:19:59.385" v="17967" actId="20577"/>
        <pc:sldMkLst>
          <pc:docMk/>
          <pc:sldMk cId="96094829" sldId="261"/>
        </pc:sldMkLst>
        <pc:spChg chg="mod">
          <ac:chgData name="Johnny Bartlett" userId="850071f289866482" providerId="LiveId" clId="{92C43206-ED60-492F-B149-69101E702B56}" dt="2020-03-15T23:44:16.573" v="13061" actId="26606"/>
          <ac:spMkLst>
            <pc:docMk/>
            <pc:sldMk cId="96094829" sldId="261"/>
            <ac:spMk id="2" creationId="{055CD4B6-5E0A-4CB3-8423-0E934C1B03D4}"/>
          </ac:spMkLst>
        </pc:spChg>
        <pc:spChg chg="del">
          <ac:chgData name="Johnny Bartlett" userId="850071f289866482" providerId="LiveId" clId="{92C43206-ED60-492F-B149-69101E702B56}" dt="2020-03-08T00:29:20.017" v="113"/>
          <ac:spMkLst>
            <pc:docMk/>
            <pc:sldMk cId="96094829" sldId="261"/>
            <ac:spMk id="2" creationId="{4ABC563B-B2A0-4953-8622-8E456885371F}"/>
          </ac:spMkLst>
        </pc:spChg>
        <pc:spChg chg="mod ord">
          <ac:chgData name="Johnny Bartlett" userId="850071f289866482" providerId="LiveId" clId="{92C43206-ED60-492F-B149-69101E702B56}" dt="2020-03-18T21:18:51.313" v="17922" actId="1076"/>
          <ac:spMkLst>
            <pc:docMk/>
            <pc:sldMk cId="96094829" sldId="261"/>
            <ac:spMk id="3" creationId="{C880AB90-A9D4-4156-A06A-BEC0B8753793}"/>
          </ac:spMkLst>
        </pc:spChg>
        <pc:spChg chg="add mod">
          <ac:chgData name="Johnny Bartlett" userId="850071f289866482" providerId="LiveId" clId="{92C43206-ED60-492F-B149-69101E702B56}" dt="2020-03-15T23:44:16.573" v="13061" actId="26606"/>
          <ac:spMkLst>
            <pc:docMk/>
            <pc:sldMk cId="96094829" sldId="261"/>
            <ac:spMk id="4" creationId="{A5A7C25A-6EA5-42FA-8B58-EBAA10CA062F}"/>
          </ac:spMkLst>
        </pc:spChg>
        <pc:spChg chg="add mod">
          <ac:chgData name="Johnny Bartlett" userId="850071f289866482" providerId="LiveId" clId="{92C43206-ED60-492F-B149-69101E702B56}" dt="2020-03-18T21:19:59.385" v="17967" actId="20577"/>
          <ac:spMkLst>
            <pc:docMk/>
            <pc:sldMk cId="96094829" sldId="261"/>
            <ac:spMk id="5" creationId="{96E08059-078C-415C-92F3-43FF09918D61}"/>
          </ac:spMkLst>
        </pc:spChg>
        <pc:spChg chg="add">
          <ac:chgData name="Johnny Bartlett" userId="850071f289866482" providerId="LiveId" clId="{92C43206-ED60-492F-B149-69101E702B56}" dt="2020-03-15T23:44:16.573" v="13061" actId="26606"/>
          <ac:spMkLst>
            <pc:docMk/>
            <pc:sldMk cId="96094829" sldId="261"/>
            <ac:spMk id="9" creationId="{33801627-6861-4EA9-BE98-E0CE33A894D9}"/>
          </ac:spMkLst>
        </pc:spChg>
        <pc:spChg chg="add">
          <ac:chgData name="Johnny Bartlett" userId="850071f289866482" providerId="LiveId" clId="{92C43206-ED60-492F-B149-69101E702B56}" dt="2020-03-15T23:44:16.573" v="13061" actId="26606"/>
          <ac:spMkLst>
            <pc:docMk/>
            <pc:sldMk cId="96094829" sldId="261"/>
            <ac:spMk id="11" creationId="{93C1483F-490E-4C8A-8765-1F8AF0C67D5F}"/>
          </ac:spMkLst>
        </pc:spChg>
        <pc:spChg chg="add">
          <ac:chgData name="Johnny Bartlett" userId="850071f289866482" providerId="LiveId" clId="{92C43206-ED60-492F-B149-69101E702B56}" dt="2020-03-15T23:44:16.573" v="13061" actId="26606"/>
          <ac:spMkLst>
            <pc:docMk/>
            <pc:sldMk cId="96094829" sldId="261"/>
            <ac:spMk id="13" creationId="{0249BF42-D05C-4553-9417-7B8695759291}"/>
          </ac:spMkLst>
        </pc:spChg>
        <pc:graphicFrameChg chg="add mod">
          <ac:chgData name="Johnny Bartlett" userId="850071f289866482" providerId="LiveId" clId="{92C43206-ED60-492F-B149-69101E702B56}" dt="2020-03-18T21:18:54.153" v="17923" actId="1076"/>
          <ac:graphicFrameMkLst>
            <pc:docMk/>
            <pc:sldMk cId="96094829" sldId="261"/>
            <ac:graphicFrameMk id="8" creationId="{04B85026-3D60-44D4-9C94-DD9E22359FF6}"/>
          </ac:graphicFrameMkLst>
        </pc:graphicFrameChg>
      </pc:sldChg>
      <pc:sldChg chg="addSp delSp modSp add del mod setBg">
        <pc:chgData name="Johnny Bartlett" userId="850071f289866482" providerId="LiveId" clId="{92C43206-ED60-492F-B149-69101E702B56}" dt="2020-03-18T20:58:30.992" v="17505" actId="2696"/>
        <pc:sldMkLst>
          <pc:docMk/>
          <pc:sldMk cId="1966908931" sldId="262"/>
        </pc:sldMkLst>
        <pc:spChg chg="mod">
          <ac:chgData name="Johnny Bartlett" userId="850071f289866482" providerId="LiveId" clId="{92C43206-ED60-492F-B149-69101E702B56}" dt="2020-03-18T20:57:27.766" v="17477" actId="26606"/>
          <ac:spMkLst>
            <pc:docMk/>
            <pc:sldMk cId="1966908931" sldId="262"/>
            <ac:spMk id="2" creationId="{2E9D9CEF-D733-4306-9C9E-E22A5D96CA65}"/>
          </ac:spMkLst>
        </pc:spChg>
        <pc:spChg chg="del">
          <ac:chgData name="Johnny Bartlett" userId="850071f289866482" providerId="LiveId" clId="{92C43206-ED60-492F-B149-69101E702B56}" dt="2020-03-08T00:29:23.768" v="114"/>
          <ac:spMkLst>
            <pc:docMk/>
            <pc:sldMk cId="1966908931" sldId="262"/>
            <ac:spMk id="2" creationId="{7A1FD2B1-4A80-4422-B102-DF0C78D5961A}"/>
          </ac:spMkLst>
        </pc:spChg>
        <pc:spChg chg="mod ord">
          <ac:chgData name="Johnny Bartlett" userId="850071f289866482" providerId="LiveId" clId="{92C43206-ED60-492F-B149-69101E702B56}" dt="2020-03-18T20:57:27.766" v="17477" actId="26606"/>
          <ac:spMkLst>
            <pc:docMk/>
            <pc:sldMk cId="1966908931" sldId="262"/>
            <ac:spMk id="3" creationId="{DAB4EF6E-7854-40FA-B69A-306CCA0BD471}"/>
          </ac:spMkLst>
        </pc:spChg>
        <pc:spChg chg="add del mod">
          <ac:chgData name="Johnny Bartlett" userId="850071f289866482" providerId="LiveId" clId="{92C43206-ED60-492F-B149-69101E702B56}" dt="2020-03-08T00:29:30.494" v="115" actId="478"/>
          <ac:spMkLst>
            <pc:docMk/>
            <pc:sldMk cId="1966908931" sldId="262"/>
            <ac:spMk id="4" creationId="{3DFD4BD4-07DB-4F89-BDCA-EF00D0866C62}"/>
          </ac:spMkLst>
        </pc:spChg>
        <pc:spChg chg="add del mod">
          <ac:chgData name="Johnny Bartlett" userId="850071f289866482" providerId="LiveId" clId="{92C43206-ED60-492F-B149-69101E702B56}" dt="2020-03-08T00:29:32.052" v="116"/>
          <ac:spMkLst>
            <pc:docMk/>
            <pc:sldMk cId="1966908931" sldId="262"/>
            <ac:spMk id="6" creationId="{1E11642D-16F8-4735-A559-3EEFEFF87084}"/>
          </ac:spMkLst>
        </pc:spChg>
        <pc:spChg chg="add mod">
          <ac:chgData name="Johnny Bartlett" userId="850071f289866482" providerId="LiveId" clId="{92C43206-ED60-492F-B149-69101E702B56}" dt="2020-03-18T20:57:27.766" v="17477" actId="26606"/>
          <ac:spMkLst>
            <pc:docMk/>
            <pc:sldMk cId="1966908931" sldId="262"/>
            <ac:spMk id="7" creationId="{DE9A0DCB-FE11-495F-93C0-30E9D3B00D89}"/>
          </ac:spMkLst>
        </pc:spChg>
        <pc:spChg chg="add del mod">
          <ac:chgData name="Johnny Bartlett" userId="850071f289866482" providerId="LiveId" clId="{92C43206-ED60-492F-B149-69101E702B56}" dt="2020-03-18T20:58:08.565" v="17485"/>
          <ac:spMkLst>
            <pc:docMk/>
            <pc:sldMk cId="1966908931" sldId="262"/>
            <ac:spMk id="11" creationId="{9B92F8DF-85DE-411A-84F4-A30BD9416749}"/>
          </ac:spMkLst>
        </pc:spChg>
        <pc:spChg chg="add">
          <ac:chgData name="Johnny Bartlett" userId="850071f289866482" providerId="LiveId" clId="{92C43206-ED60-492F-B149-69101E702B56}" dt="2020-03-18T20:57:27.766" v="17477" actId="26606"/>
          <ac:spMkLst>
            <pc:docMk/>
            <pc:sldMk cId="1966908931" sldId="262"/>
            <ac:spMk id="12" creationId="{33801627-6861-4EA9-BE98-E0CE33A894D9}"/>
          </ac:spMkLst>
        </pc:spChg>
        <pc:spChg chg="add del mod">
          <ac:chgData name="Johnny Bartlett" userId="850071f289866482" providerId="LiveId" clId="{92C43206-ED60-492F-B149-69101E702B56}" dt="2020-03-18T20:58:08.565" v="17485"/>
          <ac:spMkLst>
            <pc:docMk/>
            <pc:sldMk cId="1966908931" sldId="262"/>
            <ac:spMk id="13" creationId="{42D98003-1AD1-4F34-8A0A-4DF72FE402BF}"/>
          </ac:spMkLst>
        </pc:spChg>
        <pc:spChg chg="add">
          <ac:chgData name="Johnny Bartlett" userId="850071f289866482" providerId="LiveId" clId="{92C43206-ED60-492F-B149-69101E702B56}" dt="2020-03-18T20:57:27.766" v="17477" actId="26606"/>
          <ac:spMkLst>
            <pc:docMk/>
            <pc:sldMk cId="1966908931" sldId="262"/>
            <ac:spMk id="14" creationId="{93C1483F-490E-4C8A-8765-1F8AF0C67D5F}"/>
          </ac:spMkLst>
        </pc:spChg>
        <pc:spChg chg="add del mod">
          <ac:chgData name="Johnny Bartlett" userId="850071f289866482" providerId="LiveId" clId="{92C43206-ED60-492F-B149-69101E702B56}" dt="2020-03-18T20:58:08.565" v="17485"/>
          <ac:spMkLst>
            <pc:docMk/>
            <pc:sldMk cId="1966908931" sldId="262"/>
            <ac:spMk id="15" creationId="{29EC28B5-0D66-411B-9690-DFA52EC88DA2}"/>
          </ac:spMkLst>
        </pc:spChg>
        <pc:spChg chg="add">
          <ac:chgData name="Johnny Bartlett" userId="850071f289866482" providerId="LiveId" clId="{92C43206-ED60-492F-B149-69101E702B56}" dt="2020-03-18T20:57:27.766" v="17477" actId="26606"/>
          <ac:spMkLst>
            <pc:docMk/>
            <pc:sldMk cId="1966908931" sldId="262"/>
            <ac:spMk id="16" creationId="{0249BF42-D05C-4553-9417-7B8695759291}"/>
          </ac:spMkLst>
        </pc:spChg>
        <pc:graphicFrameChg chg="add del mod">
          <ac:chgData name="Johnny Bartlett" userId="850071f289866482" providerId="LiveId" clId="{92C43206-ED60-492F-B149-69101E702B56}" dt="2020-03-18T20:58:08.565" v="17485"/>
          <ac:graphicFrameMkLst>
            <pc:docMk/>
            <pc:sldMk cId="1966908931" sldId="262"/>
            <ac:graphicFrameMk id="8" creationId="{DBEB7E66-2FA5-4E71-8F1D-3DB9B92CA9DF}"/>
          </ac:graphicFrameMkLst>
        </pc:graphicFrameChg>
        <pc:graphicFrameChg chg="add del mod">
          <ac:chgData name="Johnny Bartlett" userId="850071f289866482" providerId="LiveId" clId="{92C43206-ED60-492F-B149-69101E702B56}" dt="2020-03-18T20:58:08.565" v="17485"/>
          <ac:graphicFrameMkLst>
            <pc:docMk/>
            <pc:sldMk cId="1966908931" sldId="262"/>
            <ac:graphicFrameMk id="9" creationId="{2627DAB8-075E-4D5F-A6A5-BC0EE02F138F}"/>
          </ac:graphicFrameMkLst>
        </pc:graphicFrameChg>
        <pc:graphicFrameChg chg="add del mod">
          <ac:chgData name="Johnny Bartlett" userId="850071f289866482" providerId="LiveId" clId="{92C43206-ED60-492F-B149-69101E702B56}" dt="2020-03-18T20:58:08.565" v="17485"/>
          <ac:graphicFrameMkLst>
            <pc:docMk/>
            <pc:sldMk cId="1966908931" sldId="262"/>
            <ac:graphicFrameMk id="10" creationId="{3A392C7C-842A-4BF2-BF46-372CF23ADB04}"/>
          </ac:graphicFrameMkLst>
        </pc:graphicFrameChg>
      </pc:sldChg>
      <pc:sldChg chg="addSp delSp modSp add mod ord setBg">
        <pc:chgData name="Johnny Bartlett" userId="850071f289866482" providerId="LiveId" clId="{92C43206-ED60-492F-B149-69101E702B56}" dt="2020-03-09T02:22:37.342" v="7453" actId="26606"/>
        <pc:sldMkLst>
          <pc:docMk/>
          <pc:sldMk cId="1790110759" sldId="263"/>
        </pc:sldMkLst>
        <pc:spChg chg="mod ord">
          <ac:chgData name="Johnny Bartlett" userId="850071f289866482" providerId="LiveId" clId="{92C43206-ED60-492F-B149-69101E702B56}" dt="2020-03-09T02:22:37.342" v="7453" actId="26606"/>
          <ac:spMkLst>
            <pc:docMk/>
            <pc:sldMk cId="1790110759" sldId="263"/>
            <ac:spMk id="3" creationId="{FB3AFDA5-73EB-4A8B-8A2D-341F6E9C032C}"/>
          </ac:spMkLst>
        </pc:spChg>
        <pc:spChg chg="mod">
          <ac:chgData name="Johnny Bartlett" userId="850071f289866482" providerId="LiveId" clId="{92C43206-ED60-492F-B149-69101E702B56}" dt="2020-03-09T02:22:37.342" v="7453" actId="26606"/>
          <ac:spMkLst>
            <pc:docMk/>
            <pc:sldMk cId="1790110759" sldId="263"/>
            <ac:spMk id="4" creationId="{00039A52-8093-4FF4-B3F0-C11F9BEC4BA2}"/>
          </ac:spMkLst>
        </pc:spChg>
        <pc:spChg chg="mod">
          <ac:chgData name="Johnny Bartlett" userId="850071f289866482" providerId="LiveId" clId="{92C43206-ED60-492F-B149-69101E702B56}" dt="2020-03-09T02:22:37.342" v="7453" actId="26606"/>
          <ac:spMkLst>
            <pc:docMk/>
            <pc:sldMk cId="1790110759" sldId="263"/>
            <ac:spMk id="5" creationId="{77E39676-9AF8-46D0-B718-D9BB974E749F}"/>
          </ac:spMkLst>
        </pc:spChg>
        <pc:spChg chg="add del mod">
          <ac:chgData name="Johnny Bartlett" userId="850071f289866482" providerId="LiveId" clId="{92C43206-ED60-492F-B149-69101E702B56}" dt="2020-03-09T02:22:17.943" v="7452" actId="478"/>
          <ac:spMkLst>
            <pc:docMk/>
            <pc:sldMk cId="1790110759" sldId="263"/>
            <ac:spMk id="6" creationId="{0B27E622-58DB-481F-A822-AB1F9BA8DA82}"/>
          </ac:spMkLst>
        </pc:spChg>
        <pc:spChg chg="add">
          <ac:chgData name="Johnny Bartlett" userId="850071f289866482" providerId="LiveId" clId="{92C43206-ED60-492F-B149-69101E702B56}" dt="2020-03-09T02:22:37.342" v="7453" actId="26606"/>
          <ac:spMkLst>
            <pc:docMk/>
            <pc:sldMk cId="1790110759" sldId="263"/>
            <ac:spMk id="10" creationId="{33801627-6861-4EA9-BE98-E0CE33A894D9}"/>
          </ac:spMkLst>
        </pc:spChg>
        <pc:spChg chg="add">
          <ac:chgData name="Johnny Bartlett" userId="850071f289866482" providerId="LiveId" clId="{92C43206-ED60-492F-B149-69101E702B56}" dt="2020-03-09T02:22:37.342" v="7453" actId="26606"/>
          <ac:spMkLst>
            <pc:docMk/>
            <pc:sldMk cId="1790110759" sldId="263"/>
            <ac:spMk id="12" creationId="{93C1483F-490E-4C8A-8765-1F8AF0C67D5F}"/>
          </ac:spMkLst>
        </pc:spChg>
        <pc:spChg chg="add">
          <ac:chgData name="Johnny Bartlett" userId="850071f289866482" providerId="LiveId" clId="{92C43206-ED60-492F-B149-69101E702B56}" dt="2020-03-09T02:22:37.342" v="7453" actId="26606"/>
          <ac:spMkLst>
            <pc:docMk/>
            <pc:sldMk cId="1790110759" sldId="263"/>
            <ac:spMk id="14" creationId="{0249BF42-D05C-4553-9417-7B8695759291}"/>
          </ac:spMkLst>
        </pc:spChg>
        <pc:graphicFrameChg chg="add del mod modGraphic">
          <ac:chgData name="Johnny Bartlett" userId="850071f289866482" providerId="LiveId" clId="{92C43206-ED60-492F-B149-69101E702B56}" dt="2020-03-09T02:22:13.953" v="7450" actId="478"/>
          <ac:graphicFrameMkLst>
            <pc:docMk/>
            <pc:sldMk cId="1790110759" sldId="263"/>
            <ac:graphicFrameMk id="2" creationId="{B6FCB5E4-0CBF-4AA1-B52C-4D46107475FB}"/>
          </ac:graphicFrameMkLst>
        </pc:graphicFrameChg>
        <pc:graphicFrameChg chg="add del mod">
          <ac:chgData name="Johnny Bartlett" userId="850071f289866482" providerId="LiveId" clId="{92C43206-ED60-492F-B149-69101E702B56}" dt="2020-03-09T02:22:16.785" v="7451" actId="478"/>
          <ac:graphicFrameMkLst>
            <pc:docMk/>
            <pc:sldMk cId="1790110759" sldId="263"/>
            <ac:graphicFrameMk id="7" creationId="{A7E742E8-3FFD-43A0-B5DD-EBEB370BC45C}"/>
          </ac:graphicFrameMkLst>
        </pc:graphicFrameChg>
      </pc:sldChg>
      <pc:sldChg chg="modSp add del">
        <pc:chgData name="Johnny Bartlett" userId="850071f289866482" providerId="LiveId" clId="{92C43206-ED60-492F-B149-69101E702B56}" dt="2020-03-08T00:48:57.799" v="931" actId="2696"/>
        <pc:sldMkLst>
          <pc:docMk/>
          <pc:sldMk cId="3522058480" sldId="263"/>
        </pc:sldMkLst>
        <pc:spChg chg="mod">
          <ac:chgData name="Johnny Bartlett" userId="850071f289866482" providerId="LiveId" clId="{92C43206-ED60-492F-B149-69101E702B56}" dt="2020-03-08T00:48:46.274" v="930" actId="20577"/>
          <ac:spMkLst>
            <pc:docMk/>
            <pc:sldMk cId="3522058480" sldId="263"/>
            <ac:spMk id="3" creationId="{90D5C5FA-AE56-421E-B204-570720F8B9DB}"/>
          </ac:spMkLst>
        </pc:spChg>
      </pc:sldChg>
      <pc:sldChg chg="addSp delSp modSp add ord">
        <pc:chgData name="Johnny Bartlett" userId="850071f289866482" providerId="LiveId" clId="{92C43206-ED60-492F-B149-69101E702B56}" dt="2020-03-15T22:43:38.772" v="11345" actId="1076"/>
        <pc:sldMkLst>
          <pc:docMk/>
          <pc:sldMk cId="477941215" sldId="264"/>
        </pc:sldMkLst>
        <pc:spChg chg="add mod">
          <ac:chgData name="Johnny Bartlett" userId="850071f289866482" providerId="LiveId" clId="{92C43206-ED60-492F-B149-69101E702B56}" dt="2020-03-15T22:43:38.772" v="11345" actId="1076"/>
          <ac:spMkLst>
            <pc:docMk/>
            <pc:sldMk cId="477941215" sldId="264"/>
            <ac:spMk id="2" creationId="{55FB7BBE-9A57-40B0-BF57-7C6CC860259B}"/>
          </ac:spMkLst>
        </pc:spChg>
        <pc:spChg chg="add del">
          <ac:chgData name="Johnny Bartlett" userId="850071f289866482" providerId="LiveId" clId="{92C43206-ED60-492F-B149-69101E702B56}" dt="2020-03-09T00:05:34.227" v="5056" actId="478"/>
          <ac:spMkLst>
            <pc:docMk/>
            <pc:sldMk cId="477941215" sldId="264"/>
            <ac:spMk id="2" creationId="{8A480E14-70D7-4FD1-8ECE-76D7699EB95D}"/>
          </ac:spMkLst>
        </pc:spChg>
        <pc:spChg chg="del">
          <ac:chgData name="Johnny Bartlett" userId="850071f289866482" providerId="LiveId" clId="{92C43206-ED60-492F-B149-69101E702B56}" dt="2020-03-09T00:05:35.812" v="5057" actId="478"/>
          <ac:spMkLst>
            <pc:docMk/>
            <pc:sldMk cId="477941215" sldId="264"/>
            <ac:spMk id="3" creationId="{961598AE-1C2D-4E2F-91F0-E50D2EF29952}"/>
          </ac:spMkLst>
        </pc:spChg>
        <pc:spChg chg="add del mod">
          <ac:chgData name="Johnny Bartlett" userId="850071f289866482" providerId="LiveId" clId="{92C43206-ED60-492F-B149-69101E702B56}" dt="2020-03-09T00:05:02.815" v="5042" actId="478"/>
          <ac:spMkLst>
            <pc:docMk/>
            <pc:sldMk cId="477941215" sldId="264"/>
            <ac:spMk id="4" creationId="{57889D8E-A605-4D18-83DB-F910A670D5DE}"/>
          </ac:spMkLst>
        </pc:spChg>
        <pc:spChg chg="add del">
          <ac:chgData name="Johnny Bartlett" userId="850071f289866482" providerId="LiveId" clId="{92C43206-ED60-492F-B149-69101E702B56}" dt="2020-03-09T00:04:58.089" v="5040"/>
          <ac:spMkLst>
            <pc:docMk/>
            <pc:sldMk cId="477941215" sldId="264"/>
            <ac:spMk id="5" creationId="{D26BB13A-DE1F-46B7-8141-A35046F0BC80}"/>
          </ac:spMkLst>
        </pc:spChg>
        <pc:spChg chg="add mod">
          <ac:chgData name="Johnny Bartlett" userId="850071f289866482" providerId="LiveId" clId="{92C43206-ED60-492F-B149-69101E702B56}" dt="2020-03-09T00:05:24.741" v="5055" actId="207"/>
          <ac:spMkLst>
            <pc:docMk/>
            <pc:sldMk cId="477941215" sldId="264"/>
            <ac:spMk id="6" creationId="{9C799D6C-490E-4549-A9F4-9F9805EDDF4F}"/>
          </ac:spMkLst>
        </pc:spChg>
        <pc:spChg chg="add del mod">
          <ac:chgData name="Johnny Bartlett" userId="850071f289866482" providerId="LiveId" clId="{92C43206-ED60-492F-B149-69101E702B56}" dt="2020-03-09T00:15:54.253" v="5402"/>
          <ac:spMkLst>
            <pc:docMk/>
            <pc:sldMk cId="477941215" sldId="264"/>
            <ac:spMk id="7" creationId="{6F54D048-7A3E-4CF0-A6D6-A0517D87F1CC}"/>
          </ac:spMkLst>
        </pc:spChg>
        <pc:spChg chg="add mod">
          <ac:chgData name="Johnny Bartlett" userId="850071f289866482" providerId="LiveId" clId="{92C43206-ED60-492F-B149-69101E702B56}" dt="2020-03-09T00:20:33.906" v="5496" actId="1076"/>
          <ac:spMkLst>
            <pc:docMk/>
            <pc:sldMk cId="477941215" sldId="264"/>
            <ac:spMk id="8" creationId="{FE52F563-03DA-4F94-B7AD-2848F24CBD83}"/>
          </ac:spMkLst>
        </pc:spChg>
        <pc:spChg chg="add mod">
          <ac:chgData name="Johnny Bartlett" userId="850071f289866482" providerId="LiveId" clId="{92C43206-ED60-492F-B149-69101E702B56}" dt="2020-03-09T00:22:39.405" v="5569" actId="1076"/>
          <ac:spMkLst>
            <pc:docMk/>
            <pc:sldMk cId="477941215" sldId="264"/>
            <ac:spMk id="9" creationId="{AE56B905-888F-4574-963D-5DFE5A4129B7}"/>
          </ac:spMkLst>
        </pc:spChg>
        <pc:spChg chg="add mod">
          <ac:chgData name="Johnny Bartlett" userId="850071f289866482" providerId="LiveId" clId="{92C43206-ED60-492F-B149-69101E702B56}" dt="2020-03-09T00:07:49.187" v="5096" actId="20577"/>
          <ac:spMkLst>
            <pc:docMk/>
            <pc:sldMk cId="477941215" sldId="264"/>
            <ac:spMk id="10" creationId="{5DF3C5CF-8739-4438-A845-C37321CC0F2E}"/>
          </ac:spMkLst>
        </pc:spChg>
        <pc:spChg chg="add mod">
          <ac:chgData name="Johnny Bartlett" userId="850071f289866482" providerId="LiveId" clId="{92C43206-ED60-492F-B149-69101E702B56}" dt="2020-03-09T00:20:34.487" v="5499" actId="1076"/>
          <ac:spMkLst>
            <pc:docMk/>
            <pc:sldMk cId="477941215" sldId="264"/>
            <ac:spMk id="11" creationId="{C5D3A5C2-C2B2-4F00-A2FF-873C60F27AF7}"/>
          </ac:spMkLst>
        </pc:spChg>
        <pc:spChg chg="add mod">
          <ac:chgData name="Johnny Bartlett" userId="850071f289866482" providerId="LiveId" clId="{92C43206-ED60-492F-B149-69101E702B56}" dt="2020-03-09T00:20:34.849" v="5501" actId="1076"/>
          <ac:spMkLst>
            <pc:docMk/>
            <pc:sldMk cId="477941215" sldId="264"/>
            <ac:spMk id="12" creationId="{61CCD2F7-EFC7-427F-88A3-67B4339A6CC7}"/>
          </ac:spMkLst>
        </pc:spChg>
        <pc:spChg chg="add mod">
          <ac:chgData name="Johnny Bartlett" userId="850071f289866482" providerId="LiveId" clId="{92C43206-ED60-492F-B149-69101E702B56}" dt="2020-03-09T02:08:48.857" v="6877" actId="20577"/>
          <ac:spMkLst>
            <pc:docMk/>
            <pc:sldMk cId="477941215" sldId="264"/>
            <ac:spMk id="13" creationId="{913A9B3C-5873-42A0-8F4F-9DFDFD087E24}"/>
          </ac:spMkLst>
        </pc:spChg>
        <pc:spChg chg="add mod">
          <ac:chgData name="Johnny Bartlett" userId="850071f289866482" providerId="LiveId" clId="{92C43206-ED60-492F-B149-69101E702B56}" dt="2020-03-09T00:20:34.487" v="5499" actId="1076"/>
          <ac:spMkLst>
            <pc:docMk/>
            <pc:sldMk cId="477941215" sldId="264"/>
            <ac:spMk id="14" creationId="{D4652ABE-DA70-4BAB-A06F-5729EE9220AE}"/>
          </ac:spMkLst>
        </pc:spChg>
        <pc:spChg chg="add mod">
          <ac:chgData name="Johnny Bartlett" userId="850071f289866482" providerId="LiveId" clId="{92C43206-ED60-492F-B149-69101E702B56}" dt="2020-03-09T00:20:34.663" v="5500" actId="1076"/>
          <ac:spMkLst>
            <pc:docMk/>
            <pc:sldMk cId="477941215" sldId="264"/>
            <ac:spMk id="15" creationId="{54C1C81C-97A7-4FB0-BDBC-F549E27856D8}"/>
          </ac:spMkLst>
        </pc:spChg>
        <pc:spChg chg="add mod">
          <ac:chgData name="Johnny Bartlett" userId="850071f289866482" providerId="LiveId" clId="{92C43206-ED60-492F-B149-69101E702B56}" dt="2020-03-09T00:20:35.023" v="5502" actId="1076"/>
          <ac:spMkLst>
            <pc:docMk/>
            <pc:sldMk cId="477941215" sldId="264"/>
            <ac:spMk id="16" creationId="{A5A26AF6-6F4B-46F2-8ECB-535B18596DF6}"/>
          </ac:spMkLst>
        </pc:spChg>
        <pc:spChg chg="add del mod">
          <ac:chgData name="Johnny Bartlett" userId="850071f289866482" providerId="LiveId" clId="{92C43206-ED60-492F-B149-69101E702B56}" dt="2020-03-09T00:15:34.783" v="5397" actId="478"/>
          <ac:spMkLst>
            <pc:docMk/>
            <pc:sldMk cId="477941215" sldId="264"/>
            <ac:spMk id="17" creationId="{F8394763-F236-4076-A159-13234DCBF22D}"/>
          </ac:spMkLst>
        </pc:spChg>
        <pc:spChg chg="add mod">
          <ac:chgData name="Johnny Bartlett" userId="850071f289866482" providerId="LiveId" clId="{92C43206-ED60-492F-B149-69101E702B56}" dt="2020-03-15T22:43:33.965" v="11344" actId="20577"/>
          <ac:spMkLst>
            <pc:docMk/>
            <pc:sldMk cId="477941215" sldId="264"/>
            <ac:spMk id="24" creationId="{72BC3BE8-7D67-4CDA-80A3-E73DD4053696}"/>
          </ac:spMkLst>
        </pc:spChg>
        <pc:spChg chg="add mod">
          <ac:chgData name="Johnny Bartlett" userId="850071f289866482" providerId="LiveId" clId="{92C43206-ED60-492F-B149-69101E702B56}" dt="2020-03-09T02:15:44.930" v="7424" actId="33524"/>
          <ac:spMkLst>
            <pc:docMk/>
            <pc:sldMk cId="477941215" sldId="264"/>
            <ac:spMk id="53" creationId="{8E0A54A9-57C7-4EFE-B47F-29DF72565719}"/>
          </ac:spMkLst>
        </pc:spChg>
        <pc:spChg chg="mod">
          <ac:chgData name="Johnny Bartlett" userId="850071f289866482" providerId="LiveId" clId="{92C43206-ED60-492F-B149-69101E702B56}" dt="2020-03-09T02:10:01.838" v="6915" actId="27636"/>
          <ac:spMkLst>
            <pc:docMk/>
            <pc:sldMk cId="477941215" sldId="264"/>
            <ac:spMk id="67" creationId="{2BE5161A-F928-4614-A20E-E8F1518C3CE6}"/>
          </ac:spMkLst>
        </pc:spChg>
        <pc:spChg chg="add mod">
          <ac:chgData name="Johnny Bartlett" userId="850071f289866482" providerId="LiveId" clId="{92C43206-ED60-492F-B149-69101E702B56}" dt="2020-03-09T02:12:17.578" v="6982" actId="14100"/>
          <ac:spMkLst>
            <pc:docMk/>
            <pc:sldMk cId="477941215" sldId="264"/>
            <ac:spMk id="70" creationId="{AA28E299-85E2-4FEB-93F1-37C461E79FB9}"/>
          </ac:spMkLst>
        </pc:spChg>
        <pc:spChg chg="add del">
          <ac:chgData name="Johnny Bartlett" userId="850071f289866482" providerId="LiveId" clId="{92C43206-ED60-492F-B149-69101E702B56}" dt="2020-03-09T02:12:14.400" v="6981"/>
          <ac:spMkLst>
            <pc:docMk/>
            <pc:sldMk cId="477941215" sldId="264"/>
            <ac:spMk id="71" creationId="{DA81DD2A-2E00-4C19-95D4-A315C03A28E3}"/>
          </ac:spMkLst>
        </pc:spChg>
        <pc:spChg chg="add mod">
          <ac:chgData name="Johnny Bartlett" userId="850071f289866482" providerId="LiveId" clId="{92C43206-ED60-492F-B149-69101E702B56}" dt="2020-03-09T02:12:28.048" v="6987" actId="1076"/>
          <ac:spMkLst>
            <pc:docMk/>
            <pc:sldMk cId="477941215" sldId="264"/>
            <ac:spMk id="72" creationId="{106CCC61-B4D2-48BD-A96C-37EAE2C7B385}"/>
          </ac:spMkLst>
        </pc:spChg>
        <pc:cxnChg chg="add mod">
          <ac:chgData name="Johnny Bartlett" userId="850071f289866482" providerId="LiveId" clId="{92C43206-ED60-492F-B149-69101E702B56}" dt="2020-03-09T00:22:39.405" v="5569" actId="1076"/>
          <ac:cxnSpMkLst>
            <pc:docMk/>
            <pc:sldMk cId="477941215" sldId="264"/>
            <ac:cxnSpMk id="19" creationId="{E2446CFD-A25D-426D-A23B-E6B740182B83}"/>
          </ac:cxnSpMkLst>
        </pc:cxnChg>
        <pc:cxnChg chg="add mod">
          <ac:chgData name="Johnny Bartlett" userId="850071f289866482" providerId="LiveId" clId="{92C43206-ED60-492F-B149-69101E702B56}" dt="2020-03-09T00:20:35.023" v="5502" actId="1076"/>
          <ac:cxnSpMkLst>
            <pc:docMk/>
            <pc:sldMk cId="477941215" sldId="264"/>
            <ac:cxnSpMk id="22" creationId="{2EBBF47D-9512-4CAB-85FA-1644725B118C}"/>
          </ac:cxnSpMkLst>
        </pc:cxnChg>
        <pc:cxnChg chg="add mod">
          <ac:chgData name="Johnny Bartlett" userId="850071f289866482" providerId="LiveId" clId="{92C43206-ED60-492F-B149-69101E702B56}" dt="2020-03-09T00:20:34.849" v="5501" actId="1076"/>
          <ac:cxnSpMkLst>
            <pc:docMk/>
            <pc:sldMk cId="477941215" sldId="264"/>
            <ac:cxnSpMk id="23" creationId="{36106607-5C2C-4DAA-AD71-88E0420B8B89}"/>
          </ac:cxnSpMkLst>
        </pc:cxnChg>
        <pc:cxnChg chg="add mod">
          <ac:chgData name="Johnny Bartlett" userId="850071f289866482" providerId="LiveId" clId="{92C43206-ED60-492F-B149-69101E702B56}" dt="2020-03-09T00:20:34.663" v="5500" actId="1076"/>
          <ac:cxnSpMkLst>
            <pc:docMk/>
            <pc:sldMk cId="477941215" sldId="264"/>
            <ac:cxnSpMk id="26" creationId="{BA7CBD67-B100-468C-8030-1BFF099E988C}"/>
          </ac:cxnSpMkLst>
        </pc:cxnChg>
        <pc:cxnChg chg="add mod">
          <ac:chgData name="Johnny Bartlett" userId="850071f289866482" providerId="LiveId" clId="{92C43206-ED60-492F-B149-69101E702B56}" dt="2020-03-09T00:20:34.663" v="5500" actId="1076"/>
          <ac:cxnSpMkLst>
            <pc:docMk/>
            <pc:sldMk cId="477941215" sldId="264"/>
            <ac:cxnSpMk id="29" creationId="{F2FBA857-AB01-46E2-862D-3DCB43E2B3E7}"/>
          </ac:cxnSpMkLst>
        </pc:cxnChg>
        <pc:cxnChg chg="add mod">
          <ac:chgData name="Johnny Bartlett" userId="850071f289866482" providerId="LiveId" clId="{92C43206-ED60-492F-B149-69101E702B56}" dt="2020-03-09T00:20:34.487" v="5499" actId="1076"/>
          <ac:cxnSpMkLst>
            <pc:docMk/>
            <pc:sldMk cId="477941215" sldId="264"/>
            <ac:cxnSpMk id="34" creationId="{CD298271-5218-4F67-8832-9FC284F140B7}"/>
          </ac:cxnSpMkLst>
        </pc:cxnChg>
        <pc:cxnChg chg="add mod">
          <ac:chgData name="Johnny Bartlett" userId="850071f289866482" providerId="LiveId" clId="{92C43206-ED60-492F-B149-69101E702B56}" dt="2020-03-09T00:20:34.487" v="5499" actId="1076"/>
          <ac:cxnSpMkLst>
            <pc:docMk/>
            <pc:sldMk cId="477941215" sldId="264"/>
            <ac:cxnSpMk id="37" creationId="{1D28B19D-49D0-4D9A-99D2-DB3C51B0E403}"/>
          </ac:cxnSpMkLst>
        </pc:cxnChg>
        <pc:cxnChg chg="add del mod">
          <ac:chgData name="Johnny Bartlett" userId="850071f289866482" providerId="LiveId" clId="{92C43206-ED60-492F-B149-69101E702B56}" dt="2020-03-09T02:10:59.483" v="6929" actId="11529"/>
          <ac:cxnSpMkLst>
            <pc:docMk/>
            <pc:sldMk cId="477941215" sldId="264"/>
            <ac:cxnSpMk id="69" creationId="{944A1CC4-7DA6-4577-925F-4403055B11B9}"/>
          </ac:cxnSpMkLst>
        </pc:cxnChg>
      </pc:sldChg>
      <pc:sldChg chg="addSp delSp modSp add ord">
        <pc:chgData name="Johnny Bartlett" userId="850071f289866482" providerId="LiveId" clId="{92C43206-ED60-492F-B149-69101E702B56}" dt="2020-03-18T15:13:46.329" v="13520" actId="1076"/>
        <pc:sldMkLst>
          <pc:docMk/>
          <pc:sldMk cId="3954273348" sldId="265"/>
        </pc:sldMkLst>
        <pc:spChg chg="add mod">
          <ac:chgData name="Johnny Bartlett" userId="850071f289866482" providerId="LiveId" clId="{92C43206-ED60-492F-B149-69101E702B56}" dt="2020-03-18T15:13:46.329" v="13520" actId="1076"/>
          <ac:spMkLst>
            <pc:docMk/>
            <pc:sldMk cId="3954273348" sldId="265"/>
            <ac:spMk id="2" creationId="{581FE61B-425E-4FD2-995C-448804AFAD02}"/>
          </ac:spMkLst>
        </pc:spChg>
        <pc:spChg chg="del mod">
          <ac:chgData name="Johnny Bartlett" userId="850071f289866482" providerId="LiveId" clId="{92C43206-ED60-492F-B149-69101E702B56}" dt="2020-03-09T00:24:48.423" v="5602" actId="478"/>
          <ac:spMkLst>
            <pc:docMk/>
            <pc:sldMk cId="3954273348" sldId="265"/>
            <ac:spMk id="2" creationId="{F75B1BF6-93F3-4F28-BE0F-3956C3FF4ED0}"/>
          </ac:spMkLst>
        </pc:spChg>
        <pc:spChg chg="del">
          <ac:chgData name="Johnny Bartlett" userId="850071f289866482" providerId="LiveId" clId="{92C43206-ED60-492F-B149-69101E702B56}" dt="2020-03-09T00:24:53.784" v="5603" actId="478"/>
          <ac:spMkLst>
            <pc:docMk/>
            <pc:sldMk cId="3954273348" sldId="265"/>
            <ac:spMk id="3" creationId="{F32AEA2A-04F2-450B-9E60-71B089FBA346}"/>
          </ac:spMkLst>
        </pc:spChg>
        <pc:spChg chg="add del">
          <ac:chgData name="Johnny Bartlett" userId="850071f289866482" providerId="LiveId" clId="{92C43206-ED60-492F-B149-69101E702B56}" dt="2020-03-09T00:24:33.743" v="5598"/>
          <ac:spMkLst>
            <pc:docMk/>
            <pc:sldMk cId="3954273348" sldId="265"/>
            <ac:spMk id="4" creationId="{7A3B1094-5563-420B-8C25-BCFDA12577D0}"/>
          </ac:spMkLst>
        </pc:spChg>
        <pc:spChg chg="add del">
          <ac:chgData name="Johnny Bartlett" userId="850071f289866482" providerId="LiveId" clId="{92C43206-ED60-492F-B149-69101E702B56}" dt="2020-03-09T02:29:42.573" v="7461" actId="478"/>
          <ac:spMkLst>
            <pc:docMk/>
            <pc:sldMk cId="3954273348" sldId="265"/>
            <ac:spMk id="5" creationId="{BA0E943A-CEA9-474B-A604-408DD64A8A00}"/>
          </ac:spMkLst>
        </pc:spChg>
        <pc:spChg chg="add mod">
          <ac:chgData name="Johnny Bartlett" userId="850071f289866482" providerId="LiveId" clId="{92C43206-ED60-492F-B149-69101E702B56}" dt="2020-03-14T19:07:33.904" v="9494" actId="313"/>
          <ac:spMkLst>
            <pc:docMk/>
            <pc:sldMk cId="3954273348" sldId="265"/>
            <ac:spMk id="6" creationId="{9605DF34-5100-4A44-98A6-C82449D810C3}"/>
          </ac:spMkLst>
        </pc:spChg>
        <pc:spChg chg="add del mod">
          <ac:chgData name="Johnny Bartlett" userId="850071f289866482" providerId="LiveId" clId="{92C43206-ED60-492F-B149-69101E702B56}" dt="2020-03-09T01:24:48.210" v="5678"/>
          <ac:spMkLst>
            <pc:docMk/>
            <pc:sldMk cId="3954273348" sldId="265"/>
            <ac:spMk id="9" creationId="{A5FA9567-52EE-4386-A1F3-ED3BE79BA3E8}"/>
          </ac:spMkLst>
        </pc:spChg>
        <pc:spChg chg="add del mod">
          <ac:chgData name="Johnny Bartlett" userId="850071f289866482" providerId="LiveId" clId="{92C43206-ED60-492F-B149-69101E702B56}" dt="2020-03-09T21:03:35.793" v="8892" actId="478"/>
          <ac:spMkLst>
            <pc:docMk/>
            <pc:sldMk cId="3954273348" sldId="265"/>
            <ac:spMk id="10" creationId="{A5232731-2D93-4BA6-A233-31B63FCBC46A}"/>
          </ac:spMkLst>
        </pc:spChg>
        <pc:spChg chg="add del mod">
          <ac:chgData name="Johnny Bartlett" userId="850071f289866482" providerId="LiveId" clId="{92C43206-ED60-492F-B149-69101E702B56}" dt="2020-03-09T21:03:38.080" v="8894" actId="478"/>
          <ac:spMkLst>
            <pc:docMk/>
            <pc:sldMk cId="3954273348" sldId="265"/>
            <ac:spMk id="11" creationId="{226DAA79-A365-41EC-959E-BD2B99D4C336}"/>
          </ac:spMkLst>
        </pc:spChg>
        <pc:spChg chg="mod">
          <ac:chgData name="Johnny Bartlett" userId="850071f289866482" providerId="LiveId" clId="{92C43206-ED60-492F-B149-69101E702B56}" dt="2020-03-09T02:10:01.849" v="6917" actId="27636"/>
          <ac:spMkLst>
            <pc:docMk/>
            <pc:sldMk cId="3954273348" sldId="265"/>
            <ac:spMk id="12" creationId="{1E6245BF-0831-4309-B0D5-A051A07EFF0E}"/>
          </ac:spMkLst>
        </pc:spChg>
        <pc:spChg chg="add">
          <ac:chgData name="Johnny Bartlett" userId="850071f289866482" providerId="LiveId" clId="{92C43206-ED60-492F-B149-69101E702B56}" dt="2020-03-09T02:29:46.585" v="7462"/>
          <ac:spMkLst>
            <pc:docMk/>
            <pc:sldMk cId="3954273348" sldId="265"/>
            <ac:spMk id="13" creationId="{4B37DB8C-6F06-4441-BC58-C6DC56D93BFA}"/>
          </ac:spMkLst>
        </pc:spChg>
        <pc:graphicFrameChg chg="add del mod">
          <ac:chgData name="Johnny Bartlett" userId="850071f289866482" providerId="LiveId" clId="{92C43206-ED60-492F-B149-69101E702B56}" dt="2020-03-09T21:03:34.704" v="8891" actId="478"/>
          <ac:graphicFrameMkLst>
            <pc:docMk/>
            <pc:sldMk cId="3954273348" sldId="265"/>
            <ac:graphicFrameMk id="7" creationId="{52B5F097-983A-4FCD-9508-E57FBD730E50}"/>
          </ac:graphicFrameMkLst>
        </pc:graphicFrameChg>
        <pc:graphicFrameChg chg="add del mod">
          <ac:chgData name="Johnny Bartlett" userId="850071f289866482" providerId="LiveId" clId="{92C43206-ED60-492F-B149-69101E702B56}" dt="2020-03-09T21:03:33.360" v="8890" actId="478"/>
          <ac:graphicFrameMkLst>
            <pc:docMk/>
            <pc:sldMk cId="3954273348" sldId="265"/>
            <ac:graphicFrameMk id="8" creationId="{E5CD4D17-7106-4A35-8DDF-95F84B38A6FB}"/>
          </ac:graphicFrameMkLst>
        </pc:graphicFrameChg>
        <pc:graphicFrameChg chg="add mod">
          <ac:chgData name="Johnny Bartlett" userId="850071f289866482" providerId="LiveId" clId="{92C43206-ED60-492F-B149-69101E702B56}" dt="2020-03-09T21:04:08.689" v="8902" actId="1076"/>
          <ac:graphicFrameMkLst>
            <pc:docMk/>
            <pc:sldMk cId="3954273348" sldId="265"/>
            <ac:graphicFrameMk id="9" creationId="{574D0203-59AF-4029-8CD3-48AE1E43A0FC}"/>
          </ac:graphicFrameMkLst>
        </pc:graphicFrameChg>
        <pc:graphicFrameChg chg="add mod">
          <ac:chgData name="Johnny Bartlett" userId="850071f289866482" providerId="LiveId" clId="{92C43206-ED60-492F-B149-69101E702B56}" dt="2020-03-09T21:04:06.069" v="8901" actId="1076"/>
          <ac:graphicFrameMkLst>
            <pc:docMk/>
            <pc:sldMk cId="3954273348" sldId="265"/>
            <ac:graphicFrameMk id="14" creationId="{448A21A9-27E0-46F3-BA30-E267A6F22E13}"/>
          </ac:graphicFrameMkLst>
        </pc:graphicFrameChg>
      </pc:sldChg>
      <pc:sldChg chg="addSp delSp modSp add">
        <pc:chgData name="Johnny Bartlett" userId="850071f289866482" providerId="LiveId" clId="{92C43206-ED60-492F-B149-69101E702B56}" dt="2020-03-15T00:12:18.308" v="10384" actId="1076"/>
        <pc:sldMkLst>
          <pc:docMk/>
          <pc:sldMk cId="949367337" sldId="266"/>
        </pc:sldMkLst>
        <pc:spChg chg="mod">
          <ac:chgData name="Johnny Bartlett" userId="850071f289866482" providerId="LiveId" clId="{92C43206-ED60-492F-B149-69101E702B56}" dt="2020-03-09T19:43:18.209" v="7854" actId="14100"/>
          <ac:spMkLst>
            <pc:docMk/>
            <pc:sldMk cId="949367337" sldId="266"/>
            <ac:spMk id="3" creationId="{81E29808-36E8-42FF-A779-B7828DCE1914}"/>
          </ac:spMkLst>
        </pc:spChg>
        <pc:spChg chg="del mod">
          <ac:chgData name="Johnny Bartlett" userId="850071f289866482" providerId="LiveId" clId="{92C43206-ED60-492F-B149-69101E702B56}" dt="2020-03-09T01:55:57.083" v="6197" actId="478"/>
          <ac:spMkLst>
            <pc:docMk/>
            <pc:sldMk cId="949367337" sldId="266"/>
            <ac:spMk id="4" creationId="{39872C51-C27E-49B5-ABB9-CB2EDB291BEB}"/>
          </ac:spMkLst>
        </pc:spChg>
        <pc:spChg chg="add del mod">
          <ac:chgData name="Johnny Bartlett" userId="850071f289866482" providerId="LiveId" clId="{92C43206-ED60-492F-B149-69101E702B56}" dt="2020-03-09T01:56:29.488" v="6223" actId="478"/>
          <ac:spMkLst>
            <pc:docMk/>
            <pc:sldMk cId="949367337" sldId="266"/>
            <ac:spMk id="7" creationId="{27539638-2469-4912-B9D8-8C3C5DEE8158}"/>
          </ac:spMkLst>
        </pc:spChg>
        <pc:spChg chg="add mod">
          <ac:chgData name="Johnny Bartlett" userId="850071f289866482" providerId="LiveId" clId="{92C43206-ED60-492F-B149-69101E702B56}" dt="2020-03-09T01:56:22.954" v="6222" actId="207"/>
          <ac:spMkLst>
            <pc:docMk/>
            <pc:sldMk cId="949367337" sldId="266"/>
            <ac:spMk id="8" creationId="{3A171F9C-9459-4275-839D-AD9DE8547FF2}"/>
          </ac:spMkLst>
        </pc:spChg>
        <pc:spChg chg="mod">
          <ac:chgData name="Johnny Bartlett" userId="850071f289866482" providerId="LiveId" clId="{92C43206-ED60-492F-B149-69101E702B56}" dt="2020-03-09T02:10:01.862" v="6920" actId="27636"/>
          <ac:spMkLst>
            <pc:docMk/>
            <pc:sldMk cId="949367337" sldId="266"/>
            <ac:spMk id="9" creationId="{B32DD3D8-672D-442B-8BD9-6FAD8F4FB404}"/>
          </ac:spMkLst>
        </pc:spChg>
        <pc:spChg chg="add mod">
          <ac:chgData name="Johnny Bartlett" userId="850071f289866482" providerId="LiveId" clId="{92C43206-ED60-492F-B149-69101E702B56}" dt="2020-03-15T00:12:18.308" v="10384" actId="1076"/>
          <ac:spMkLst>
            <pc:docMk/>
            <pc:sldMk cId="949367337" sldId="266"/>
            <ac:spMk id="10" creationId="{6B7CFE8C-D137-410F-856F-8DBD960A1144}"/>
          </ac:spMkLst>
        </pc:spChg>
        <pc:graphicFrameChg chg="mod">
          <ac:chgData name="Johnny Bartlett" userId="850071f289866482" providerId="LiveId" clId="{92C43206-ED60-492F-B149-69101E702B56}" dt="2020-03-09T19:42:55.259" v="7853" actId="20577"/>
          <ac:graphicFrameMkLst>
            <pc:docMk/>
            <pc:sldMk cId="949367337" sldId="266"/>
            <ac:graphicFrameMk id="5" creationId="{A27229CE-017A-4799-8169-223492E3A15E}"/>
          </ac:graphicFrameMkLst>
        </pc:graphicFrameChg>
        <pc:graphicFrameChg chg="del mod">
          <ac:chgData name="Johnny Bartlett" userId="850071f289866482" providerId="LiveId" clId="{92C43206-ED60-492F-B149-69101E702B56}" dt="2020-03-09T19:38:11.461" v="7533" actId="478"/>
          <ac:graphicFrameMkLst>
            <pc:docMk/>
            <pc:sldMk cId="949367337" sldId="266"/>
            <ac:graphicFrameMk id="6" creationId="{102C8B68-C964-4136-9A16-5900BAA5B748}"/>
          </ac:graphicFrameMkLst>
        </pc:graphicFrameChg>
        <pc:graphicFrameChg chg="add mod">
          <ac:chgData name="Johnny Bartlett" userId="850071f289866482" providerId="LiveId" clId="{92C43206-ED60-492F-B149-69101E702B56}" dt="2020-03-09T19:39:40.340" v="7537"/>
          <ac:graphicFrameMkLst>
            <pc:docMk/>
            <pc:sldMk cId="949367337" sldId="266"/>
            <ac:graphicFrameMk id="7" creationId="{102C8B68-C964-4136-9A16-5900BAA5B748}"/>
          </ac:graphicFrameMkLst>
        </pc:graphicFrameChg>
      </pc:sldChg>
      <pc:sldChg chg="addSp delSp modSp add ord">
        <pc:chgData name="Johnny Bartlett" userId="850071f289866482" providerId="LiveId" clId="{92C43206-ED60-492F-B149-69101E702B56}" dt="2020-03-15T23:41:53.040" v="13060" actId="20577"/>
        <pc:sldMkLst>
          <pc:docMk/>
          <pc:sldMk cId="1337837295" sldId="267"/>
        </pc:sldMkLst>
        <pc:spChg chg="del">
          <ac:chgData name="Johnny Bartlett" userId="850071f289866482" providerId="LiveId" clId="{92C43206-ED60-492F-B149-69101E702B56}" dt="2020-03-09T02:23:04.276" v="7455" actId="478"/>
          <ac:spMkLst>
            <pc:docMk/>
            <pc:sldMk cId="1337837295" sldId="267"/>
            <ac:spMk id="2" creationId="{F531CD4E-9C2D-4152-A72E-ED443CBB5B6E}"/>
          </ac:spMkLst>
        </pc:spChg>
        <pc:spChg chg="mod">
          <ac:chgData name="Johnny Bartlett" userId="850071f289866482" providerId="LiveId" clId="{92C43206-ED60-492F-B149-69101E702B56}" dt="2020-03-09T21:01:15.117" v="8848" actId="20577"/>
          <ac:spMkLst>
            <pc:docMk/>
            <pc:sldMk cId="1337837295" sldId="267"/>
            <ac:spMk id="3" creationId="{DB4457AF-0DBA-4B1D-AEEC-7C4773E373F0}"/>
          </ac:spMkLst>
        </pc:spChg>
        <pc:spChg chg="mod">
          <ac:chgData name="Johnny Bartlett" userId="850071f289866482" providerId="LiveId" clId="{92C43206-ED60-492F-B149-69101E702B56}" dt="2020-03-09T02:21:35.415" v="7441" actId="27636"/>
          <ac:spMkLst>
            <pc:docMk/>
            <pc:sldMk cId="1337837295" sldId="267"/>
            <ac:spMk id="4" creationId="{5E387C63-F0E6-46B5-BF0B-44B4AC40C5F4}"/>
          </ac:spMkLst>
        </pc:spChg>
        <pc:spChg chg="add mod">
          <ac:chgData name="Johnny Bartlett" userId="850071f289866482" providerId="LiveId" clId="{92C43206-ED60-492F-B149-69101E702B56}" dt="2020-03-09T20:58:42.315" v="8534" actId="1076"/>
          <ac:spMkLst>
            <pc:docMk/>
            <pc:sldMk cId="1337837295" sldId="267"/>
            <ac:spMk id="6" creationId="{CBAA319F-B005-46ED-AC08-E132E063EEDF}"/>
          </ac:spMkLst>
        </pc:spChg>
        <pc:spChg chg="add">
          <ac:chgData name="Johnny Bartlett" userId="850071f289866482" providerId="LiveId" clId="{92C43206-ED60-492F-B149-69101E702B56}" dt="2020-03-09T02:23:00.468" v="7454"/>
          <ac:spMkLst>
            <pc:docMk/>
            <pc:sldMk cId="1337837295" sldId="267"/>
            <ac:spMk id="8" creationId="{998ED7C0-D8D1-4A96-AF5C-0D2DB1A6E62D}"/>
          </ac:spMkLst>
        </pc:spChg>
        <pc:spChg chg="add mod">
          <ac:chgData name="Johnny Bartlett" userId="850071f289866482" providerId="LiveId" clId="{92C43206-ED60-492F-B149-69101E702B56}" dt="2020-03-09T20:58:42.315" v="8534" actId="1076"/>
          <ac:spMkLst>
            <pc:docMk/>
            <pc:sldMk cId="1337837295" sldId="267"/>
            <ac:spMk id="9" creationId="{169E1EBB-8E35-4005-942B-AE7E6A7A980B}"/>
          </ac:spMkLst>
        </pc:spChg>
        <pc:graphicFrameChg chg="add mod modGraphic">
          <ac:chgData name="Johnny Bartlett" userId="850071f289866482" providerId="LiveId" clId="{92C43206-ED60-492F-B149-69101E702B56}" dt="2020-03-15T23:41:53.040" v="13060" actId="20577"/>
          <ac:graphicFrameMkLst>
            <pc:docMk/>
            <pc:sldMk cId="1337837295" sldId="267"/>
            <ac:graphicFrameMk id="5" creationId="{A4D0798D-FBDB-498D-BF05-A396A8BCABFE}"/>
          </ac:graphicFrameMkLst>
        </pc:graphicFrameChg>
        <pc:graphicFrameChg chg="add mod">
          <ac:chgData name="Johnny Bartlett" userId="850071f289866482" providerId="LiveId" clId="{92C43206-ED60-492F-B149-69101E702B56}" dt="2020-03-09T20:58:42.315" v="8534" actId="1076"/>
          <ac:graphicFrameMkLst>
            <pc:docMk/>
            <pc:sldMk cId="1337837295" sldId="267"/>
            <ac:graphicFrameMk id="7" creationId="{5C694285-121A-4752-8A5C-715D7853CA25}"/>
          </ac:graphicFrameMkLst>
        </pc:graphicFrameChg>
      </pc:sldChg>
      <pc:sldChg chg="addSp delSp modSp add ord">
        <pc:chgData name="Johnny Bartlett" userId="850071f289866482" providerId="LiveId" clId="{92C43206-ED60-492F-B149-69101E702B56}" dt="2020-03-18T20:49:10.214" v="16733" actId="33524"/>
        <pc:sldMkLst>
          <pc:docMk/>
          <pc:sldMk cId="3318953360" sldId="268"/>
        </pc:sldMkLst>
        <pc:spChg chg="del">
          <ac:chgData name="Johnny Bartlett" userId="850071f289866482" providerId="LiveId" clId="{92C43206-ED60-492F-B149-69101E702B56}" dt="2020-03-09T21:02:05.226" v="8853" actId="478"/>
          <ac:spMkLst>
            <pc:docMk/>
            <pc:sldMk cId="3318953360" sldId="268"/>
            <ac:spMk id="2" creationId="{BA4F6798-659D-4382-BD2C-1B9E543262BA}"/>
          </ac:spMkLst>
        </pc:spChg>
        <pc:spChg chg="del">
          <ac:chgData name="Johnny Bartlett" userId="850071f289866482" providerId="LiveId" clId="{92C43206-ED60-492F-B149-69101E702B56}" dt="2020-03-09T21:02:42.970" v="8885" actId="478"/>
          <ac:spMkLst>
            <pc:docMk/>
            <pc:sldMk cId="3318953360" sldId="268"/>
            <ac:spMk id="3" creationId="{C1CB1FBC-B310-4BAA-BF50-997C58B174D2}"/>
          </ac:spMkLst>
        </pc:spChg>
        <pc:spChg chg="mod">
          <ac:chgData name="Johnny Bartlett" userId="850071f289866482" providerId="LiveId" clId="{92C43206-ED60-492F-B149-69101E702B56}" dt="2020-03-09T21:01:47.606" v="8850" actId="27636"/>
          <ac:spMkLst>
            <pc:docMk/>
            <pc:sldMk cId="3318953360" sldId="268"/>
            <ac:spMk id="4" creationId="{C0033197-EB7C-470E-A050-8A56C9EA4195}"/>
          </ac:spMkLst>
        </pc:spChg>
        <pc:spChg chg="add">
          <ac:chgData name="Johnny Bartlett" userId="850071f289866482" providerId="LiveId" clId="{92C43206-ED60-492F-B149-69101E702B56}" dt="2020-03-09T21:01:55.602" v="8851"/>
          <ac:spMkLst>
            <pc:docMk/>
            <pc:sldMk cId="3318953360" sldId="268"/>
            <ac:spMk id="5" creationId="{A71D5707-DEDF-47A8-9E05-8707EEFC54AC}"/>
          </ac:spMkLst>
        </pc:spChg>
        <pc:spChg chg="add mod">
          <ac:chgData name="Johnny Bartlett" userId="850071f289866482" providerId="LiveId" clId="{92C43206-ED60-492F-B149-69101E702B56}" dt="2020-03-09T21:02:25.412" v="8881" actId="20577"/>
          <ac:spMkLst>
            <pc:docMk/>
            <pc:sldMk cId="3318953360" sldId="268"/>
            <ac:spMk id="6" creationId="{66788943-13B5-4C07-8B64-242CF9527B59}"/>
          </ac:spMkLst>
        </pc:spChg>
        <pc:spChg chg="add mod">
          <ac:chgData name="Johnny Bartlett" userId="850071f289866482" providerId="LiveId" clId="{92C43206-ED60-492F-B149-69101E702B56}" dt="2020-03-18T20:49:10.214" v="16733" actId="33524"/>
          <ac:spMkLst>
            <pc:docMk/>
            <pc:sldMk cId="3318953360" sldId="268"/>
            <ac:spMk id="8" creationId="{C55D338B-4166-4C64-8893-4DBF53C7E140}"/>
          </ac:spMkLst>
        </pc:spChg>
        <pc:graphicFrameChg chg="add mod">
          <ac:chgData name="Johnny Bartlett" userId="850071f289866482" providerId="LiveId" clId="{92C43206-ED60-492F-B149-69101E702B56}" dt="2020-03-09T21:02:51.324" v="8888" actId="14100"/>
          <ac:graphicFrameMkLst>
            <pc:docMk/>
            <pc:sldMk cId="3318953360" sldId="268"/>
            <ac:graphicFrameMk id="7" creationId="{864A5418-C2C0-44CA-B28F-65DABB177457}"/>
          </ac:graphicFrameMkLst>
        </pc:graphicFrameChg>
      </pc:sldChg>
      <pc:sldChg chg="addSp delSp add del setBg delDesignElem">
        <pc:chgData name="Johnny Bartlett" userId="850071f289866482" providerId="LiveId" clId="{92C43206-ED60-492F-B149-69101E702B56}" dt="2020-03-09T20:29:34.748" v="8464"/>
        <pc:sldMkLst>
          <pc:docMk/>
          <pc:sldMk cId="3427012624" sldId="268"/>
        </pc:sldMkLst>
        <pc:spChg chg="add del">
          <ac:chgData name="Johnny Bartlett" userId="850071f289866482" providerId="LiveId" clId="{92C43206-ED60-492F-B149-69101E702B56}" dt="2020-03-09T20:29:34.748" v="8464"/>
          <ac:spMkLst>
            <pc:docMk/>
            <pc:sldMk cId="3427012624" sldId="268"/>
            <ac:spMk id="9" creationId="{33801627-6861-4EA9-BE98-E0CE33A894D9}"/>
          </ac:spMkLst>
        </pc:spChg>
        <pc:spChg chg="add del">
          <ac:chgData name="Johnny Bartlett" userId="850071f289866482" providerId="LiveId" clId="{92C43206-ED60-492F-B149-69101E702B56}" dt="2020-03-09T20:29:34.748" v="8464"/>
          <ac:spMkLst>
            <pc:docMk/>
            <pc:sldMk cId="3427012624" sldId="268"/>
            <ac:spMk id="11" creationId="{93C1483F-490E-4C8A-8765-1F8AF0C67D5F}"/>
          </ac:spMkLst>
        </pc:spChg>
        <pc:spChg chg="add del">
          <ac:chgData name="Johnny Bartlett" userId="850071f289866482" providerId="LiveId" clId="{92C43206-ED60-492F-B149-69101E702B56}" dt="2020-03-09T20:29:34.748" v="8464"/>
          <ac:spMkLst>
            <pc:docMk/>
            <pc:sldMk cId="3427012624" sldId="268"/>
            <ac:spMk id="13" creationId="{0249BF42-D05C-4553-9417-7B8695759291}"/>
          </ac:spMkLst>
        </pc:spChg>
      </pc:sldChg>
      <pc:sldChg chg="addSp delSp modSp add">
        <pc:chgData name="Johnny Bartlett" userId="850071f289866482" providerId="LiveId" clId="{92C43206-ED60-492F-B149-69101E702B56}" dt="2020-03-18T21:36:59.680" v="19235" actId="20577"/>
        <pc:sldMkLst>
          <pc:docMk/>
          <pc:sldMk cId="2534424455" sldId="269"/>
        </pc:sldMkLst>
        <pc:spChg chg="del">
          <ac:chgData name="Johnny Bartlett" userId="850071f289866482" providerId="LiveId" clId="{92C43206-ED60-492F-B149-69101E702B56}" dt="2020-03-14T19:40:01.314" v="9514" actId="478"/>
          <ac:spMkLst>
            <pc:docMk/>
            <pc:sldMk cId="2534424455" sldId="269"/>
            <ac:spMk id="2" creationId="{403ADAD7-BCDF-4E04-99DC-BC3883013107}"/>
          </ac:spMkLst>
        </pc:spChg>
        <pc:spChg chg="del">
          <ac:chgData name="Johnny Bartlett" userId="850071f289866482" providerId="LiveId" clId="{92C43206-ED60-492F-B149-69101E702B56}" dt="2020-03-14T19:40:02.272" v="9515" actId="478"/>
          <ac:spMkLst>
            <pc:docMk/>
            <pc:sldMk cId="2534424455" sldId="269"/>
            <ac:spMk id="3" creationId="{0A3FF249-AD14-4DE5-AD04-3ABC38948B30}"/>
          </ac:spMkLst>
        </pc:spChg>
        <pc:spChg chg="mod">
          <ac:chgData name="Johnny Bartlett" userId="850071f289866482" providerId="LiveId" clId="{92C43206-ED60-492F-B149-69101E702B56}" dt="2020-03-14T19:39:49.010" v="9512" actId="27636"/>
          <ac:spMkLst>
            <pc:docMk/>
            <pc:sldMk cId="2534424455" sldId="269"/>
            <ac:spMk id="4" creationId="{047EEACA-1D4A-4690-9B11-D8E4D3750DE8}"/>
          </ac:spMkLst>
        </pc:spChg>
        <pc:spChg chg="add">
          <ac:chgData name="Johnny Bartlett" userId="850071f289866482" providerId="LiveId" clId="{92C43206-ED60-492F-B149-69101E702B56}" dt="2020-03-14T19:39:58.261" v="9513"/>
          <ac:spMkLst>
            <pc:docMk/>
            <pc:sldMk cId="2534424455" sldId="269"/>
            <ac:spMk id="5" creationId="{4427717E-4AA3-4470-A2F7-F5CBF6A4A060}"/>
          </ac:spMkLst>
        </pc:spChg>
        <pc:spChg chg="add mod">
          <ac:chgData name="Johnny Bartlett" userId="850071f289866482" providerId="LiveId" clId="{92C43206-ED60-492F-B149-69101E702B56}" dt="2020-03-18T21:36:59.680" v="19235" actId="20577"/>
          <ac:spMkLst>
            <pc:docMk/>
            <pc:sldMk cId="2534424455" sldId="269"/>
            <ac:spMk id="8" creationId="{084258DF-0FA5-40C8-B40F-BDCE8B89F679}"/>
          </ac:spMkLst>
        </pc:spChg>
        <pc:graphicFrameChg chg="add mod">
          <ac:chgData name="Johnny Bartlett" userId="850071f289866482" providerId="LiveId" clId="{92C43206-ED60-492F-B149-69101E702B56}" dt="2020-03-14T19:40:38.704" v="9519" actId="1076"/>
          <ac:graphicFrameMkLst>
            <pc:docMk/>
            <pc:sldMk cId="2534424455" sldId="269"/>
            <ac:graphicFrameMk id="6" creationId="{51AEC496-E636-48E3-A36F-9F3B9E7ED218}"/>
          </ac:graphicFrameMkLst>
        </pc:graphicFrameChg>
        <pc:graphicFrameChg chg="add mod">
          <ac:chgData name="Johnny Bartlett" userId="850071f289866482" providerId="LiveId" clId="{92C43206-ED60-492F-B149-69101E702B56}" dt="2020-03-14T19:40:36.047" v="9518" actId="1076"/>
          <ac:graphicFrameMkLst>
            <pc:docMk/>
            <pc:sldMk cId="2534424455" sldId="269"/>
            <ac:graphicFrameMk id="7" creationId="{85ED5E78-AF35-4415-9F0D-54C41B425B72}"/>
          </ac:graphicFrameMkLst>
        </pc:graphicFrameChg>
      </pc:sldChg>
      <pc:sldChg chg="addSp delSp modSp add">
        <pc:chgData name="Johnny Bartlett" userId="850071f289866482" providerId="LiveId" clId="{92C43206-ED60-492F-B149-69101E702B56}" dt="2020-03-18T18:35:31.422" v="14221" actId="113"/>
        <pc:sldMkLst>
          <pc:docMk/>
          <pc:sldMk cId="489190051" sldId="270"/>
        </pc:sldMkLst>
        <pc:spChg chg="mod">
          <ac:chgData name="Johnny Bartlett" userId="850071f289866482" providerId="LiveId" clId="{92C43206-ED60-492F-B149-69101E702B56}" dt="2020-03-15T23:16:09.233" v="12859" actId="14100"/>
          <ac:spMkLst>
            <pc:docMk/>
            <pc:sldMk cId="489190051" sldId="270"/>
            <ac:spMk id="2" creationId="{581FE61B-425E-4FD2-995C-448804AFAD02}"/>
          </ac:spMkLst>
        </pc:spChg>
        <pc:spChg chg="add del mod">
          <ac:chgData name="Johnny Bartlett" userId="850071f289866482" providerId="LiveId" clId="{92C43206-ED60-492F-B149-69101E702B56}" dt="2020-03-15T23:15:32.477" v="12853"/>
          <ac:spMkLst>
            <pc:docMk/>
            <pc:sldMk cId="489190051" sldId="270"/>
            <ac:spMk id="5" creationId="{195F766A-F280-4DF9-959F-A32663212D7E}"/>
          </ac:spMkLst>
        </pc:spChg>
        <pc:spChg chg="mod">
          <ac:chgData name="Johnny Bartlett" userId="850071f289866482" providerId="LiveId" clId="{92C43206-ED60-492F-B149-69101E702B56}" dt="2020-03-15T22:39:28.812" v="11208" actId="20577"/>
          <ac:spMkLst>
            <pc:docMk/>
            <pc:sldMk cId="489190051" sldId="270"/>
            <ac:spMk id="6" creationId="{9605DF34-5100-4A44-98A6-C82449D810C3}"/>
          </ac:spMkLst>
        </pc:spChg>
        <pc:spChg chg="add mod">
          <ac:chgData name="Johnny Bartlett" userId="850071f289866482" providerId="LiveId" clId="{92C43206-ED60-492F-B149-69101E702B56}" dt="2020-03-18T18:35:31.422" v="14221" actId="113"/>
          <ac:spMkLst>
            <pc:docMk/>
            <pc:sldMk cId="489190051" sldId="270"/>
            <ac:spMk id="7" creationId="{92848230-412B-4D8B-B84E-8133B6136230}"/>
          </ac:spMkLst>
        </pc:spChg>
        <pc:graphicFrameChg chg="add mod modGraphic">
          <ac:chgData name="Johnny Bartlett" userId="850071f289866482" providerId="LiveId" clId="{92C43206-ED60-492F-B149-69101E702B56}" dt="2020-03-15T22:51:44.105" v="11754" actId="1076"/>
          <ac:graphicFrameMkLst>
            <pc:docMk/>
            <pc:sldMk cId="489190051" sldId="270"/>
            <ac:graphicFrameMk id="3" creationId="{0E4EBBF8-5909-4AC6-B01C-6E362FD95343}"/>
          </ac:graphicFrameMkLst>
        </pc:graphicFrameChg>
        <pc:graphicFrameChg chg="add del mod modGraphic">
          <ac:chgData name="Johnny Bartlett" userId="850071f289866482" providerId="LiveId" clId="{92C43206-ED60-492F-B149-69101E702B56}" dt="2020-03-15T23:15:58.723" v="12857" actId="478"/>
          <ac:graphicFrameMkLst>
            <pc:docMk/>
            <pc:sldMk cId="489190051" sldId="270"/>
            <ac:graphicFrameMk id="4" creationId="{3C33285C-D71F-473D-90F4-C025BB5F02C0}"/>
          </ac:graphicFrameMkLst>
        </pc:graphicFrameChg>
        <pc:graphicFrameChg chg="del mod">
          <ac:chgData name="Johnny Bartlett" userId="850071f289866482" providerId="LiveId" clId="{92C43206-ED60-492F-B149-69101E702B56}" dt="2020-03-15T22:39:14.744" v="11194" actId="478"/>
          <ac:graphicFrameMkLst>
            <pc:docMk/>
            <pc:sldMk cId="489190051" sldId="270"/>
            <ac:graphicFrameMk id="9" creationId="{574D0203-59AF-4029-8CD3-48AE1E43A0FC}"/>
          </ac:graphicFrameMkLst>
        </pc:graphicFrameChg>
        <pc:graphicFrameChg chg="del">
          <ac:chgData name="Johnny Bartlett" userId="850071f289866482" providerId="LiveId" clId="{92C43206-ED60-492F-B149-69101E702B56}" dt="2020-03-15T22:39:14.744" v="11194" actId="478"/>
          <ac:graphicFrameMkLst>
            <pc:docMk/>
            <pc:sldMk cId="489190051" sldId="270"/>
            <ac:graphicFrameMk id="14" creationId="{448A21A9-27E0-46F3-BA30-E267A6F22E13}"/>
          </ac:graphicFrameMkLst>
        </pc:graphicFrameChg>
      </pc:sldChg>
      <pc:sldChg chg="addSp delSp modSp add ord">
        <pc:chgData name="Johnny Bartlett" userId="850071f289866482" providerId="LiveId" clId="{92C43206-ED60-492F-B149-69101E702B56}" dt="2020-03-18T21:21:36.227" v="18009" actId="1076"/>
        <pc:sldMkLst>
          <pc:docMk/>
          <pc:sldMk cId="65957616" sldId="271"/>
        </pc:sldMkLst>
        <pc:spChg chg="del">
          <ac:chgData name="Johnny Bartlett" userId="850071f289866482" providerId="LiveId" clId="{92C43206-ED60-492F-B149-69101E702B56}" dt="2020-03-18T19:55:47.659" v="14232" actId="478"/>
          <ac:spMkLst>
            <pc:docMk/>
            <pc:sldMk cId="65957616" sldId="271"/>
            <ac:spMk id="2" creationId="{1F57981B-42CD-4B39-B8A1-D488647FB9CB}"/>
          </ac:spMkLst>
        </pc:spChg>
        <pc:spChg chg="del">
          <ac:chgData name="Johnny Bartlett" userId="850071f289866482" providerId="LiveId" clId="{92C43206-ED60-492F-B149-69101E702B56}" dt="2020-03-18T17:29:51.958" v="14091"/>
          <ac:spMkLst>
            <pc:docMk/>
            <pc:sldMk cId="65957616" sldId="271"/>
            <ac:spMk id="3" creationId="{AF24EA5C-D64B-4CAD-90E4-141772A6BEF9}"/>
          </ac:spMkLst>
        </pc:spChg>
        <pc:spChg chg="mod">
          <ac:chgData name="Johnny Bartlett" userId="850071f289866482" providerId="LiveId" clId="{92C43206-ED60-492F-B149-69101E702B56}" dt="2020-03-18T17:01:28.697" v="14086" actId="27636"/>
          <ac:spMkLst>
            <pc:docMk/>
            <pc:sldMk cId="65957616" sldId="271"/>
            <ac:spMk id="4" creationId="{DBC91DAC-878F-4B08-94CD-6C58CB766787}"/>
          </ac:spMkLst>
        </pc:spChg>
        <pc:spChg chg="add del mod">
          <ac:chgData name="Johnny Bartlett" userId="850071f289866482" providerId="LiveId" clId="{92C43206-ED60-492F-B149-69101E702B56}" dt="2020-03-18T19:55:43.827" v="14231" actId="478"/>
          <ac:spMkLst>
            <pc:docMk/>
            <pc:sldMk cId="65957616" sldId="271"/>
            <ac:spMk id="8" creationId="{3CEF7D4B-D401-439E-ADD8-6A8E27F19896}"/>
          </ac:spMkLst>
        </pc:spChg>
        <pc:spChg chg="add del">
          <ac:chgData name="Johnny Bartlett" userId="850071f289866482" providerId="LiveId" clId="{92C43206-ED60-492F-B149-69101E702B56}" dt="2020-03-18T19:55:12.783" v="14226"/>
          <ac:spMkLst>
            <pc:docMk/>
            <pc:sldMk cId="65957616" sldId="271"/>
            <ac:spMk id="9" creationId="{DBF3E7F7-6F84-42EF-A2BB-6DF8236EBDF4}"/>
          </ac:spMkLst>
        </pc:spChg>
        <pc:spChg chg="add mod">
          <ac:chgData name="Johnny Bartlett" userId="850071f289866482" providerId="LiveId" clId="{92C43206-ED60-492F-B149-69101E702B56}" dt="2020-03-18T20:58:24.933" v="17504" actId="20577"/>
          <ac:spMkLst>
            <pc:docMk/>
            <pc:sldMk cId="65957616" sldId="271"/>
            <ac:spMk id="10" creationId="{1408BFB3-ED83-4ACC-ACA3-A3A72E453C71}"/>
          </ac:spMkLst>
        </pc:spChg>
        <pc:spChg chg="add del mod">
          <ac:chgData name="Johnny Bartlett" userId="850071f289866482" providerId="LiveId" clId="{92C43206-ED60-492F-B149-69101E702B56}" dt="2020-03-18T21:21:06.695" v="17997" actId="478"/>
          <ac:spMkLst>
            <pc:docMk/>
            <pc:sldMk cId="65957616" sldId="271"/>
            <ac:spMk id="12" creationId="{EEEF5F0D-786F-498D-8EBC-BEEA6FD0925A}"/>
          </ac:spMkLst>
        </pc:spChg>
        <pc:spChg chg="add mod">
          <ac:chgData name="Johnny Bartlett" userId="850071f289866482" providerId="LiveId" clId="{92C43206-ED60-492F-B149-69101E702B56}" dt="2020-03-18T21:21:11.959" v="18000" actId="1076"/>
          <ac:spMkLst>
            <pc:docMk/>
            <pc:sldMk cId="65957616" sldId="271"/>
            <ac:spMk id="13" creationId="{140FE459-F2F0-442A-B99E-B4A104FFB988}"/>
          </ac:spMkLst>
        </pc:spChg>
        <pc:spChg chg="add mod">
          <ac:chgData name="Johnny Bartlett" userId="850071f289866482" providerId="LiveId" clId="{92C43206-ED60-492F-B149-69101E702B56}" dt="2020-03-18T21:21:36.227" v="18009" actId="1076"/>
          <ac:spMkLst>
            <pc:docMk/>
            <pc:sldMk cId="65957616" sldId="271"/>
            <ac:spMk id="14" creationId="{0B443008-B4BA-443B-AFA6-2FD3B80607F8}"/>
          </ac:spMkLst>
        </pc:spChg>
        <pc:graphicFrameChg chg="add mod modGraphic">
          <ac:chgData name="Johnny Bartlett" userId="850071f289866482" providerId="LiveId" clId="{92C43206-ED60-492F-B149-69101E702B56}" dt="2020-03-18T21:21:20.269" v="18003" actId="1076"/>
          <ac:graphicFrameMkLst>
            <pc:docMk/>
            <pc:sldMk cId="65957616" sldId="271"/>
            <ac:graphicFrameMk id="5" creationId="{89C0DE79-B1FA-42C4-9BB1-61F2A60253FC}"/>
          </ac:graphicFrameMkLst>
        </pc:graphicFrameChg>
        <pc:graphicFrameChg chg="add mod modGraphic">
          <ac:chgData name="Johnny Bartlett" userId="850071f289866482" providerId="LiveId" clId="{92C43206-ED60-492F-B149-69101E702B56}" dt="2020-03-18T21:21:23.809" v="18004" actId="1076"/>
          <ac:graphicFrameMkLst>
            <pc:docMk/>
            <pc:sldMk cId="65957616" sldId="271"/>
            <ac:graphicFrameMk id="6" creationId="{7F4457CD-72A8-4801-8815-A8F8D3423EE0}"/>
          </ac:graphicFrameMkLst>
        </pc:graphicFrameChg>
        <pc:graphicFrameChg chg="add del mod modGraphic">
          <ac:chgData name="Johnny Bartlett" userId="850071f289866482" providerId="LiveId" clId="{92C43206-ED60-492F-B149-69101E702B56}" dt="2020-03-18T17:31:43.301" v="14163" actId="478"/>
          <ac:graphicFrameMkLst>
            <pc:docMk/>
            <pc:sldMk cId="65957616" sldId="271"/>
            <ac:graphicFrameMk id="7" creationId="{74440777-F099-4DF0-B84E-5277EBE8F471}"/>
          </ac:graphicFrameMkLst>
        </pc:graphicFrameChg>
        <pc:graphicFrameChg chg="add del mod modGraphic">
          <ac:chgData name="Johnny Bartlett" userId="850071f289866482" providerId="LiveId" clId="{92C43206-ED60-492F-B149-69101E702B56}" dt="2020-03-18T21:21:09.121" v="17999" actId="478"/>
          <ac:graphicFrameMkLst>
            <pc:docMk/>
            <pc:sldMk cId="65957616" sldId="271"/>
            <ac:graphicFrameMk id="11" creationId="{204AF1DB-1076-4BAD-8277-3CC288A8DD5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850071f289866482/DataScience/MBC%20638/Proj/MyProj/CreditCardExpense.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OneDrive\DataScience\MBC%20638\Proj\MyProj\CreditCardExpens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OneDrive\DataScience\MBC%20638\Proj\MyProj\CreditCardExpense.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OneDrive\DataScience\MBC%20638\Proj\MyProj\CreditCardExpense.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E:\OneDrive\DataScience\MBC%20638\Proj\MyProj\CreditCardExpense.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d.docs.live.net/850071f289866482/DataScience/MBC%20638/Proj/MyProj/CreditCardExpen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59713701431493E-2"/>
          <c:y val="3.8594292542306334E-2"/>
          <c:w val="0.91002044989775055"/>
          <c:h val="0.53753583647203185"/>
        </c:manualLayout>
      </c:layout>
      <c:lineChart>
        <c:grouping val="standard"/>
        <c:varyColors val="0"/>
        <c:ser>
          <c:idx val="0"/>
          <c:order val="0"/>
          <c:tx>
            <c:strRef>
              <c:f>'[CreditCardExpense.xlsx]X bar R'!$H$1</c:f>
              <c:strCache>
                <c:ptCount val="1"/>
                <c:pt idx="0">
                  <c:v>Month Averages</c:v>
                </c:pt>
              </c:strCache>
            </c:strRef>
          </c:tx>
          <c:spPr>
            <a:ln w="28575" cap="rnd">
              <a:solidFill>
                <a:schemeClr val="accent1"/>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R'!$I$2:$I$8</c:f>
              <c:numCache>
                <c:formatCode>_("$"* #,##0.00_);_("$"* \(#,##0.00\);_("$"* "-"??_);_(@_)</c:formatCode>
                <c:ptCount val="7"/>
                <c:pt idx="0">
                  <c:v>1234.6699999999998</c:v>
                </c:pt>
                <c:pt idx="1">
                  <c:v>1493.3799999999999</c:v>
                </c:pt>
                <c:pt idx="2">
                  <c:v>2099.83</c:v>
                </c:pt>
                <c:pt idx="3">
                  <c:v>1225.6999999999998</c:v>
                </c:pt>
                <c:pt idx="4">
                  <c:v>1112.01</c:v>
                </c:pt>
                <c:pt idx="5">
                  <c:v>1184.6000000000001</c:v>
                </c:pt>
                <c:pt idx="6">
                  <c:v>1571.71</c:v>
                </c:pt>
              </c:numCache>
            </c:numRef>
          </c:val>
          <c:smooth val="0"/>
          <c:extLst>
            <c:ext xmlns:c16="http://schemas.microsoft.com/office/drawing/2014/chart" uri="{C3380CC4-5D6E-409C-BE32-E72D297353CC}">
              <c16:uniqueId val="{00000000-A223-45A9-8F90-9CC13D8F7604}"/>
            </c:ext>
          </c:extLst>
        </c:ser>
        <c:ser>
          <c:idx val="2"/>
          <c:order val="2"/>
          <c:tx>
            <c:strRef>
              <c:f>'[CreditCardExpense.xlsx]X bar R'!$K$1</c:f>
              <c:strCache>
                <c:ptCount val="1"/>
                <c:pt idx="0">
                  <c:v>UNPL</c:v>
                </c:pt>
              </c:strCache>
            </c:strRef>
          </c:tx>
          <c:spPr>
            <a:ln w="28575" cap="rnd">
              <a:solidFill>
                <a:schemeClr val="accent3"/>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R'!$K$2:$K$8</c:f>
              <c:numCache>
                <c:formatCode>_("$"* #,##0.00_);_("$"* \(#,##0.00\);_("$"* "-"??_);_(@_)</c:formatCode>
                <c:ptCount val="7"/>
                <c:pt idx="0">
                  <c:v>2442.7024190476186</c:v>
                </c:pt>
                <c:pt idx="1">
                  <c:v>2442.7024190476186</c:v>
                </c:pt>
                <c:pt idx="2">
                  <c:v>2442.7024190476186</c:v>
                </c:pt>
                <c:pt idx="3">
                  <c:v>2442.7024190476186</c:v>
                </c:pt>
                <c:pt idx="4">
                  <c:v>2442.7024190476186</c:v>
                </c:pt>
                <c:pt idx="5">
                  <c:v>2442.7024190476186</c:v>
                </c:pt>
                <c:pt idx="6">
                  <c:v>2442.7024190476186</c:v>
                </c:pt>
              </c:numCache>
            </c:numRef>
          </c:val>
          <c:smooth val="0"/>
          <c:extLst>
            <c:ext xmlns:c16="http://schemas.microsoft.com/office/drawing/2014/chart" uri="{C3380CC4-5D6E-409C-BE32-E72D297353CC}">
              <c16:uniqueId val="{00000001-A223-45A9-8F90-9CC13D8F7604}"/>
            </c:ext>
          </c:extLst>
        </c:ser>
        <c:ser>
          <c:idx val="3"/>
          <c:order val="3"/>
          <c:tx>
            <c:strRef>
              <c:f>'[CreditCardExpense.xlsx]X bar R'!$L$1</c:f>
              <c:strCache>
                <c:ptCount val="1"/>
                <c:pt idx="0">
                  <c:v>LNPL</c:v>
                </c:pt>
              </c:strCache>
            </c:strRef>
          </c:tx>
          <c:spPr>
            <a:ln w="28575" cap="rnd">
              <a:solidFill>
                <a:schemeClr val="accent4"/>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R'!$L$2:$L$8</c:f>
              <c:numCache>
                <c:formatCode>_("$"* #,##0.00_);_("$"* \(#,##0.00\);_("$"* "-"??_);_(@_)</c:formatCode>
                <c:ptCount val="7"/>
                <c:pt idx="0">
                  <c:v>392.12615238095191</c:v>
                </c:pt>
                <c:pt idx="1">
                  <c:v>392.12615238095191</c:v>
                </c:pt>
                <c:pt idx="2">
                  <c:v>392.12615238095191</c:v>
                </c:pt>
                <c:pt idx="3">
                  <c:v>392.12615238095191</c:v>
                </c:pt>
                <c:pt idx="4">
                  <c:v>392.12615238095191</c:v>
                </c:pt>
                <c:pt idx="5">
                  <c:v>392.12615238095191</c:v>
                </c:pt>
                <c:pt idx="6">
                  <c:v>392.12615238095191</c:v>
                </c:pt>
              </c:numCache>
            </c:numRef>
          </c:val>
          <c:smooth val="0"/>
          <c:extLst>
            <c:ext xmlns:c16="http://schemas.microsoft.com/office/drawing/2014/chart" uri="{C3380CC4-5D6E-409C-BE32-E72D297353CC}">
              <c16:uniqueId val="{00000002-A223-45A9-8F90-9CC13D8F7604}"/>
            </c:ext>
          </c:extLst>
        </c:ser>
        <c:ser>
          <c:idx val="4"/>
          <c:order val="4"/>
          <c:tx>
            <c:strRef>
              <c:f>'[CreditCardExpense.xlsx]X bar R'!$N$1</c:f>
              <c:strCache>
                <c:ptCount val="1"/>
                <c:pt idx="0">
                  <c:v>MEAN</c:v>
                </c:pt>
              </c:strCache>
            </c:strRef>
          </c:tx>
          <c:spPr>
            <a:ln w="28575" cap="rnd">
              <a:solidFill>
                <a:schemeClr val="accent5"/>
              </a:solidFill>
              <a:round/>
            </a:ln>
            <a:effectLst/>
          </c:spPr>
          <c:marker>
            <c:symbol val="none"/>
          </c:marker>
          <c:val>
            <c:numRef>
              <c:f>'[CreditCardExpense.xlsx]X bar R'!$N$2:$N$8</c:f>
              <c:numCache>
                <c:formatCode>_("$"* #,##0.00_);_("$"* \(#,##0.00\);_("$"* "-"??_);_(@_)</c:formatCode>
                <c:ptCount val="7"/>
                <c:pt idx="0">
                  <c:v>1417.4142857142854</c:v>
                </c:pt>
                <c:pt idx="1">
                  <c:v>1417.4142857142854</c:v>
                </c:pt>
                <c:pt idx="2">
                  <c:v>1417.4142857142854</c:v>
                </c:pt>
                <c:pt idx="3">
                  <c:v>1417.4142857142854</c:v>
                </c:pt>
                <c:pt idx="4">
                  <c:v>1417.4142857142854</c:v>
                </c:pt>
                <c:pt idx="5">
                  <c:v>1417.4142857142854</c:v>
                </c:pt>
                <c:pt idx="6">
                  <c:v>1417.4142857142854</c:v>
                </c:pt>
              </c:numCache>
            </c:numRef>
          </c:val>
          <c:smooth val="0"/>
          <c:extLst>
            <c:ext xmlns:c16="http://schemas.microsoft.com/office/drawing/2014/chart" uri="{C3380CC4-5D6E-409C-BE32-E72D297353CC}">
              <c16:uniqueId val="{00000003-A223-45A9-8F90-9CC13D8F7604}"/>
            </c:ext>
          </c:extLst>
        </c:ser>
        <c:dLbls>
          <c:showLegendKey val="0"/>
          <c:showVal val="0"/>
          <c:showCatName val="0"/>
          <c:showSerName val="0"/>
          <c:showPercent val="0"/>
          <c:showBubbleSize val="0"/>
        </c:dLbls>
        <c:smooth val="0"/>
        <c:axId val="885664360"/>
        <c:axId val="885664688"/>
        <c:extLst>
          <c:ext xmlns:c15="http://schemas.microsoft.com/office/drawing/2012/chart" uri="{02D57815-91ED-43cb-92C2-25804820EDAC}">
            <c15:filteredLineSeries>
              <c15:ser>
                <c:idx val="1"/>
                <c:order val="1"/>
                <c:spPr>
                  <a:ln w="28575" cap="rnd">
                    <a:solidFill>
                      <a:schemeClr val="accent2"/>
                    </a:solidFill>
                    <a:round/>
                  </a:ln>
                  <a:effectLst/>
                </c:spPr>
                <c:marker>
                  <c:symbol val="none"/>
                </c:marker>
                <c:cat>
                  <c:strRef>
                    <c:extLst>
                      <c:ex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c:ext uri="{02D57815-91ED-43cb-92C2-25804820EDAC}">
                        <c15:formulaRef>
                          <c15:sqref>'[CreditCardExpense.xlsx]X bar R'!$J$2:$J$8</c15:sqref>
                        </c15:formulaRef>
                      </c:ext>
                    </c:extLst>
                    <c:numCache>
                      <c:formatCode>_("$"* #,##0.00_);_("$"* \(#,##0.00\);_("$"* "-"??_);_(@_)</c:formatCode>
                      <c:ptCount val="7"/>
                      <c:pt idx="1">
                        <c:v>258.71000000000004</c:v>
                      </c:pt>
                      <c:pt idx="2">
                        <c:v>606.45000000000005</c:v>
                      </c:pt>
                      <c:pt idx="3">
                        <c:v>874.13000000000011</c:v>
                      </c:pt>
                      <c:pt idx="4">
                        <c:v>113.68999999999983</c:v>
                      </c:pt>
                      <c:pt idx="5">
                        <c:v>72.590000000000146</c:v>
                      </c:pt>
                      <c:pt idx="6">
                        <c:v>387.1099999999999</c:v>
                      </c:pt>
                    </c:numCache>
                  </c:numRef>
                </c:val>
                <c:smooth val="0"/>
                <c:extLst>
                  <c:ext xmlns:c16="http://schemas.microsoft.com/office/drawing/2014/chart" uri="{C3380CC4-5D6E-409C-BE32-E72D297353CC}">
                    <c16:uniqueId val="{00000004-A223-45A9-8F90-9CC13D8F7604}"/>
                  </c:ext>
                </c:extLst>
              </c15:ser>
            </c15:filteredLineSeries>
          </c:ext>
        </c:extLst>
      </c:lineChart>
      <c:catAx>
        <c:axId val="885664360"/>
        <c:scaling>
          <c:orientation val="minMax"/>
        </c:scaling>
        <c:delete val="1"/>
        <c:axPos val="b"/>
        <c:numFmt formatCode="General" sourceLinked="1"/>
        <c:majorTickMark val="none"/>
        <c:minorTickMark val="none"/>
        <c:tickLblPos val="nextTo"/>
        <c:crossAx val="885664688"/>
        <c:crosses val="autoZero"/>
        <c:auto val="1"/>
        <c:lblAlgn val="ctr"/>
        <c:lblOffset val="100"/>
        <c:noMultiLvlLbl val="0"/>
      </c:catAx>
      <c:valAx>
        <c:axId val="885664688"/>
        <c:scaling>
          <c:orientation val="minMax"/>
        </c:scaling>
        <c:delete val="1"/>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crossAx val="885664360"/>
        <c:crosses val="autoZero"/>
        <c:crossBetween val="between"/>
      </c:valAx>
      <c:spPr>
        <a:noFill/>
        <a:ln>
          <a:noFill/>
        </a:ln>
        <a:effectLst/>
      </c:spPr>
    </c:plotArea>
    <c:legend>
      <c:legendPos val="b"/>
      <c:layout>
        <c:manualLayout>
          <c:xMode val="edge"/>
          <c:yMode val="edge"/>
          <c:x val="4.3784008047896054E-2"/>
          <c:y val="0.59928670453972199"/>
          <c:w val="0.86159702429834306"/>
          <c:h val="0.254054983799513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dirty="0"/>
              <a:t>Count</a:t>
            </a:r>
            <a:r>
              <a:rPr lang="en-US" sz="1050" baseline="0" dirty="0"/>
              <a:t> of Non-essential Purchases Per Month</a:t>
            </a:r>
            <a:endParaRPr lang="en-US" sz="105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1885415815352"/>
          <c:y val="0.19090589992649293"/>
          <c:w val="0.82168224765620868"/>
          <c:h val="0.43225570178269085"/>
        </c:manualLayout>
      </c:layout>
      <c:barChart>
        <c:barDir val="col"/>
        <c:grouping val="clustered"/>
        <c:varyColors val="0"/>
        <c:ser>
          <c:idx val="0"/>
          <c:order val="0"/>
          <c:spPr>
            <a:solidFill>
              <a:schemeClr val="accent1"/>
            </a:solidFill>
            <a:ln>
              <a:noFill/>
            </a:ln>
            <a:effectLst/>
          </c:spPr>
          <c:invertIfNegative val="0"/>
          <c:cat>
            <c:strRef>
              <c:f>'[CreditCardExpense.xlsx]X bar R'!$I$16:$I$22</c:f>
              <c:strCache>
                <c:ptCount val="7"/>
                <c:pt idx="0">
                  <c:v>JULY</c:v>
                </c:pt>
                <c:pt idx="1">
                  <c:v>AUGUST</c:v>
                </c:pt>
                <c:pt idx="2">
                  <c:v>SEPTEMBER</c:v>
                </c:pt>
                <c:pt idx="3">
                  <c:v>OCTOBER</c:v>
                </c:pt>
                <c:pt idx="4">
                  <c:v>NOVEMBER</c:v>
                </c:pt>
                <c:pt idx="5">
                  <c:v>DECEMBER</c:v>
                </c:pt>
                <c:pt idx="6">
                  <c:v>JANUARY</c:v>
                </c:pt>
              </c:strCache>
            </c:strRef>
          </c:cat>
          <c:val>
            <c:numRef>
              <c:f>'[CreditCardExpense.xlsx]X bar R'!$J$16:$J$22</c:f>
              <c:numCache>
                <c:formatCode>General</c:formatCode>
                <c:ptCount val="7"/>
                <c:pt idx="0">
                  <c:v>21</c:v>
                </c:pt>
                <c:pt idx="1">
                  <c:v>11</c:v>
                </c:pt>
                <c:pt idx="2">
                  <c:v>14</c:v>
                </c:pt>
                <c:pt idx="3">
                  <c:v>17</c:v>
                </c:pt>
                <c:pt idx="4">
                  <c:v>11</c:v>
                </c:pt>
                <c:pt idx="5">
                  <c:v>12</c:v>
                </c:pt>
                <c:pt idx="6">
                  <c:v>17</c:v>
                </c:pt>
              </c:numCache>
            </c:numRef>
          </c:val>
          <c:extLst>
            <c:ext xmlns:c16="http://schemas.microsoft.com/office/drawing/2014/chart" uri="{C3380CC4-5D6E-409C-BE32-E72D297353CC}">
              <c16:uniqueId val="{00000000-26C1-4BFC-BCC8-EFE4873A9C4F}"/>
            </c:ext>
          </c:extLst>
        </c:ser>
        <c:dLbls>
          <c:showLegendKey val="0"/>
          <c:showVal val="0"/>
          <c:showCatName val="0"/>
          <c:showSerName val="0"/>
          <c:showPercent val="0"/>
          <c:showBubbleSize val="0"/>
        </c:dLbls>
        <c:gapWidth val="219"/>
        <c:axId val="943583224"/>
        <c:axId val="943582240"/>
      </c:barChart>
      <c:catAx>
        <c:axId val="94358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82240"/>
        <c:crosses val="autoZero"/>
        <c:auto val="1"/>
        <c:lblAlgn val="ctr"/>
        <c:lblOffset val="100"/>
        <c:noMultiLvlLbl val="0"/>
      </c:catAx>
      <c:valAx>
        <c:axId val="94358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83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Non-essential Purchases Per Month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'[CreditCardExpense.xlsx]X bar R'!$I$16:$I$22</c:f>
              <c:strCache>
                <c:ptCount val="7"/>
                <c:pt idx="0">
                  <c:v>JULY</c:v>
                </c:pt>
                <c:pt idx="1">
                  <c:v>AUGUST</c:v>
                </c:pt>
                <c:pt idx="2">
                  <c:v>SEPTEMBER</c:v>
                </c:pt>
                <c:pt idx="3">
                  <c:v>OCTOBER</c:v>
                </c:pt>
                <c:pt idx="4">
                  <c:v>NOVEMBER</c:v>
                </c:pt>
                <c:pt idx="5">
                  <c:v>DECEMBER</c:v>
                </c:pt>
                <c:pt idx="6">
                  <c:v>JANUARY</c:v>
                </c:pt>
              </c:strCache>
            </c:strRef>
          </c:cat>
          <c:val>
            <c:numRef>
              <c:f>'[CreditCardExpense.xlsx]X bar R'!$J$16:$J$22</c:f>
              <c:numCache>
                <c:formatCode>General</c:formatCode>
                <c:ptCount val="7"/>
                <c:pt idx="0">
                  <c:v>21</c:v>
                </c:pt>
                <c:pt idx="1">
                  <c:v>11</c:v>
                </c:pt>
                <c:pt idx="2">
                  <c:v>14</c:v>
                </c:pt>
                <c:pt idx="3">
                  <c:v>17</c:v>
                </c:pt>
                <c:pt idx="4">
                  <c:v>11</c:v>
                </c:pt>
                <c:pt idx="5">
                  <c:v>12</c:v>
                </c:pt>
                <c:pt idx="6">
                  <c:v>17</c:v>
                </c:pt>
              </c:numCache>
            </c:numRef>
          </c:val>
          <c:extLst>
            <c:ext xmlns:c16="http://schemas.microsoft.com/office/drawing/2014/chart" uri="{C3380CC4-5D6E-409C-BE32-E72D297353CC}">
              <c16:uniqueId val="{00000000-E649-490D-A8E0-9DCBC7908189}"/>
            </c:ext>
          </c:extLst>
        </c:ser>
        <c:dLbls>
          <c:showLegendKey val="0"/>
          <c:showVal val="0"/>
          <c:showCatName val="0"/>
          <c:showSerName val="0"/>
          <c:showPercent val="0"/>
          <c:showBubbleSize val="0"/>
        </c:dLbls>
        <c:gapWidth val="219"/>
        <c:axId val="943583224"/>
        <c:axId val="943582240"/>
      </c:barChart>
      <c:catAx>
        <c:axId val="94358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82240"/>
        <c:crosses val="autoZero"/>
        <c:auto val="1"/>
        <c:lblAlgn val="ctr"/>
        <c:lblOffset val="100"/>
        <c:noMultiLvlLbl val="0"/>
      </c:catAx>
      <c:valAx>
        <c:axId val="94358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83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Non-essential Purchases Per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[CreditCardExpense.xlsx]Run!$I$2:$I$34</c:f>
              <c:strCache>
                <c:ptCount val="33"/>
                <c:pt idx="0">
                  <c:v>3</c:v>
                </c:pt>
                <c:pt idx="1">
                  <c:v>5</c:v>
                </c:pt>
                <c:pt idx="2">
                  <c:v>7</c:v>
                </c:pt>
                <c:pt idx="3">
                  <c:v>5</c:v>
                </c:pt>
                <c:pt idx="4">
                  <c:v>3</c:v>
                </c:pt>
                <c:pt idx="5">
                  <c:v>3</c:v>
                </c:pt>
                <c:pt idx="6">
                  <c:v>3</c:v>
                </c:pt>
                <c:pt idx="7">
                  <c:v>1</c:v>
                </c:pt>
                <c:pt idx="8">
                  <c:v>2</c:v>
                </c:pt>
                <c:pt idx="9">
                  <c:v>2</c:v>
                </c:pt>
                <c:pt idx="10">
                  <c:v>5</c:v>
                </c:pt>
                <c:pt idx="11">
                  <c:v>3</c:v>
                </c:pt>
                <c:pt idx="12">
                  <c:v>4</c:v>
                </c:pt>
                <c:pt idx="13">
                  <c:v>2</c:v>
                </c:pt>
                <c:pt idx="14">
                  <c:v>2</c:v>
                </c:pt>
                <c:pt idx="15">
                  <c:v>8</c:v>
                </c:pt>
                <c:pt idx="16">
                  <c:v>4</c:v>
                </c:pt>
                <c:pt idx="17">
                  <c:v>1</c:v>
                </c:pt>
                <c:pt idx="18">
                  <c:v>3</c:v>
                </c:pt>
                <c:pt idx="19">
                  <c:v>4</c:v>
                </c:pt>
                <c:pt idx="20">
                  <c:v>2</c:v>
                </c:pt>
                <c:pt idx="21">
                  <c:v>2</c:v>
                </c:pt>
                <c:pt idx="22">
                  <c:v>2</c:v>
                </c:pt>
                <c:pt idx="23">
                  <c:v>2</c:v>
                </c:pt>
                <c:pt idx="24">
                  <c:v>5</c:v>
                </c:pt>
                <c:pt idx="25">
                  <c:v>2</c:v>
                </c:pt>
                <c:pt idx="26">
                  <c:v>1</c:v>
                </c:pt>
                <c:pt idx="27">
                  <c:v>0</c:v>
                </c:pt>
                <c:pt idx="28">
                  <c:v>2</c:v>
                </c:pt>
                <c:pt idx="29">
                  <c:v>2</c:v>
                </c:pt>
                <c:pt idx="30">
                  <c:v>5</c:v>
                </c:pt>
                <c:pt idx="31">
                  <c:v>5</c:v>
                </c:pt>
                <c:pt idx="32">
                  <c:v>3</c:v>
                </c:pt>
              </c:strCache>
            </c:strRef>
          </c:tx>
          <c:spPr>
            <a:solidFill>
              <a:schemeClr val="accent1"/>
            </a:solidFill>
            <a:ln>
              <a:noFill/>
            </a:ln>
            <a:effectLst/>
          </c:spPr>
          <c:invertIfNegative val="0"/>
          <c:val>
            <c:numRef>
              <c:f>[CreditCardExpense.xlsx]Run!$I$2:$I$34</c:f>
              <c:numCache>
                <c:formatCode>General</c:formatCode>
                <c:ptCount val="33"/>
                <c:pt idx="0">
                  <c:v>3</c:v>
                </c:pt>
                <c:pt idx="1">
                  <c:v>5</c:v>
                </c:pt>
                <c:pt idx="2">
                  <c:v>7</c:v>
                </c:pt>
                <c:pt idx="3">
                  <c:v>5</c:v>
                </c:pt>
                <c:pt idx="4">
                  <c:v>3</c:v>
                </c:pt>
                <c:pt idx="5">
                  <c:v>3</c:v>
                </c:pt>
                <c:pt idx="6">
                  <c:v>3</c:v>
                </c:pt>
                <c:pt idx="7">
                  <c:v>1</c:v>
                </c:pt>
                <c:pt idx="8">
                  <c:v>2</c:v>
                </c:pt>
                <c:pt idx="9">
                  <c:v>2</c:v>
                </c:pt>
                <c:pt idx="10">
                  <c:v>5</c:v>
                </c:pt>
                <c:pt idx="11">
                  <c:v>3</c:v>
                </c:pt>
                <c:pt idx="12">
                  <c:v>4</c:v>
                </c:pt>
                <c:pt idx="13">
                  <c:v>2</c:v>
                </c:pt>
                <c:pt idx="14">
                  <c:v>2</c:v>
                </c:pt>
                <c:pt idx="15">
                  <c:v>8</c:v>
                </c:pt>
                <c:pt idx="16">
                  <c:v>4</c:v>
                </c:pt>
                <c:pt idx="17">
                  <c:v>1</c:v>
                </c:pt>
                <c:pt idx="18">
                  <c:v>3</c:v>
                </c:pt>
                <c:pt idx="19">
                  <c:v>4</c:v>
                </c:pt>
                <c:pt idx="20">
                  <c:v>2</c:v>
                </c:pt>
                <c:pt idx="21">
                  <c:v>2</c:v>
                </c:pt>
                <c:pt idx="22">
                  <c:v>2</c:v>
                </c:pt>
                <c:pt idx="23">
                  <c:v>2</c:v>
                </c:pt>
                <c:pt idx="24">
                  <c:v>5</c:v>
                </c:pt>
                <c:pt idx="25">
                  <c:v>2</c:v>
                </c:pt>
                <c:pt idx="26">
                  <c:v>1</c:v>
                </c:pt>
                <c:pt idx="27">
                  <c:v>0</c:v>
                </c:pt>
                <c:pt idx="28">
                  <c:v>2</c:v>
                </c:pt>
                <c:pt idx="29">
                  <c:v>2</c:v>
                </c:pt>
                <c:pt idx="30">
                  <c:v>5</c:v>
                </c:pt>
                <c:pt idx="31">
                  <c:v>5</c:v>
                </c:pt>
                <c:pt idx="32">
                  <c:v>3</c:v>
                </c:pt>
              </c:numCache>
            </c:numRef>
          </c:val>
          <c:extLst>
            <c:ext xmlns:c16="http://schemas.microsoft.com/office/drawing/2014/chart" uri="{C3380CC4-5D6E-409C-BE32-E72D297353CC}">
              <c16:uniqueId val="{00000000-2F11-4F17-BCAE-3ECBEE79F035}"/>
            </c:ext>
          </c:extLst>
        </c:ser>
        <c:dLbls>
          <c:showLegendKey val="0"/>
          <c:showVal val="0"/>
          <c:showCatName val="0"/>
          <c:showSerName val="0"/>
          <c:showPercent val="0"/>
          <c:showBubbleSize val="0"/>
        </c:dLbls>
        <c:gapWidth val="219"/>
        <c:overlap val="-27"/>
        <c:axId val="938978824"/>
        <c:axId val="938981120"/>
      </c:barChart>
      <c:catAx>
        <c:axId val="9389788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981120"/>
        <c:crosses val="autoZero"/>
        <c:auto val="1"/>
        <c:lblAlgn val="ctr"/>
        <c:lblOffset val="100"/>
        <c:noMultiLvlLbl val="0"/>
      </c:catAx>
      <c:valAx>
        <c:axId val="93898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978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Monthly Expenditure</a:t>
            </a:r>
            <a:r>
              <a:rPr lang="en-US" baseline="0" dirty="0"/>
              <a:t> Moving Range Chart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v>Moving Range</c:v>
          </c:tx>
          <c:spPr>
            <a:ln w="28575" cap="rnd">
              <a:solidFill>
                <a:schemeClr val="accent2"/>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extLst xmlns:c15="http://schemas.microsoft.com/office/drawing/2012/chart"/>
            </c:strRef>
          </c:cat>
          <c:val>
            <c:numRef>
              <c:f>'[CreditCardExpense.xlsx]X bar R'!$J$2:$J$8</c:f>
              <c:numCache>
                <c:formatCode>_("$"* #,##0.00_);_("$"* \(#,##0.00\);_("$"* "-"??_);_(@_)</c:formatCode>
                <c:ptCount val="7"/>
                <c:pt idx="1">
                  <c:v>258.71000000000004</c:v>
                </c:pt>
                <c:pt idx="2">
                  <c:v>606.45000000000005</c:v>
                </c:pt>
                <c:pt idx="3">
                  <c:v>874.13000000000011</c:v>
                </c:pt>
                <c:pt idx="4">
                  <c:v>113.68999999999983</c:v>
                </c:pt>
                <c:pt idx="5">
                  <c:v>72.590000000000146</c:v>
                </c:pt>
                <c:pt idx="6">
                  <c:v>387.1099999999999</c:v>
                </c:pt>
              </c:numCache>
              <c:extLst xmlns:c15="http://schemas.microsoft.com/office/drawing/2012/chart"/>
            </c:numRef>
          </c:val>
          <c:smooth val="0"/>
          <c:extLst>
            <c:ext xmlns:c16="http://schemas.microsoft.com/office/drawing/2014/chart" uri="{C3380CC4-5D6E-409C-BE32-E72D297353CC}">
              <c16:uniqueId val="{00000000-17E4-4F62-9997-72895F986DAE}"/>
            </c:ext>
          </c:extLst>
        </c:ser>
        <c:ser>
          <c:idx val="4"/>
          <c:order val="4"/>
          <c:tx>
            <c:v>URL</c:v>
          </c:tx>
          <c:spPr>
            <a:ln w="28575" cap="rnd">
              <a:solidFill>
                <a:schemeClr val="accent5"/>
              </a:solidFill>
              <a:round/>
            </a:ln>
            <a:effectLst/>
          </c:spPr>
          <c:marker>
            <c:symbol val="none"/>
          </c:marker>
          <c:val>
            <c:numRef>
              <c:f>'[CreditCardExpense.xlsx]X bar R'!$M$2:$M$8</c:f>
              <c:numCache>
                <c:formatCode>_("$"* #,##0.00_);_("$"* \(#,##0.00\);_("$"* "-"??_);_(@_)</c:formatCode>
                <c:ptCount val="7"/>
                <c:pt idx="0">
                  <c:v>1260.4106000000002</c:v>
                </c:pt>
                <c:pt idx="1">
                  <c:v>1260.4106000000002</c:v>
                </c:pt>
                <c:pt idx="2">
                  <c:v>1260.4106000000002</c:v>
                </c:pt>
                <c:pt idx="3">
                  <c:v>1260.4106000000002</c:v>
                </c:pt>
                <c:pt idx="4">
                  <c:v>1260.4106000000002</c:v>
                </c:pt>
                <c:pt idx="5">
                  <c:v>1260.4106000000002</c:v>
                </c:pt>
                <c:pt idx="6">
                  <c:v>1260.4106000000002</c:v>
                </c:pt>
              </c:numCache>
            </c:numRef>
          </c:val>
          <c:smooth val="0"/>
          <c:extLst>
            <c:ext xmlns:c16="http://schemas.microsoft.com/office/drawing/2014/chart" uri="{C3380CC4-5D6E-409C-BE32-E72D297353CC}">
              <c16:uniqueId val="{00000001-17E4-4F62-9997-72895F986DAE}"/>
            </c:ext>
          </c:extLst>
        </c:ser>
        <c:dLbls>
          <c:showLegendKey val="0"/>
          <c:showVal val="0"/>
          <c:showCatName val="0"/>
          <c:showSerName val="0"/>
          <c:showPercent val="0"/>
          <c:showBubbleSize val="0"/>
        </c:dLbls>
        <c:smooth val="0"/>
        <c:axId val="885664360"/>
        <c:axId val="885664688"/>
        <c:extLst>
          <c:ext xmlns:c15="http://schemas.microsoft.com/office/drawing/2012/chart" uri="{02D57815-91ED-43cb-92C2-25804820EDAC}">
            <c15:filteredLineSeries>
              <c15:ser>
                <c:idx val="0"/>
                <c:order val="0"/>
                <c:tx>
                  <c:strRef>
                    <c:extLst>
                      <c:ext uri="{02D57815-91ED-43cb-92C2-25804820EDAC}">
                        <c15:formulaRef>
                          <c15:sqref>'[CreditCardExpense.xlsx]X bar R'!$H$1</c15:sqref>
                        </c15:formulaRef>
                      </c:ext>
                    </c:extLst>
                    <c:strCache>
                      <c:ptCount val="1"/>
                      <c:pt idx="0">
                        <c:v>Month Averages</c:v>
                      </c:pt>
                    </c:strCache>
                  </c:strRef>
                </c:tx>
                <c:spPr>
                  <a:ln w="28575" cap="rnd">
                    <a:solidFill>
                      <a:schemeClr val="accent1"/>
                    </a:solidFill>
                    <a:round/>
                  </a:ln>
                  <a:effectLst/>
                </c:spPr>
                <c:marker>
                  <c:symbol val="none"/>
                </c:marker>
                <c:cat>
                  <c:strRef>
                    <c:extLst>
                      <c:ex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c:ext uri="{02D57815-91ED-43cb-92C2-25804820EDAC}">
                        <c15:formulaRef>
                          <c15:sqref>'[CreditCardExpense.xlsx]X bar R'!$I$2:$I$8</c15:sqref>
                        </c15:formulaRef>
                      </c:ext>
                    </c:extLst>
                    <c:numCache>
                      <c:formatCode>_("$"* #,##0.00_);_("$"* \(#,##0.00\);_("$"* "-"??_);_(@_)</c:formatCode>
                      <c:ptCount val="7"/>
                      <c:pt idx="0">
                        <c:v>1234.6699999999998</c:v>
                      </c:pt>
                      <c:pt idx="1">
                        <c:v>1493.3799999999999</c:v>
                      </c:pt>
                      <c:pt idx="2">
                        <c:v>2099.83</c:v>
                      </c:pt>
                      <c:pt idx="3">
                        <c:v>1225.6999999999998</c:v>
                      </c:pt>
                      <c:pt idx="4">
                        <c:v>1112.01</c:v>
                      </c:pt>
                      <c:pt idx="5">
                        <c:v>1184.6000000000001</c:v>
                      </c:pt>
                      <c:pt idx="6">
                        <c:v>1571.71</c:v>
                      </c:pt>
                    </c:numCache>
                  </c:numRef>
                </c:val>
                <c:smooth val="0"/>
                <c:extLst>
                  <c:ext xmlns:c16="http://schemas.microsoft.com/office/drawing/2014/chart" uri="{C3380CC4-5D6E-409C-BE32-E72D297353CC}">
                    <c16:uniqueId val="{00000002-17E4-4F62-9997-72895F986DA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'[CreditCardExpense.xlsx]X bar R'!$K$1</c15:sqref>
                        </c15:formulaRef>
                      </c:ext>
                    </c:extLst>
                    <c:strCache>
                      <c:ptCount val="1"/>
                      <c:pt idx="0">
                        <c:v>UNPL</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xmlns:c15="http://schemas.microsoft.com/office/drawing/2012/chart">
                      <c:ext xmlns:c15="http://schemas.microsoft.com/office/drawing/2012/chart" uri="{02D57815-91ED-43cb-92C2-25804820EDAC}">
                        <c15:formulaRef>
                          <c15:sqref>'[CreditCardExpense.xlsx]X bar R'!$K$2:$K$8</c15:sqref>
                        </c15:formulaRef>
                      </c:ext>
                    </c:extLst>
                    <c:numCache>
                      <c:formatCode>_("$"* #,##0.00_);_("$"* \(#,##0.00\);_("$"* "-"??_);_(@_)</c:formatCode>
                      <c:ptCount val="7"/>
                      <c:pt idx="0">
                        <c:v>2442.7024190476186</c:v>
                      </c:pt>
                      <c:pt idx="1">
                        <c:v>2442.7024190476186</c:v>
                      </c:pt>
                      <c:pt idx="2">
                        <c:v>2442.7024190476186</c:v>
                      </c:pt>
                      <c:pt idx="3">
                        <c:v>2442.7024190476186</c:v>
                      </c:pt>
                      <c:pt idx="4">
                        <c:v>2442.7024190476186</c:v>
                      </c:pt>
                      <c:pt idx="5">
                        <c:v>2442.7024190476186</c:v>
                      </c:pt>
                      <c:pt idx="6">
                        <c:v>2442.7024190476186</c:v>
                      </c:pt>
                    </c:numCache>
                  </c:numRef>
                </c:val>
                <c:smooth val="0"/>
                <c:extLst xmlns:c15="http://schemas.microsoft.com/office/drawing/2012/chart">
                  <c:ext xmlns:c16="http://schemas.microsoft.com/office/drawing/2014/chart" uri="{C3380CC4-5D6E-409C-BE32-E72D297353CC}">
                    <c16:uniqueId val="{00000003-17E4-4F62-9997-72895F986DA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'[CreditCardExpense.xlsx]X bar R'!$L$1</c15:sqref>
                        </c15:formulaRef>
                      </c:ext>
                    </c:extLst>
                    <c:strCache>
                      <c:ptCount val="1"/>
                      <c:pt idx="0">
                        <c:v>LNPL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xmlns:c15="http://schemas.microsoft.com/office/drawing/2012/chart">
                      <c:ext xmlns:c15="http://schemas.microsoft.com/office/drawing/2012/chart" uri="{02D57815-91ED-43cb-92C2-25804820EDAC}">
                        <c15:formulaRef>
                          <c15:sqref>'[CreditCardExpense.xlsx]X bar R'!$L$2:$L$8</c15:sqref>
                        </c15:formulaRef>
                      </c:ext>
                    </c:extLst>
                    <c:numCache>
                      <c:formatCode>_("$"* #,##0.00_);_("$"* \(#,##0.00\);_("$"* "-"??_);_(@_)</c:formatCode>
                      <c:ptCount val="7"/>
                      <c:pt idx="0">
                        <c:v>392.12615238095191</c:v>
                      </c:pt>
                      <c:pt idx="1">
                        <c:v>392.12615238095191</c:v>
                      </c:pt>
                      <c:pt idx="2">
                        <c:v>392.12615238095191</c:v>
                      </c:pt>
                      <c:pt idx="3">
                        <c:v>392.12615238095191</c:v>
                      </c:pt>
                      <c:pt idx="4">
                        <c:v>392.12615238095191</c:v>
                      </c:pt>
                      <c:pt idx="5">
                        <c:v>392.12615238095191</c:v>
                      </c:pt>
                      <c:pt idx="6">
                        <c:v>392.12615238095191</c:v>
                      </c:pt>
                    </c:numCache>
                  </c:numRef>
                </c:val>
                <c:smooth val="0"/>
                <c:extLst xmlns:c15="http://schemas.microsoft.com/office/drawing/2012/chart">
                  <c:ext xmlns:c16="http://schemas.microsoft.com/office/drawing/2014/chart" uri="{C3380CC4-5D6E-409C-BE32-E72D297353CC}">
                    <c16:uniqueId val="{00000004-17E4-4F62-9997-72895F986DAE}"/>
                  </c:ext>
                </c:extLst>
              </c15:ser>
            </c15:filteredLineSeries>
          </c:ext>
        </c:extLst>
      </c:lineChart>
      <c:catAx>
        <c:axId val="885664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688"/>
        <c:crosses val="autoZero"/>
        <c:auto val="1"/>
        <c:lblAlgn val="ctr"/>
        <c:lblOffset val="100"/>
        <c:noMultiLvlLbl val="0"/>
      </c:catAx>
      <c:valAx>
        <c:axId val="8856646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Expenduture</a:t>
            </a:r>
            <a:r>
              <a:rPr lang="en-US" baseline="0"/>
              <a:t> X bar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'[CreditCardExpense.xlsx]X bar R'!$H$1</c:f>
              <c:strCache>
                <c:ptCount val="1"/>
                <c:pt idx="0">
                  <c:v>Month Averages</c:v>
                </c:pt>
              </c:strCache>
            </c:strRef>
          </c:tx>
          <c:spPr>
            <a:ln w="28575" cap="rnd">
              <a:solidFill>
                <a:schemeClr val="accent1"/>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R'!$I$2:$I$8</c:f>
              <c:numCache>
                <c:formatCode>_("$"* #,##0.00_);_("$"* \(#,##0.00\);_("$"* "-"??_);_(@_)</c:formatCode>
                <c:ptCount val="7"/>
                <c:pt idx="0">
                  <c:v>1234.6699999999998</c:v>
                </c:pt>
                <c:pt idx="1">
                  <c:v>1493.3799999999999</c:v>
                </c:pt>
                <c:pt idx="2">
                  <c:v>2099.83</c:v>
                </c:pt>
                <c:pt idx="3">
                  <c:v>1225.6999999999998</c:v>
                </c:pt>
                <c:pt idx="4">
                  <c:v>1112.01</c:v>
                </c:pt>
                <c:pt idx="5">
                  <c:v>1184.6000000000001</c:v>
                </c:pt>
                <c:pt idx="6">
                  <c:v>1571.71</c:v>
                </c:pt>
              </c:numCache>
            </c:numRef>
          </c:val>
          <c:smooth val="0"/>
          <c:extLst>
            <c:ext xmlns:c16="http://schemas.microsoft.com/office/drawing/2014/chart" uri="{C3380CC4-5D6E-409C-BE32-E72D297353CC}">
              <c16:uniqueId val="{00000000-1406-4158-9523-31AB2860A06E}"/>
            </c:ext>
          </c:extLst>
        </c:ser>
        <c:ser>
          <c:idx val="2"/>
          <c:order val="2"/>
          <c:tx>
            <c:strRef>
              <c:f>'[CreditCardExpense.xlsx]X bar R'!$K$1</c:f>
              <c:strCache>
                <c:ptCount val="1"/>
                <c:pt idx="0">
                  <c:v>UNPL</c:v>
                </c:pt>
              </c:strCache>
            </c:strRef>
          </c:tx>
          <c:spPr>
            <a:ln w="28575" cap="rnd">
              <a:solidFill>
                <a:schemeClr val="accent3"/>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R'!$K$2:$K$8</c:f>
              <c:numCache>
                <c:formatCode>_("$"* #,##0.00_);_("$"* \(#,##0.00\);_("$"* "-"??_);_(@_)</c:formatCode>
                <c:ptCount val="7"/>
                <c:pt idx="0">
                  <c:v>2442.7024190476186</c:v>
                </c:pt>
                <c:pt idx="1">
                  <c:v>2442.7024190476186</c:v>
                </c:pt>
                <c:pt idx="2">
                  <c:v>2442.7024190476186</c:v>
                </c:pt>
                <c:pt idx="3">
                  <c:v>2442.7024190476186</c:v>
                </c:pt>
                <c:pt idx="4">
                  <c:v>2442.7024190476186</c:v>
                </c:pt>
                <c:pt idx="5">
                  <c:v>2442.7024190476186</c:v>
                </c:pt>
                <c:pt idx="6">
                  <c:v>2442.7024190476186</c:v>
                </c:pt>
              </c:numCache>
            </c:numRef>
          </c:val>
          <c:smooth val="0"/>
          <c:extLst>
            <c:ext xmlns:c16="http://schemas.microsoft.com/office/drawing/2014/chart" uri="{C3380CC4-5D6E-409C-BE32-E72D297353CC}">
              <c16:uniqueId val="{00000001-1406-4158-9523-31AB2860A06E}"/>
            </c:ext>
          </c:extLst>
        </c:ser>
        <c:ser>
          <c:idx val="3"/>
          <c:order val="3"/>
          <c:tx>
            <c:strRef>
              <c:f>'[CreditCardExpense.xlsx]X bar R'!$L$1</c:f>
              <c:strCache>
                <c:ptCount val="1"/>
                <c:pt idx="0">
                  <c:v>LNPL</c:v>
                </c:pt>
              </c:strCache>
            </c:strRef>
          </c:tx>
          <c:spPr>
            <a:ln w="28575" cap="rnd">
              <a:solidFill>
                <a:schemeClr val="accent4"/>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R'!$L$2:$L$8</c:f>
              <c:numCache>
                <c:formatCode>_("$"* #,##0.00_);_("$"* \(#,##0.00\);_("$"* "-"??_);_(@_)</c:formatCode>
                <c:ptCount val="7"/>
                <c:pt idx="0">
                  <c:v>392.12615238095191</c:v>
                </c:pt>
                <c:pt idx="1">
                  <c:v>392.12615238095191</c:v>
                </c:pt>
                <c:pt idx="2">
                  <c:v>392.12615238095191</c:v>
                </c:pt>
                <c:pt idx="3">
                  <c:v>392.12615238095191</c:v>
                </c:pt>
                <c:pt idx="4">
                  <c:v>392.12615238095191</c:v>
                </c:pt>
                <c:pt idx="5">
                  <c:v>392.12615238095191</c:v>
                </c:pt>
                <c:pt idx="6">
                  <c:v>392.12615238095191</c:v>
                </c:pt>
              </c:numCache>
            </c:numRef>
          </c:val>
          <c:smooth val="0"/>
          <c:extLst>
            <c:ext xmlns:c16="http://schemas.microsoft.com/office/drawing/2014/chart" uri="{C3380CC4-5D6E-409C-BE32-E72D297353CC}">
              <c16:uniqueId val="{00000002-1406-4158-9523-31AB2860A06E}"/>
            </c:ext>
          </c:extLst>
        </c:ser>
        <c:ser>
          <c:idx val="4"/>
          <c:order val="4"/>
          <c:tx>
            <c:strRef>
              <c:f>'[CreditCardExpense.xlsx]X bar R'!$N$1</c:f>
              <c:strCache>
                <c:ptCount val="1"/>
                <c:pt idx="0">
                  <c:v>MEAN</c:v>
                </c:pt>
              </c:strCache>
            </c:strRef>
          </c:tx>
          <c:spPr>
            <a:ln w="28575" cap="rnd">
              <a:solidFill>
                <a:schemeClr val="accent5"/>
              </a:solidFill>
              <a:round/>
            </a:ln>
            <a:effectLst/>
          </c:spPr>
          <c:marker>
            <c:symbol val="none"/>
          </c:marker>
          <c:val>
            <c:numRef>
              <c:f>'[CreditCardExpense.xlsx]X bar R'!$N$2:$N$8</c:f>
              <c:numCache>
                <c:formatCode>_("$"* #,##0.00_);_("$"* \(#,##0.00\);_("$"* "-"??_);_(@_)</c:formatCode>
                <c:ptCount val="7"/>
                <c:pt idx="0">
                  <c:v>1417.4142857142854</c:v>
                </c:pt>
                <c:pt idx="1">
                  <c:v>1417.4142857142854</c:v>
                </c:pt>
                <c:pt idx="2">
                  <c:v>1417.4142857142854</c:v>
                </c:pt>
                <c:pt idx="3">
                  <c:v>1417.4142857142854</c:v>
                </c:pt>
                <c:pt idx="4">
                  <c:v>1417.4142857142854</c:v>
                </c:pt>
                <c:pt idx="5">
                  <c:v>1417.4142857142854</c:v>
                </c:pt>
                <c:pt idx="6">
                  <c:v>1417.4142857142854</c:v>
                </c:pt>
              </c:numCache>
            </c:numRef>
          </c:val>
          <c:smooth val="0"/>
          <c:extLst>
            <c:ext xmlns:c16="http://schemas.microsoft.com/office/drawing/2014/chart" uri="{C3380CC4-5D6E-409C-BE32-E72D297353CC}">
              <c16:uniqueId val="{00000003-1406-4158-9523-31AB2860A06E}"/>
            </c:ext>
          </c:extLst>
        </c:ser>
        <c:dLbls>
          <c:showLegendKey val="0"/>
          <c:showVal val="0"/>
          <c:showCatName val="0"/>
          <c:showSerName val="0"/>
          <c:showPercent val="0"/>
          <c:showBubbleSize val="0"/>
        </c:dLbls>
        <c:smooth val="0"/>
        <c:axId val="885664360"/>
        <c:axId val="885664688"/>
        <c:extLst>
          <c:ext xmlns:c15="http://schemas.microsoft.com/office/drawing/2012/chart" uri="{02D57815-91ED-43cb-92C2-25804820EDAC}">
            <c15:filteredLineSeries>
              <c15:ser>
                <c:idx val="1"/>
                <c:order val="1"/>
                <c:spPr>
                  <a:ln w="28575" cap="rnd">
                    <a:solidFill>
                      <a:schemeClr val="accent2"/>
                    </a:solidFill>
                    <a:round/>
                  </a:ln>
                  <a:effectLst/>
                </c:spPr>
                <c:marker>
                  <c:symbol val="none"/>
                </c:marker>
                <c:cat>
                  <c:strRef>
                    <c:extLst>
                      <c:ex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c:ext uri="{02D57815-91ED-43cb-92C2-25804820EDAC}">
                        <c15:formulaRef>
                          <c15:sqref>'[CreditCardExpense.xlsx]X bar R'!$J$2:$J$8</c15:sqref>
                        </c15:formulaRef>
                      </c:ext>
                    </c:extLst>
                    <c:numCache>
                      <c:formatCode>_("$"* #,##0.00_);_("$"* \(#,##0.00\);_("$"* "-"??_);_(@_)</c:formatCode>
                      <c:ptCount val="7"/>
                      <c:pt idx="1">
                        <c:v>258.71000000000004</c:v>
                      </c:pt>
                      <c:pt idx="2">
                        <c:v>606.45000000000005</c:v>
                      </c:pt>
                      <c:pt idx="3">
                        <c:v>874.13000000000011</c:v>
                      </c:pt>
                      <c:pt idx="4">
                        <c:v>113.68999999999983</c:v>
                      </c:pt>
                      <c:pt idx="5">
                        <c:v>72.590000000000146</c:v>
                      </c:pt>
                      <c:pt idx="6">
                        <c:v>387.1099999999999</c:v>
                      </c:pt>
                    </c:numCache>
                  </c:numRef>
                </c:val>
                <c:smooth val="0"/>
                <c:extLst>
                  <c:ext xmlns:c16="http://schemas.microsoft.com/office/drawing/2014/chart" uri="{C3380CC4-5D6E-409C-BE32-E72D297353CC}">
                    <c16:uniqueId val="{00000004-1406-4158-9523-31AB2860A06E}"/>
                  </c:ext>
                </c:extLst>
              </c15:ser>
            </c15:filteredLineSeries>
          </c:ext>
        </c:extLst>
      </c:lineChart>
      <c:catAx>
        <c:axId val="885664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688"/>
        <c:crosses val="autoZero"/>
        <c:auto val="1"/>
        <c:lblAlgn val="ctr"/>
        <c:lblOffset val="100"/>
        <c:noMultiLvlLbl val="0"/>
      </c:catAx>
      <c:valAx>
        <c:axId val="8856646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Weekly Run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2"/>
              </a:solidFill>
              <a:round/>
            </a:ln>
            <a:effectLst/>
          </c:spPr>
          <c:marker>
            <c:symbol val="none"/>
          </c:marker>
          <c:cat>
            <c:numRef>
              <c:f>[CreditCardExpense.xlsx]Run!$F$2:$F$34</c:f>
              <c:numCache>
                <c:formatCode>General</c:formatCode>
                <c:ptCount val="3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1</c:v>
                </c:pt>
                <c:pt idx="29">
                  <c:v>2</c:v>
                </c:pt>
                <c:pt idx="30">
                  <c:v>3</c:v>
                </c:pt>
                <c:pt idx="31">
                  <c:v>4</c:v>
                </c:pt>
                <c:pt idx="32">
                  <c:v>5</c:v>
                </c:pt>
              </c:numCache>
            </c:numRef>
          </c:cat>
          <c:val>
            <c:numRef>
              <c:f>[CreditCardExpense.xlsx]Run!$G$2:$G$34</c:f>
              <c:numCache>
                <c:formatCode>_("$"* #,##0.00_);_("$"* \(#,##0.00\);_("$"* "-"??_);_(@_)</c:formatCode>
                <c:ptCount val="33"/>
                <c:pt idx="0">
                  <c:v>212.07</c:v>
                </c:pt>
                <c:pt idx="1">
                  <c:v>152.04</c:v>
                </c:pt>
                <c:pt idx="2">
                  <c:v>596.02</c:v>
                </c:pt>
                <c:pt idx="3">
                  <c:v>154.63999999999999</c:v>
                </c:pt>
                <c:pt idx="4">
                  <c:v>312.10000000000002</c:v>
                </c:pt>
                <c:pt idx="5">
                  <c:v>98.56</c:v>
                </c:pt>
                <c:pt idx="6">
                  <c:v>647.12</c:v>
                </c:pt>
                <c:pt idx="7">
                  <c:v>58.769999999999996</c:v>
                </c:pt>
                <c:pt idx="8">
                  <c:v>496.72999999999996</c:v>
                </c:pt>
                <c:pt idx="9">
                  <c:v>299.40999999999997</c:v>
                </c:pt>
                <c:pt idx="10">
                  <c:v>307.83999999999997</c:v>
                </c:pt>
                <c:pt idx="11">
                  <c:v>962.5200000000001</c:v>
                </c:pt>
                <c:pt idx="12">
                  <c:v>488.05999999999995</c:v>
                </c:pt>
                <c:pt idx="13">
                  <c:v>227.76</c:v>
                </c:pt>
                <c:pt idx="14">
                  <c:v>108.48</c:v>
                </c:pt>
                <c:pt idx="15">
                  <c:v>583.6400000000001</c:v>
                </c:pt>
                <c:pt idx="16">
                  <c:v>237.34</c:v>
                </c:pt>
                <c:pt idx="17">
                  <c:v>110.47999999999999</c:v>
                </c:pt>
                <c:pt idx="18">
                  <c:v>308.97000000000008</c:v>
                </c:pt>
                <c:pt idx="19">
                  <c:v>268.95</c:v>
                </c:pt>
                <c:pt idx="20">
                  <c:v>271.82</c:v>
                </c:pt>
                <c:pt idx="21">
                  <c:v>262.27000000000004</c:v>
                </c:pt>
                <c:pt idx="22">
                  <c:v>85.75</c:v>
                </c:pt>
                <c:pt idx="23">
                  <c:v>138.52000000000001</c:v>
                </c:pt>
                <c:pt idx="24">
                  <c:v>555.4799999999999</c:v>
                </c:pt>
                <c:pt idx="25">
                  <c:v>221.70000000000005</c:v>
                </c:pt>
                <c:pt idx="26">
                  <c:v>183.15</c:v>
                </c:pt>
                <c:pt idx="27">
                  <c:v>0</c:v>
                </c:pt>
                <c:pt idx="28">
                  <c:v>171.20000000000002</c:v>
                </c:pt>
                <c:pt idx="29">
                  <c:v>101.41</c:v>
                </c:pt>
                <c:pt idx="30">
                  <c:v>315.90999999999997</c:v>
                </c:pt>
                <c:pt idx="31">
                  <c:v>290.16000000000003</c:v>
                </c:pt>
                <c:pt idx="32">
                  <c:v>693.03000000000009</c:v>
                </c:pt>
              </c:numCache>
            </c:numRef>
          </c:val>
          <c:smooth val="0"/>
          <c:extLst>
            <c:ext xmlns:c16="http://schemas.microsoft.com/office/drawing/2014/chart" uri="{C3380CC4-5D6E-409C-BE32-E72D297353CC}">
              <c16:uniqueId val="{00000000-8D31-4FE2-B044-1A8993709371}"/>
            </c:ext>
          </c:extLst>
        </c:ser>
        <c:dLbls>
          <c:showLegendKey val="0"/>
          <c:showVal val="0"/>
          <c:showCatName val="0"/>
          <c:showSerName val="0"/>
          <c:showPercent val="0"/>
          <c:showBubbleSize val="0"/>
        </c:dLbls>
        <c:smooth val="0"/>
        <c:axId val="811726184"/>
        <c:axId val="81172684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cat>
                  <c:numRef>
                    <c:extLst>
                      <c:ext uri="{02D57815-91ED-43cb-92C2-25804820EDAC}">
                        <c15:formulaRef>
                          <c15:sqref>[CreditCardExpense.xlsx]Run!$F$2:$F$34</c15:sqref>
                        </c15:formulaRef>
                      </c:ext>
                    </c:extLst>
                    <c:numCache>
                      <c:formatCode>General</c:formatCode>
                      <c:ptCount val="3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1</c:v>
                      </c:pt>
                      <c:pt idx="29">
                        <c:v>2</c:v>
                      </c:pt>
                      <c:pt idx="30">
                        <c:v>3</c:v>
                      </c:pt>
                      <c:pt idx="31">
                        <c:v>4</c:v>
                      </c:pt>
                      <c:pt idx="32">
                        <c:v>5</c:v>
                      </c:pt>
                    </c:numCache>
                  </c:numRef>
                </c:cat>
                <c:val>
                  <c:numRef>
                    <c:extLst>
                      <c:ext uri="{02D57815-91ED-43cb-92C2-25804820EDAC}">
                        <c15:formulaRef>
                          <c15:sqref>[CreditCardExpense.xlsx]Run!$F$2:$F$34</c15:sqref>
                        </c15:formulaRef>
                      </c:ext>
                    </c:extLst>
                    <c:numCache>
                      <c:formatCode>General</c:formatCode>
                      <c:ptCount val="33"/>
                      <c:pt idx="0">
                        <c:v>27</c:v>
                      </c:pt>
                      <c:pt idx="1">
                        <c:v>28</c:v>
                      </c:pt>
                      <c:pt idx="2">
                        <c:v>29</c:v>
                      </c:pt>
                      <c:pt idx="3">
                        <c:v>30</c:v>
                      </c:pt>
                      <c:pt idx="4">
                        <c:v>31</c:v>
                      </c:pt>
                      <c:pt idx="5">
                        <c:v>32</c:v>
                      </c:pt>
                      <c:pt idx="6">
                        <c:v>33</c:v>
                      </c:pt>
                      <c:pt idx="7">
                        <c:v>34</c:v>
                      </c:pt>
                      <c:pt idx="8">
                        <c:v>35</c:v>
                      </c:pt>
                      <c:pt idx="9">
                        <c:v>36</c:v>
                      </c:pt>
                      <c:pt idx="10">
                        <c:v>37</c:v>
                      </c:pt>
                      <c:pt idx="11">
                        <c:v>38</c:v>
                      </c:pt>
                      <c:pt idx="12">
                        <c:v>39</c:v>
                      </c:pt>
                      <c:pt idx="13">
                        <c:v>40</c:v>
                      </c:pt>
                      <c:pt idx="14">
                        <c:v>41</c:v>
                      </c:pt>
                      <c:pt idx="15">
                        <c:v>42</c:v>
                      </c:pt>
                      <c:pt idx="16">
                        <c:v>43</c:v>
                      </c:pt>
                      <c:pt idx="17">
                        <c:v>44</c:v>
                      </c:pt>
                      <c:pt idx="18">
                        <c:v>45</c:v>
                      </c:pt>
                      <c:pt idx="19">
                        <c:v>46</c:v>
                      </c:pt>
                      <c:pt idx="20">
                        <c:v>47</c:v>
                      </c:pt>
                      <c:pt idx="21">
                        <c:v>48</c:v>
                      </c:pt>
                      <c:pt idx="22">
                        <c:v>49</c:v>
                      </c:pt>
                      <c:pt idx="23">
                        <c:v>50</c:v>
                      </c:pt>
                      <c:pt idx="24">
                        <c:v>51</c:v>
                      </c:pt>
                      <c:pt idx="25">
                        <c:v>52</c:v>
                      </c:pt>
                      <c:pt idx="26">
                        <c:v>53</c:v>
                      </c:pt>
                      <c:pt idx="27">
                        <c:v>54</c:v>
                      </c:pt>
                      <c:pt idx="28">
                        <c:v>1</c:v>
                      </c:pt>
                      <c:pt idx="29">
                        <c:v>2</c:v>
                      </c:pt>
                      <c:pt idx="30">
                        <c:v>3</c:v>
                      </c:pt>
                      <c:pt idx="31">
                        <c:v>4</c:v>
                      </c:pt>
                      <c:pt idx="32">
                        <c:v>5</c:v>
                      </c:pt>
                    </c:numCache>
                  </c:numRef>
                </c:val>
                <c:smooth val="0"/>
                <c:extLst>
                  <c:ext xmlns:c16="http://schemas.microsoft.com/office/drawing/2014/chart" uri="{C3380CC4-5D6E-409C-BE32-E72D297353CC}">
                    <c16:uniqueId val="{00000001-8D31-4FE2-B044-1A8993709371}"/>
                  </c:ext>
                </c:extLst>
              </c15:ser>
            </c15:filteredLineSeries>
          </c:ext>
        </c:extLst>
      </c:lineChart>
      <c:catAx>
        <c:axId val="811726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726840"/>
        <c:crosses val="autoZero"/>
        <c:auto val="1"/>
        <c:lblAlgn val="ctr"/>
        <c:lblOffset val="100"/>
        <c:noMultiLvlLbl val="0"/>
      </c:catAx>
      <c:valAx>
        <c:axId val="8117268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726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Run </a:t>
            </a:r>
            <a:r>
              <a:rPr lang="en-US" baseline="0"/>
              <a:t>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'[CreditCardExpense.xlsx]X bar R'!$H$1</c:f>
              <c:strCache>
                <c:ptCount val="1"/>
                <c:pt idx="0">
                  <c:v>Month Averages</c:v>
                </c:pt>
              </c:strCache>
            </c:strRef>
          </c:tx>
          <c:spPr>
            <a:ln w="28575" cap="rnd">
              <a:solidFill>
                <a:schemeClr val="accent1"/>
              </a:solidFill>
              <a:round/>
            </a:ln>
            <a:effectLst/>
          </c:spPr>
          <c:marker>
            <c:symbol val="none"/>
          </c:marker>
          <c:cat>
            <c:strRef>
              <c:f>'[CreditCardExpense.xlsx]X bar R'!$H$2:$H$8</c:f>
              <c:strCache>
                <c:ptCount val="7"/>
                <c:pt idx="0">
                  <c:v>JULY</c:v>
                </c:pt>
                <c:pt idx="1">
                  <c:v>AUGUST</c:v>
                </c:pt>
                <c:pt idx="2">
                  <c:v>SEPTEMBER</c:v>
                </c:pt>
                <c:pt idx="3">
                  <c:v>OCTOBER</c:v>
                </c:pt>
                <c:pt idx="4">
                  <c:v>NOVEMBER</c:v>
                </c:pt>
                <c:pt idx="5">
                  <c:v>DECEMBER</c:v>
                </c:pt>
                <c:pt idx="6">
                  <c:v>JANUARY</c:v>
                </c:pt>
              </c:strCache>
            </c:strRef>
          </c:cat>
          <c:val>
            <c:numRef>
              <c:f>'[CreditCardExpense.xlsx]X bar R'!$I$2:$I$8</c:f>
              <c:numCache>
                <c:formatCode>_("$"* #,##0.00_);_("$"* \(#,##0.00\);_("$"* "-"??_);_(@_)</c:formatCode>
                <c:ptCount val="7"/>
                <c:pt idx="0">
                  <c:v>1234.6699999999998</c:v>
                </c:pt>
                <c:pt idx="1">
                  <c:v>1493.3799999999999</c:v>
                </c:pt>
                <c:pt idx="2">
                  <c:v>2099.83</c:v>
                </c:pt>
                <c:pt idx="3">
                  <c:v>1225.6999999999998</c:v>
                </c:pt>
                <c:pt idx="4">
                  <c:v>1112.01</c:v>
                </c:pt>
                <c:pt idx="5">
                  <c:v>1184.6000000000001</c:v>
                </c:pt>
                <c:pt idx="6">
                  <c:v>1571.71</c:v>
                </c:pt>
              </c:numCache>
            </c:numRef>
          </c:val>
          <c:smooth val="0"/>
          <c:extLst>
            <c:ext xmlns:c16="http://schemas.microsoft.com/office/drawing/2014/chart" uri="{C3380CC4-5D6E-409C-BE32-E72D297353CC}">
              <c16:uniqueId val="{00000000-2A11-4FE7-B6C9-2B18554B051E}"/>
            </c:ext>
          </c:extLst>
        </c:ser>
        <c:dLbls>
          <c:showLegendKey val="0"/>
          <c:showVal val="0"/>
          <c:showCatName val="0"/>
          <c:showSerName val="0"/>
          <c:showPercent val="0"/>
          <c:showBubbleSize val="0"/>
        </c:dLbls>
        <c:smooth val="0"/>
        <c:axId val="885664360"/>
        <c:axId val="885664688"/>
        <c:extLst>
          <c:ext xmlns:c15="http://schemas.microsoft.com/office/drawing/2012/chart" uri="{02D57815-91ED-43cb-92C2-25804820EDAC}">
            <c15:filteredLineSeries>
              <c15:ser>
                <c:idx val="1"/>
                <c:order val="1"/>
                <c:spPr>
                  <a:ln w="28575" cap="rnd">
                    <a:solidFill>
                      <a:schemeClr val="accent2"/>
                    </a:solidFill>
                    <a:round/>
                  </a:ln>
                  <a:effectLst/>
                </c:spPr>
                <c:marker>
                  <c:symbol val="none"/>
                </c:marker>
                <c:cat>
                  <c:strRef>
                    <c:extLst>
                      <c:ex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c:ext uri="{02D57815-91ED-43cb-92C2-25804820EDAC}">
                        <c15:formulaRef>
                          <c15:sqref>'[CreditCardExpense.xlsx]X bar R'!$J$2:$J$8</c15:sqref>
                        </c15:formulaRef>
                      </c:ext>
                    </c:extLst>
                    <c:numCache>
                      <c:formatCode>_("$"* #,##0.00_);_("$"* \(#,##0.00\);_("$"* "-"??_);_(@_)</c:formatCode>
                      <c:ptCount val="7"/>
                      <c:pt idx="1">
                        <c:v>258.71000000000004</c:v>
                      </c:pt>
                      <c:pt idx="2">
                        <c:v>606.45000000000005</c:v>
                      </c:pt>
                      <c:pt idx="3">
                        <c:v>874.13000000000011</c:v>
                      </c:pt>
                      <c:pt idx="4">
                        <c:v>113.68999999999983</c:v>
                      </c:pt>
                      <c:pt idx="5">
                        <c:v>72.590000000000146</c:v>
                      </c:pt>
                      <c:pt idx="6">
                        <c:v>387.1099999999999</c:v>
                      </c:pt>
                    </c:numCache>
                  </c:numRef>
                </c:val>
                <c:smooth val="0"/>
                <c:extLst>
                  <c:ext xmlns:c16="http://schemas.microsoft.com/office/drawing/2014/chart" uri="{C3380CC4-5D6E-409C-BE32-E72D297353CC}">
                    <c16:uniqueId val="{00000001-2A11-4FE7-B6C9-2B18554B051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'[CreditCardExpense.xlsx]X bar R'!$K$1</c15:sqref>
                        </c15:formulaRef>
                      </c:ext>
                    </c:extLst>
                    <c:strCache>
                      <c:ptCount val="1"/>
                      <c:pt idx="0">
                        <c:v>UNPL</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xmlns:c15="http://schemas.microsoft.com/office/drawing/2012/chart">
                      <c:ext xmlns:c15="http://schemas.microsoft.com/office/drawing/2012/chart" uri="{02D57815-91ED-43cb-92C2-25804820EDAC}">
                        <c15:formulaRef>
                          <c15:sqref>'[CreditCardExpense.xlsx]X bar R'!$K$2:$K$8</c15:sqref>
                        </c15:formulaRef>
                      </c:ext>
                    </c:extLst>
                    <c:numCache>
                      <c:formatCode>_("$"* #,##0.00_);_("$"* \(#,##0.00\);_("$"* "-"??_);_(@_)</c:formatCode>
                      <c:ptCount val="7"/>
                      <c:pt idx="0">
                        <c:v>2442.7024190476186</c:v>
                      </c:pt>
                      <c:pt idx="1">
                        <c:v>2442.7024190476186</c:v>
                      </c:pt>
                      <c:pt idx="2">
                        <c:v>2442.7024190476186</c:v>
                      </c:pt>
                      <c:pt idx="3">
                        <c:v>2442.7024190476186</c:v>
                      </c:pt>
                      <c:pt idx="4">
                        <c:v>2442.7024190476186</c:v>
                      </c:pt>
                      <c:pt idx="5">
                        <c:v>2442.7024190476186</c:v>
                      </c:pt>
                      <c:pt idx="6">
                        <c:v>2442.7024190476186</c:v>
                      </c:pt>
                    </c:numCache>
                  </c:numRef>
                </c:val>
                <c:smooth val="0"/>
                <c:extLst xmlns:c15="http://schemas.microsoft.com/office/drawing/2012/chart">
                  <c:ext xmlns:c16="http://schemas.microsoft.com/office/drawing/2014/chart" uri="{C3380CC4-5D6E-409C-BE32-E72D297353CC}">
                    <c16:uniqueId val="{00000002-2A11-4FE7-B6C9-2B18554B051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'[CreditCardExpense.xlsx]X bar R'!$L$1</c15:sqref>
                        </c15:formulaRef>
                      </c:ext>
                    </c:extLst>
                    <c:strCache>
                      <c:ptCount val="1"/>
                      <c:pt idx="0">
                        <c:v>LNPL</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'[CreditCardExpense.xlsx]X bar R'!$H$2:$H$8</c15:sqref>
                        </c15:formulaRef>
                      </c:ext>
                    </c:extLst>
                    <c:strCache>
                      <c:ptCount val="7"/>
                      <c:pt idx="0">
                        <c:v>JULY</c:v>
                      </c:pt>
                      <c:pt idx="1">
                        <c:v>AUGUST</c:v>
                      </c:pt>
                      <c:pt idx="2">
                        <c:v>SEPTEMBER</c:v>
                      </c:pt>
                      <c:pt idx="3">
                        <c:v>OCTOBER</c:v>
                      </c:pt>
                      <c:pt idx="4">
                        <c:v>NOVEMBER</c:v>
                      </c:pt>
                      <c:pt idx="5">
                        <c:v>DECEMBER</c:v>
                      </c:pt>
                      <c:pt idx="6">
                        <c:v>JANUARY</c:v>
                      </c:pt>
                    </c:strCache>
                  </c:strRef>
                </c:cat>
                <c:val>
                  <c:numRef>
                    <c:extLst xmlns:c15="http://schemas.microsoft.com/office/drawing/2012/chart">
                      <c:ext xmlns:c15="http://schemas.microsoft.com/office/drawing/2012/chart" uri="{02D57815-91ED-43cb-92C2-25804820EDAC}">
                        <c15:formulaRef>
                          <c15:sqref>'[CreditCardExpense.xlsx]X bar R'!$L$2:$L$8</c15:sqref>
                        </c15:formulaRef>
                      </c:ext>
                    </c:extLst>
                    <c:numCache>
                      <c:formatCode>_("$"* #,##0.00_);_("$"* \(#,##0.00\);_("$"* "-"??_);_(@_)</c:formatCode>
                      <c:ptCount val="7"/>
                      <c:pt idx="0">
                        <c:v>392.12615238095191</c:v>
                      </c:pt>
                      <c:pt idx="1">
                        <c:v>392.12615238095191</c:v>
                      </c:pt>
                      <c:pt idx="2">
                        <c:v>392.12615238095191</c:v>
                      </c:pt>
                      <c:pt idx="3">
                        <c:v>392.12615238095191</c:v>
                      </c:pt>
                      <c:pt idx="4">
                        <c:v>392.12615238095191</c:v>
                      </c:pt>
                      <c:pt idx="5">
                        <c:v>392.12615238095191</c:v>
                      </c:pt>
                      <c:pt idx="6">
                        <c:v>392.12615238095191</c:v>
                      </c:pt>
                    </c:numCache>
                  </c:numRef>
                </c:val>
                <c:smooth val="0"/>
                <c:extLst xmlns:c15="http://schemas.microsoft.com/office/drawing/2012/chart">
                  <c:ext xmlns:c16="http://schemas.microsoft.com/office/drawing/2014/chart" uri="{C3380CC4-5D6E-409C-BE32-E72D297353CC}">
                    <c16:uniqueId val="{00000003-2A11-4FE7-B6C9-2B18554B051E}"/>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'[CreditCardExpense.xlsx]X bar R'!$N$1</c15:sqref>
                        </c15:formulaRef>
                      </c:ext>
                    </c:extLst>
                    <c:strCache>
                      <c:ptCount val="1"/>
                      <c:pt idx="0">
                        <c:v>MEAN</c:v>
                      </c:pt>
                    </c:strCache>
                  </c:strRef>
                </c:tx>
                <c:spPr>
                  <a:ln w="28575" cap="rnd">
                    <a:solidFill>
                      <a:schemeClr val="accent5"/>
                    </a:solidFill>
                    <a:round/>
                  </a:ln>
                  <a:effectLst/>
                </c:spPr>
                <c:marker>
                  <c:symbol val="none"/>
                </c:marker>
                <c:val>
                  <c:numRef>
                    <c:extLst xmlns:c15="http://schemas.microsoft.com/office/drawing/2012/chart">
                      <c:ext xmlns:c15="http://schemas.microsoft.com/office/drawing/2012/chart" uri="{02D57815-91ED-43cb-92C2-25804820EDAC}">
                        <c15:formulaRef>
                          <c15:sqref>'[CreditCardExpense.xlsx]X bar R'!$N$2:$N$8</c15:sqref>
                        </c15:formulaRef>
                      </c:ext>
                    </c:extLst>
                    <c:numCache>
                      <c:formatCode>_("$"* #,##0.00_);_("$"* \(#,##0.00\);_("$"* "-"??_);_(@_)</c:formatCode>
                      <c:ptCount val="7"/>
                      <c:pt idx="0">
                        <c:v>1417.4142857142854</c:v>
                      </c:pt>
                      <c:pt idx="1">
                        <c:v>1417.4142857142854</c:v>
                      </c:pt>
                      <c:pt idx="2">
                        <c:v>1417.4142857142854</c:v>
                      </c:pt>
                      <c:pt idx="3">
                        <c:v>1417.4142857142854</c:v>
                      </c:pt>
                      <c:pt idx="4">
                        <c:v>1417.4142857142854</c:v>
                      </c:pt>
                      <c:pt idx="5">
                        <c:v>1417.4142857142854</c:v>
                      </c:pt>
                      <c:pt idx="6">
                        <c:v>1417.4142857142854</c:v>
                      </c:pt>
                    </c:numCache>
                  </c:numRef>
                </c:val>
                <c:smooth val="0"/>
                <c:extLst xmlns:c15="http://schemas.microsoft.com/office/drawing/2012/chart">
                  <c:ext xmlns:c16="http://schemas.microsoft.com/office/drawing/2014/chart" uri="{C3380CC4-5D6E-409C-BE32-E72D297353CC}">
                    <c16:uniqueId val="{00000004-2A11-4FE7-B6C9-2B18554B051E}"/>
                  </c:ext>
                </c:extLst>
              </c15:ser>
            </c15:filteredLineSeries>
          </c:ext>
        </c:extLst>
      </c:lineChart>
      <c:catAx>
        <c:axId val="885664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688"/>
        <c:crosses val="autoZero"/>
        <c:auto val="1"/>
        <c:lblAlgn val="ctr"/>
        <c:lblOffset val="100"/>
        <c:noMultiLvlLbl val="0"/>
      </c:catAx>
      <c:valAx>
        <c:axId val="8856646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5664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[CreditCardExpense.xlsx]Pre!$B$2:$B$234</cx:f>
        <cx:lvl ptCount="233">
          <cx:pt idx="0">July</cx:pt>
          <cx:pt idx="1">August</cx:pt>
          <cx:pt idx="2">September</cx:pt>
          <cx:pt idx="3">October</cx:pt>
          <cx:pt idx="4">November</cx:pt>
          <cx:pt idx="5">December</cx:pt>
          <cx:pt idx="6">January</cx:pt>
          <cx:pt idx="7">July</cx:pt>
          <cx:pt idx="8">December</cx:pt>
          <cx:pt idx="9">October</cx:pt>
          <cx:pt idx="10">July</cx:pt>
          <cx:pt idx="11">December</cx:pt>
          <cx:pt idx="12">July</cx:pt>
          <cx:pt idx="13">December</cx:pt>
          <cx:pt idx="14">October</cx:pt>
          <cx:pt idx="15">December</cx:pt>
          <cx:pt idx="16">September</cx:pt>
          <cx:pt idx="17">January</cx:pt>
          <cx:pt idx="18">August</cx:pt>
          <cx:pt idx="19">November</cx:pt>
          <cx:pt idx="20">September</cx:pt>
          <cx:pt idx="21">September</cx:pt>
          <cx:pt idx="22">December</cx:pt>
          <cx:pt idx="23">August</cx:pt>
          <cx:pt idx="24">July</cx:pt>
          <cx:pt idx="25">September</cx:pt>
          <cx:pt idx="26">January</cx:pt>
          <cx:pt idx="27">October</cx:pt>
          <cx:pt idx="28">December</cx:pt>
          <cx:pt idx="29">July</cx:pt>
          <cx:pt idx="30">November</cx:pt>
          <cx:pt idx="31">November</cx:pt>
          <cx:pt idx="32">January</cx:pt>
          <cx:pt idx="33">November</cx:pt>
          <cx:pt idx="34">December</cx:pt>
          <cx:pt idx="35">September</cx:pt>
          <cx:pt idx="36">September</cx:pt>
          <cx:pt idx="37">December</cx:pt>
          <cx:pt idx="38">October</cx:pt>
          <cx:pt idx="39">December</cx:pt>
          <cx:pt idx="40">August</cx:pt>
          <cx:pt idx="41">August</cx:pt>
          <cx:pt idx="42">January</cx:pt>
          <cx:pt idx="43">December</cx:pt>
          <cx:pt idx="44">September</cx:pt>
          <cx:pt idx="45">August</cx:pt>
          <cx:pt idx="46">September</cx:pt>
          <cx:pt idx="47">September</cx:pt>
          <cx:pt idx="48">December</cx:pt>
          <cx:pt idx="49">July</cx:pt>
          <cx:pt idx="50">August</cx:pt>
          <cx:pt idx="51">October</cx:pt>
          <cx:pt idx="52">January</cx:pt>
          <cx:pt idx="53">January</cx:pt>
          <cx:pt idx="54">November</cx:pt>
          <cx:pt idx="55">September</cx:pt>
          <cx:pt idx="56">July</cx:pt>
          <cx:pt idx="57">July</cx:pt>
          <cx:pt idx="58">August</cx:pt>
          <cx:pt idx="59">October</cx:pt>
          <cx:pt idx="60">November</cx:pt>
          <cx:pt idx="61">December</cx:pt>
          <cx:pt idx="62">December</cx:pt>
          <cx:pt idx="63">January</cx:pt>
          <cx:pt idx="64">January</cx:pt>
          <cx:pt idx="65">October</cx:pt>
          <cx:pt idx="66">July</cx:pt>
          <cx:pt idx="67">December</cx:pt>
          <cx:pt idx="68">July</cx:pt>
          <cx:pt idx="69">August</cx:pt>
          <cx:pt idx="70">September</cx:pt>
          <cx:pt idx="71">January</cx:pt>
          <cx:pt idx="72">August</cx:pt>
          <cx:pt idx="73">December</cx:pt>
          <cx:pt idx="74">September</cx:pt>
          <cx:pt idx="75">January</cx:pt>
          <cx:pt idx="76">October</cx:pt>
          <cx:pt idx="77">September</cx:pt>
          <cx:pt idx="78">November</cx:pt>
          <cx:pt idx="79">November</cx:pt>
          <cx:pt idx="80">January</cx:pt>
          <cx:pt idx="81">September</cx:pt>
          <cx:pt idx="82">November</cx:pt>
          <cx:pt idx="83">August</cx:pt>
          <cx:pt idx="84">July</cx:pt>
          <cx:pt idx="85">July</cx:pt>
          <cx:pt idx="86">January</cx:pt>
          <cx:pt idx="87">August</cx:pt>
          <cx:pt idx="88">December</cx:pt>
          <cx:pt idx="89">August</cx:pt>
          <cx:pt idx="90">July</cx:pt>
          <cx:pt idx="91">September</cx:pt>
          <cx:pt idx="92">October</cx:pt>
          <cx:pt idx="93">September</cx:pt>
          <cx:pt idx="94">August</cx:pt>
          <cx:pt idx="95">December</cx:pt>
          <cx:pt idx="96">December</cx:pt>
          <cx:pt idx="97">October</cx:pt>
          <cx:pt idx="98">October</cx:pt>
          <cx:pt idx="99">December</cx:pt>
          <cx:pt idx="100">December</cx:pt>
          <cx:pt idx="101">December</cx:pt>
          <cx:pt idx="102">September</cx:pt>
          <cx:pt idx="103">September</cx:pt>
          <cx:pt idx="104">December</cx:pt>
          <cx:pt idx="105">August</cx:pt>
          <cx:pt idx="106">July</cx:pt>
          <cx:pt idx="107">August</cx:pt>
          <cx:pt idx="108">September</cx:pt>
          <cx:pt idx="109">December</cx:pt>
          <cx:pt idx="110">December</cx:pt>
          <cx:pt idx="111">November</cx:pt>
          <cx:pt idx="112">November</cx:pt>
          <cx:pt idx="113">October</cx:pt>
          <cx:pt idx="114">August</cx:pt>
          <cx:pt idx="115">August</cx:pt>
          <cx:pt idx="116">September</cx:pt>
          <cx:pt idx="117">January</cx:pt>
          <cx:pt idx="118">November</cx:pt>
          <cx:pt idx="119">September</cx:pt>
          <cx:pt idx="120">September</cx:pt>
          <cx:pt idx="121">September</cx:pt>
          <cx:pt idx="122">November</cx:pt>
          <cx:pt idx="123">August</cx:pt>
          <cx:pt idx="124">November</cx:pt>
          <cx:pt idx="125">December</cx:pt>
          <cx:pt idx="126">November</cx:pt>
          <cx:pt idx="127">November</cx:pt>
          <cx:pt idx="128">December</cx:pt>
          <cx:pt idx="129">August</cx:pt>
          <cx:pt idx="130">July</cx:pt>
          <cx:pt idx="131">August</cx:pt>
          <cx:pt idx="132">September</cx:pt>
          <cx:pt idx="133">October</cx:pt>
          <cx:pt idx="134">November</cx:pt>
          <cx:pt idx="135">December</cx:pt>
          <cx:pt idx="136">January</cx:pt>
          <cx:pt idx="137">July</cx:pt>
          <cx:pt idx="138">November</cx:pt>
          <cx:pt idx="139">December</cx:pt>
          <cx:pt idx="140">September</cx:pt>
          <cx:pt idx="141">September</cx:pt>
          <cx:pt idx="142">October</cx:pt>
          <cx:pt idx="143">October</cx:pt>
          <cx:pt idx="144">January</cx:pt>
          <cx:pt idx="145">August</cx:pt>
          <cx:pt idx="146">September</cx:pt>
          <cx:pt idx="147">December</cx:pt>
          <cx:pt idx="148">November</cx:pt>
          <cx:pt idx="149">July</cx:pt>
          <cx:pt idx="150">July</cx:pt>
          <cx:pt idx="151">August</cx:pt>
          <cx:pt idx="152">October</cx:pt>
          <cx:pt idx="153">September</cx:pt>
          <cx:pt idx="154">January</cx:pt>
          <cx:pt idx="155">July</cx:pt>
          <cx:pt idx="156">July</cx:pt>
          <cx:pt idx="157">July</cx:pt>
          <cx:pt idx="158">July</cx:pt>
          <cx:pt idx="159">July</cx:pt>
          <cx:pt idx="160">August</cx:pt>
          <cx:pt idx="161">January</cx:pt>
          <cx:pt idx="162">September</cx:pt>
          <cx:pt idx="163">January</cx:pt>
          <cx:pt idx="164">July</cx:pt>
          <cx:pt idx="165">December</cx:pt>
          <cx:pt idx="166">July</cx:pt>
          <cx:pt idx="167">December</cx:pt>
          <cx:pt idx="168">January</cx:pt>
          <cx:pt idx="169">October</cx:pt>
          <cx:pt idx="170">July</cx:pt>
          <cx:pt idx="171">August</cx:pt>
          <cx:pt idx="172">January</cx:pt>
          <cx:pt idx="173">November</cx:pt>
          <cx:pt idx="174">September</cx:pt>
          <cx:pt idx="175">January</cx:pt>
          <cx:pt idx="176">December</cx:pt>
          <cx:pt idx="177">October</cx:pt>
          <cx:pt idx="178">December</cx:pt>
          <cx:pt idx="179">September</cx:pt>
          <cx:pt idx="180">October</cx:pt>
          <cx:pt idx="181">July</cx:pt>
          <cx:pt idx="182">November</cx:pt>
          <cx:pt idx="183">October</cx:pt>
          <cx:pt idx="184">July</cx:pt>
          <cx:pt idx="185">December</cx:pt>
          <cx:pt idx="186">August</cx:pt>
          <cx:pt idx="187">September</cx:pt>
          <cx:pt idx="188">July</cx:pt>
          <cx:pt idx="189">July</cx:pt>
          <cx:pt idx="190">October</cx:pt>
          <cx:pt idx="191">October</cx:pt>
          <cx:pt idx="192">January</cx:pt>
          <cx:pt idx="193">September</cx:pt>
          <cx:pt idx="194">January</cx:pt>
          <cx:pt idx="195">July</cx:pt>
          <cx:pt idx="196">August</cx:pt>
          <cx:pt idx="197">August</cx:pt>
          <cx:pt idx="198">January</cx:pt>
          <cx:pt idx="199">January</cx:pt>
          <cx:pt idx="200">October</cx:pt>
          <cx:pt idx="201">November</cx:pt>
          <cx:pt idx="202">November</cx:pt>
          <cx:pt idx="203">October</cx:pt>
          <cx:pt idx="204">July</cx:pt>
          <cx:pt idx="205">August</cx:pt>
          <cx:pt idx="206">October</cx:pt>
          <cx:pt idx="207">January</cx:pt>
          <cx:pt idx="208">December</cx:pt>
          <cx:pt idx="209">November</cx:pt>
          <cx:pt idx="210">December</cx:pt>
          <cx:pt idx="211">October</cx:pt>
          <cx:pt idx="212">November</cx:pt>
          <cx:pt idx="213">January</cx:pt>
          <cx:pt idx="214">September</cx:pt>
          <cx:pt idx="215">July</cx:pt>
          <cx:pt idx="216">December</cx:pt>
          <cx:pt idx="217">September</cx:pt>
          <cx:pt idx="218">September</cx:pt>
          <cx:pt idx="219">January</cx:pt>
          <cx:pt idx="220">November</cx:pt>
          <cx:pt idx="221">October</cx:pt>
          <cx:pt idx="222">July</cx:pt>
          <cx:pt idx="223">September</cx:pt>
          <cx:pt idx="224">August</cx:pt>
          <cx:pt idx="225">August</cx:pt>
          <cx:pt idx="226">January</cx:pt>
          <cx:pt idx="227">October</cx:pt>
          <cx:pt idx="228">October</cx:pt>
          <cx:pt idx="229">November</cx:pt>
          <cx:pt idx="230">January</cx:pt>
          <cx:pt idx="231">December</cx:pt>
          <cx:pt idx="232">July</cx:pt>
        </cx:lvl>
      </cx:strDim>
      <cx:numDim type="val">
        <cx:f>[CreditCardExpense.xlsx]Pre!$G$2:$G$234</cx:f>
        <cx:lvl ptCount="233" formatCode="_(&quot;$&quot;* #,##0.00_);_(&quot;$&quot;* \(#,##0.00\);_(&quot;$&quot;* &quot;-&quot;??_);_(@_)">
          <cx:pt idx="0">11.99</cx:pt>
          <cx:pt idx="1">11.99</cx:pt>
          <cx:pt idx="2">11.99</cx:pt>
          <cx:pt idx="3">11.99</cx:pt>
          <cx:pt idx="4">11.99</cx:pt>
          <cx:pt idx="5">11.99</cx:pt>
          <cx:pt idx="6">11.99</cx:pt>
          <cx:pt idx="7">64.790000000000006</cx:pt>
          <cx:pt idx="8">32.380000000000003</cx:pt>
          <cx:pt idx="9">18</cx:pt>
          <cx:pt idx="10">14.6</cx:pt>
          <cx:pt idx="11">7.4299999999999997</cx:pt>
          <cx:pt idx="12">6.25</cx:pt>
          <cx:pt idx="13">59.380000000000003</cx:pt>
          <cx:pt idx="14">56.329999999999998</cx:pt>
          <cx:pt idx="15">52.890000000000001</cx:pt>
          <cx:pt idx="16">52</cx:pt>
          <cx:pt idx="17">51</cx:pt>
          <cx:pt idx="18">46.149999999999999</cx:pt>
          <cx:pt idx="19">43</cx:pt>
          <cx:pt idx="20">42</cx:pt>
          <cx:pt idx="21">38</cx:pt>
          <cx:pt idx="22">35</cx:pt>
          <cx:pt idx="23">34.969999999999999</cx:pt>
          <cx:pt idx="24">34.530000000000001</cx:pt>
          <cx:pt idx="25">33</cx:pt>
          <cx:pt idx="26">32</cx:pt>
          <cx:pt idx="27">31.079999999999998</cx:pt>
          <cx:pt idx="28">30.43</cx:pt>
          <cx:pt idx="29">27.219999999999999</cx:pt>
          <cx:pt idx="30">26</cx:pt>
          <cx:pt idx="31">25</cx:pt>
          <cx:pt idx="32">24.219999999999999</cx:pt>
          <cx:pt idx="33">22</cx:pt>
          <cx:pt idx="34">21.59</cx:pt>
          <cx:pt idx="35">20.690000000000001</cx:pt>
          <cx:pt idx="36">19.719999999999999</cx:pt>
          <cx:pt idx="37">19.5</cx:pt>
          <cx:pt idx="38">19</cx:pt>
          <cx:pt idx="39">18.739999999999998</cx:pt>
          <cx:pt idx="40">16.5</cx:pt>
          <cx:pt idx="41">16</cx:pt>
          <cx:pt idx="42">15.869999999999999</cx:pt>
          <cx:pt idx="43">15</cx:pt>
          <cx:pt idx="44">14.890000000000001</cx:pt>
          <cx:pt idx="45">14.26</cx:pt>
          <cx:pt idx="46">14.01</cx:pt>
          <cx:pt idx="47">14.01</cx:pt>
          <cx:pt idx="48">14.01</cx:pt>
          <cx:pt idx="49">13.75</cx:pt>
          <cx:pt idx="50">13.66</cx:pt>
          <cx:pt idx="51">13.029999999999999</cx:pt>
          <cx:pt idx="52">13.029999999999999</cx:pt>
          <cx:pt idx="53">12.4</cx:pt>
          <cx:pt idx="54">12.1</cx:pt>
          <cx:pt idx="55">12</cx:pt>
          <cx:pt idx="56">11.779999999999999</cx:pt>
          <cx:pt idx="57">11.779999999999999</cx:pt>
          <cx:pt idx="58">11.779999999999999</cx:pt>
          <cx:pt idx="59">10.710000000000001</cx:pt>
          <cx:pt idx="60">10.710000000000001</cx:pt>
          <cx:pt idx="61">10.710000000000001</cx:pt>
          <cx:pt idx="62">10.710000000000001</cx:pt>
          <cx:pt idx="63">10.710000000000001</cx:pt>
          <cx:pt idx="64">10.710000000000001</cx:pt>
          <cx:pt idx="65">10.699999999999999</cx:pt>
          <cx:pt idx="66">10.449999999999999</cx:pt>
          <cx:pt idx="67">10.199999999999999</cx:pt>
          <cx:pt idx="68">12</cx:pt>
          <cx:pt idx="69">136.03</cx:pt>
          <cx:pt idx="70">107.37</cx:pt>
          <cx:pt idx="71">116.01000000000001</cx:pt>
          <cx:pt idx="72">20</cx:pt>
          <cx:pt idx="73">19.390000000000001</cx:pt>
          <cx:pt idx="74">359.61000000000001</cx:pt>
          <cx:pt idx="75">343.43000000000001</cx:pt>
          <cx:pt idx="76">214.24000000000001</cx:pt>
          <cx:pt idx="77">210.55000000000001</cx:pt>
          <cx:pt idx="78">141.02000000000001</cx:pt>
          <cx:pt idx="79">113.41</cx:pt>
          <cx:pt idx="80">112.31</cx:pt>
          <cx:pt idx="81">104</cx:pt>
          <cx:pt idx="82">104</cx:pt>
          <cx:pt idx="83">103.5</cx:pt>
          <cx:pt idx="84">100.03</cx:pt>
          <cx:pt idx="85">100</cx:pt>
          <cx:pt idx="86">97.189999999999998</cx:pt>
          <cx:pt idx="87">93.590000000000003</cx:pt>
          <cx:pt idx="88">83.090000000000003</cx:pt>
          <cx:pt idx="89">82.890000000000001</cx:pt>
          <cx:pt idx="90">80.989999999999995</cx:pt>
          <cx:pt idx="91">75.590000000000003</cx:pt>
          <cx:pt idx="92">69</cx:pt>
          <cx:pt idx="93">62.399999999999999</cx:pt>
          <cx:pt idx="94">60.090000000000003</cx:pt>
          <cx:pt idx="95">59.359999999999999</cx:pt>
          <cx:pt idx="96">55.93</cx:pt>
          <cx:pt idx="97">50.670000000000002</cx:pt>
          <cx:pt idx="98">50</cx:pt>
          <cx:pt idx="99">50</cx:pt>
          <cx:pt idx="100">43.189999999999998</cx:pt>
          <cx:pt idx="101">30</cx:pt>
          <cx:pt idx="102">26.989999999999998</cx:pt>
          <cx:pt idx="103">24.960000000000001</cx:pt>
          <cx:pt idx="104">22.73</cx:pt>
          <cx:pt idx="105">21.59</cx:pt>
          <cx:pt idx="106">20</cx:pt>
          <cx:pt idx="107">19.43</cx:pt>
          <cx:pt idx="108">16.190000000000001</cx:pt>
          <cx:pt idx="109">14.029999999999999</cx:pt>
          <cx:pt idx="110">10.140000000000001</cx:pt>
          <cx:pt idx="111">5.3899999999999997</cx:pt>
          <cx:pt idx="112">3.29</cx:pt>
          <cx:pt idx="113">1.0800000000000001</cx:pt>
          <cx:pt idx="114">0.02</cx:pt>
          <cx:pt idx="115">0.01</cx:pt>
          <cx:pt idx="116">24.100000000000001</cx:pt>
          <cx:pt idx="117">26</cx:pt>
          <cx:pt idx="118">29.52</cx:pt>
          <cx:pt idx="119">37.439999999999998</cx:pt>
          <cx:pt idx="120">104</cx:pt>
          <cx:pt idx="121">210.55000000000001</cx:pt>
          <cx:pt idx="122">31.010000000000002</cx:pt>
          <cx:pt idx="123">26.289999999999999</cx:pt>
          <cx:pt idx="124">16.120000000000001</cx:pt>
          <cx:pt idx="125">7.75</cx:pt>
          <cx:pt idx="126">6.3600000000000003</cx:pt>
          <cx:pt idx="127">5.1299999999999999</cx:pt>
          <cx:pt idx="128">3.0800000000000001</cx:pt>
          <cx:pt idx="129">2.7799999999999998</cx:pt>
          <cx:pt idx="130">127.34</cx:pt>
          <cx:pt idx="131">127.34</cx:pt>
          <cx:pt idx="132">127.34</cx:pt>
          <cx:pt idx="133">127.34</cx:pt>
          <cx:pt idx="134">127.34</cx:pt>
          <cx:pt idx="135">125.88</cx:pt>
          <cx:pt idx="136">106.44</cx:pt>
          <cx:pt idx="137">85.489999999999995</cx:pt>
          <cx:pt idx="138">9.4900000000000002</cx:pt>
          <cx:pt idx="139">9.1699999999999999</cx:pt>
          <cx:pt idx="140">9.0899999999999999</cx:pt>
          <cx:pt idx="141">9.0899999999999999</cx:pt>
          <cx:pt idx="142">9.0899999999999999</cx:pt>
          <cx:pt idx="143">9.0899999999999999</cx:pt>
          <cx:pt idx="144">9.0899999999999999</cx:pt>
          <cx:pt idx="145">8.9499999999999993</cx:pt>
          <cx:pt idx="146">8.9000000000000004</cx:pt>
          <cx:pt idx="147">8.6099999999999994</cx:pt>
          <cx:pt idx="148">8.2799999999999994</cx:pt>
          <cx:pt idx="149">8.0899999999999999</cx:pt>
          <cx:pt idx="150">8.0899999999999999</cx:pt>
          <cx:pt idx="151">8.0899999999999999</cx:pt>
          <cx:pt idx="152">7.21</cx:pt>
          <cx:pt idx="153">7.0700000000000003</cx:pt>
          <cx:pt idx="154">6.5800000000000001</cx:pt>
          <cx:pt idx="155">6.5</cx:pt>
          <cx:pt idx="156">6.5</cx:pt>
          <cx:pt idx="157">6.5</cx:pt>
          <cx:pt idx="158">6.5</cx:pt>
          <cx:pt idx="159">6.5</cx:pt>
          <cx:pt idx="160">6.5</cx:pt>
          <cx:pt idx="161">6.4699999999999998</cx:pt>
          <cx:pt idx="162">6.3899999999999997</cx:pt>
          <cx:pt idx="163">6.3499999999999996</cx:pt>
          <cx:pt idx="164">6.25</cx:pt>
          <cx:pt idx="165">6</cx:pt>
          <cx:pt idx="166">5.9400000000000004</cx:pt>
          <cx:pt idx="167">5.3499999999999996</cx:pt>
          <cx:pt idx="168">4.5899999999999999</cx:pt>
          <cx:pt idx="169">4.5300000000000002</cx:pt>
          <cx:pt idx="170">37</cx:pt>
          <cx:pt idx="171">35.880000000000003</cx:pt>
          <cx:pt idx="172">33.219999999999999</cx:pt>
          <cx:pt idx="173">33.200000000000003</cx:pt>
          <cx:pt idx="174">33.020000000000003</cx:pt>
          <cx:pt idx="175">30.68</cx:pt>
          <cx:pt idx="176">30.640000000000001</cx:pt>
          <cx:pt idx="177">30.5</cx:pt>
          <cx:pt idx="178">29.43</cx:pt>
          <cx:pt idx="179">29.190000000000001</cx:pt>
          <cx:pt idx="180">29.109999999999999</cx:pt>
          <cx:pt idx="181">9.6199999999999992</cx:pt>
          <cx:pt idx="182">92.870000000000005</cx:pt>
          <cx:pt idx="183">88.829999999999998</cx:pt>
          <cx:pt idx="184">85.120000000000005</cx:pt>
          <cx:pt idx="185">80.170000000000002</cx:pt>
          <cx:pt idx="186">77.650000000000006</cx:pt>
          <cx:pt idx="187">74.909999999999997</cx:pt>
          <cx:pt idx="188">71.989999999999995</cx:pt>
          <cx:pt idx="189">70.480000000000004</cx:pt>
          <cx:pt idx="190">63.359999999999999</cx:pt>
          <cx:pt idx="191">58.960000000000001</cx:pt>
          <cx:pt idx="192">58.710000000000001</cx:pt>
          <cx:pt idx="193">56.359999999999999</cx:pt>
          <cx:pt idx="194">56.149999999999999</cx:pt>
          <cx:pt idx="195">54.969999999999999</cx:pt>
          <cx:pt idx="196">54.590000000000003</cx:pt>
          <cx:pt idx="197">53.539999999999999</cx:pt>
          <cx:pt idx="198">50.159999999999997</cx:pt>
          <cx:pt idx="199">49.659999999999997</cx:pt>
          <cx:pt idx="200">49.390000000000001</cx:pt>
          <cx:pt idx="201">49.329999999999998</cx:pt>
          <cx:pt idx="202">49.130000000000003</cx:pt>
          <cx:pt idx="203">47.369999999999997</cx:pt>
          <cx:pt idx="204">46.210000000000001</cx:pt>
          <cx:pt idx="205">45.109999999999999</cx:pt>
          <cx:pt idx="206">42.700000000000003</cx:pt>
          <cx:pt idx="207">42.420000000000002</cx:pt>
          <cx:pt idx="208">42.32</cx:pt>
          <cx:pt idx="209">42.130000000000003</cx:pt>
          <cx:pt idx="210">41.100000000000001</cx:pt>
          <cx:pt idx="211">40.229999999999997</cx:pt>
          <cx:pt idx="212">39.520000000000003</cx:pt>
          <cx:pt idx="213">34.32</cx:pt>
          <cx:pt idx="214">33.920000000000002</cx:pt>
          <cx:pt idx="215">32.329999999999998</cx:pt>
          <cx:pt idx="216">32.280000000000001</cx:pt>
          <cx:pt idx="217">31.600000000000001</cx:pt>
          <cx:pt idx="218">26.41</cx:pt>
          <cx:pt idx="219">25</cx:pt>
          <cx:pt idx="220">24.670000000000002</cx:pt>
          <cx:pt idx="221">19.469999999999999</cx:pt>
          <cx:pt idx="222">15.09</cx:pt>
          <cx:pt idx="223">10.48</cx:pt>
          <cx:pt idx="224">175</cx:pt>
          <cx:pt idx="225">169.19999999999999</cx:pt>
          <cx:pt idx="226">145</cx:pt>
          <cx:pt idx="227">12.69</cx:pt>
          <cx:pt idx="228">30</cx:pt>
          <cx:pt idx="229">30</cx:pt>
          <cx:pt idx="230">30</cx:pt>
          <cx:pt idx="231">25</cx:pt>
          <cx:pt idx="232">18</cx:pt>
        </cx:lvl>
      </cx:numDim>
    </cx:data>
  </cx:chartData>
  <cx:chart>
    <cx:plotArea>
      <cx:plotAreaRegion>
        <cx:series layoutId="clusteredColumn" uniqueId="{0000000A-64EC-463D-BB4F-62709AF2B657}" formatIdx="1">
          <cx:tx>
            <cx:txData>
              <cx:f>[CreditCardExpense.xlsx]Pre!$G$1</cx:f>
              <cx:v>Abs Amount</cx:v>
            </cx:txData>
          </cx:tx>
          <cx:dataId val="0"/>
          <cx:layoutPr>
            <cx:aggregation/>
          </cx:layoutPr>
        </cx:series>
      </cx:plotAreaRegion>
      <cx:axis id="0">
        <cx:catScaling gapWidth="0.330000013"/>
        <cx:tickLabels/>
        <cx:numFmt formatCode="@" sourceLinked="0"/>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[CreditCardExpense.xlsx]Pre!$D$2:$D$234</cx:f>
        <cx:lvl ptCount="233">
          <cx:pt idx="0">Bills &amp; Utilities</cx:pt>
          <cx:pt idx="1">Bills &amp; Utilities</cx:pt>
          <cx:pt idx="2">Bills &amp; Utilities</cx:pt>
          <cx:pt idx="3">Bills &amp; Utilities</cx:pt>
          <cx:pt idx="4">Bills &amp; Utilities</cx:pt>
          <cx:pt idx="5">Bills &amp; Utilities</cx:pt>
          <cx:pt idx="6">Bills &amp; Utilities</cx:pt>
          <cx:pt idx="7">Entertainment</cx:pt>
          <cx:pt idx="8">Entertainment</cx:pt>
          <cx:pt idx="9">Entertainment</cx:pt>
          <cx:pt idx="10">Entertainment</cx:pt>
          <cx:pt idx="11">Entertainment</cx:pt>
          <cx:pt idx="12">Entertainment</cx:pt>
          <cx:pt idx="13">Food &amp; Drink</cx:pt>
          <cx:pt idx="14">Food &amp; Drink</cx:pt>
          <cx:pt idx="15">Food &amp; Drink</cx:pt>
          <cx:pt idx="16">Food &amp; Drink</cx:pt>
          <cx:pt idx="17">Food &amp; Drink</cx:pt>
          <cx:pt idx="18">Food &amp; Drink</cx:pt>
          <cx:pt idx="19">Food &amp; Drink</cx:pt>
          <cx:pt idx="20">Food &amp; Drink</cx:pt>
          <cx:pt idx="21">Food &amp; Drink</cx:pt>
          <cx:pt idx="22">Food &amp; Drink</cx:pt>
          <cx:pt idx="23">Food &amp; Drink</cx:pt>
          <cx:pt idx="24">Food &amp; Drink</cx:pt>
          <cx:pt idx="25">Food &amp; Drink</cx:pt>
          <cx:pt idx="26">Food &amp; Drink</cx:pt>
          <cx:pt idx="27">Food &amp; Drink</cx:pt>
          <cx:pt idx="28">Food &amp; Drink</cx:pt>
          <cx:pt idx="29">Food &amp; Drink</cx:pt>
          <cx:pt idx="30">Food &amp; Drink</cx:pt>
          <cx:pt idx="31">Food &amp; Drink</cx:pt>
          <cx:pt idx="32">Food &amp; Drink</cx:pt>
          <cx:pt idx="33">Food &amp; Drink</cx:pt>
          <cx:pt idx="34">Food &amp; Drink</cx:pt>
          <cx:pt idx="35">Food &amp; Drink</cx:pt>
          <cx:pt idx="36">Food &amp; Drink</cx:pt>
          <cx:pt idx="37">Food &amp; Drink</cx:pt>
          <cx:pt idx="38">Food &amp; Drink</cx:pt>
          <cx:pt idx="39">Food &amp; Drink</cx:pt>
          <cx:pt idx="40">Food &amp; Drink</cx:pt>
          <cx:pt idx="41">Food &amp; Drink</cx:pt>
          <cx:pt idx="42">Food &amp; Drink</cx:pt>
          <cx:pt idx="43">Food &amp; Drink</cx:pt>
          <cx:pt idx="44">Food &amp; Drink</cx:pt>
          <cx:pt idx="45">Food &amp; Drink</cx:pt>
          <cx:pt idx="46">Food &amp; Drink</cx:pt>
          <cx:pt idx="47">Food &amp; Drink</cx:pt>
          <cx:pt idx="48">Food &amp; Drink</cx:pt>
          <cx:pt idx="49">Food &amp; Drink</cx:pt>
          <cx:pt idx="50">Food &amp; Drink</cx:pt>
          <cx:pt idx="51">Food &amp; Drink</cx:pt>
          <cx:pt idx="52">Food &amp; Drink</cx:pt>
          <cx:pt idx="53">Food &amp; Drink</cx:pt>
          <cx:pt idx="54">Food &amp; Drink</cx:pt>
          <cx:pt idx="55">Food &amp; Drink</cx:pt>
          <cx:pt idx="56">Food &amp; Drink</cx:pt>
          <cx:pt idx="57">Food &amp; Drink</cx:pt>
          <cx:pt idx="58">Food &amp; Drink</cx:pt>
          <cx:pt idx="59">Food &amp; Drink</cx:pt>
          <cx:pt idx="60">Food &amp; Drink</cx:pt>
          <cx:pt idx="61">Food &amp; Drink</cx:pt>
          <cx:pt idx="62">Food &amp; Drink</cx:pt>
          <cx:pt idx="63">Food &amp; Drink</cx:pt>
          <cx:pt idx="64">Food &amp; Drink</cx:pt>
          <cx:pt idx="65">Food &amp; Drink</cx:pt>
          <cx:pt idx="66">Food &amp; Drink</cx:pt>
          <cx:pt idx="67">Food &amp; Drink</cx:pt>
          <cx:pt idx="68">Food &amp; Drink</cx:pt>
          <cx:pt idx="69">Groceries</cx:pt>
          <cx:pt idx="70">Groceries</cx:pt>
          <cx:pt idx="71">Personal</cx:pt>
          <cx:pt idx="72">Shopping</cx:pt>
          <cx:pt idx="73">Shopping</cx:pt>
          <cx:pt idx="74">Shopping</cx:pt>
          <cx:pt idx="75">Shopping</cx:pt>
          <cx:pt idx="76">Shopping</cx:pt>
          <cx:pt idx="77">Shopping</cx:pt>
          <cx:pt idx="78">Shopping</cx:pt>
          <cx:pt idx="79">Shopping</cx:pt>
          <cx:pt idx="80">Shopping</cx:pt>
          <cx:pt idx="81">Shopping</cx:pt>
          <cx:pt idx="82">Shopping</cx:pt>
          <cx:pt idx="83">Shopping</cx:pt>
          <cx:pt idx="84">Shopping</cx:pt>
          <cx:pt idx="85">Shopping</cx:pt>
          <cx:pt idx="86">Shopping</cx:pt>
          <cx:pt idx="87">Shopping</cx:pt>
          <cx:pt idx="88">Shopping</cx:pt>
          <cx:pt idx="89">Shopping</cx:pt>
          <cx:pt idx="90">Shopping</cx:pt>
          <cx:pt idx="91">Shopping</cx:pt>
          <cx:pt idx="92">Shopping</cx:pt>
          <cx:pt idx="93">Shopping</cx:pt>
          <cx:pt idx="94">Shopping</cx:pt>
          <cx:pt idx="95">Shopping</cx:pt>
          <cx:pt idx="96">Shopping</cx:pt>
          <cx:pt idx="97">Shopping</cx:pt>
          <cx:pt idx="98">Shopping</cx:pt>
          <cx:pt idx="99">Shopping</cx:pt>
          <cx:pt idx="100">Shopping</cx:pt>
          <cx:pt idx="101">Shopping</cx:pt>
          <cx:pt idx="102">Shopping</cx:pt>
          <cx:pt idx="103">Shopping</cx:pt>
          <cx:pt idx="104">Shopping</cx:pt>
          <cx:pt idx="105">Shopping</cx:pt>
          <cx:pt idx="106">Shopping</cx:pt>
          <cx:pt idx="107">Shopping</cx:pt>
          <cx:pt idx="108">Shopping</cx:pt>
          <cx:pt idx="109">Shopping</cx:pt>
          <cx:pt idx="110">Shopping</cx:pt>
          <cx:pt idx="111">Shopping</cx:pt>
          <cx:pt idx="112">Shopping</cx:pt>
          <cx:pt idx="113">Shopping</cx:pt>
          <cx:pt idx="114">Shopping</cx:pt>
          <cx:pt idx="115">Shopping</cx:pt>
          <cx:pt idx="116">Shopping</cx:pt>
          <cx:pt idx="117">Shopping</cx:pt>
          <cx:pt idx="118">Shopping</cx:pt>
          <cx:pt idx="119">Shopping</cx:pt>
          <cx:pt idx="120">Shopping</cx:pt>
          <cx:pt idx="121">Shopping</cx:pt>
          <cx:pt idx="122">Travel</cx:pt>
          <cx:pt idx="123">Travel</cx:pt>
          <cx:pt idx="124">Travel</cx:pt>
          <cx:pt idx="125">Travel</cx:pt>
          <cx:pt idx="126">Travel</cx:pt>
          <cx:pt idx="127">Travel</cx:pt>
          <cx:pt idx="128">Travel</cx:pt>
          <cx:pt idx="129">Travel</cx:pt>
          <cx:pt idx="130">Bills &amp; Utilities</cx:pt>
          <cx:pt idx="131">Bills &amp; Utilities</cx:pt>
          <cx:pt idx="132">Bills &amp; Utilities</cx:pt>
          <cx:pt idx="133">Bills &amp; Utilities</cx:pt>
          <cx:pt idx="134">Bills &amp; Utilities</cx:pt>
          <cx:pt idx="135">Bills &amp; Utilities</cx:pt>
          <cx:pt idx="136">Bills &amp; Utilities</cx:pt>
          <cx:pt idx="137">Bills &amp; Utilities</cx:pt>
          <cx:pt idx="138">Food &amp; Drink</cx:pt>
          <cx:pt idx="139">Food &amp; Drink</cx:pt>
          <cx:pt idx="140">Food &amp; Drink</cx:pt>
          <cx:pt idx="141">Food &amp; Drink</cx:pt>
          <cx:pt idx="142">Food &amp; Drink</cx:pt>
          <cx:pt idx="143">Food &amp; Drink</cx:pt>
          <cx:pt idx="144">Food &amp; Drink</cx:pt>
          <cx:pt idx="145">Food &amp; Drink</cx:pt>
          <cx:pt idx="146">Food &amp; Drink</cx:pt>
          <cx:pt idx="147">Food &amp; Drink</cx:pt>
          <cx:pt idx="148">Food &amp; Drink</cx:pt>
          <cx:pt idx="149">Food &amp; Drink</cx:pt>
          <cx:pt idx="150">Food &amp; Drink</cx:pt>
          <cx:pt idx="151">Food &amp; Drink</cx:pt>
          <cx:pt idx="152">Food &amp; Drink</cx:pt>
          <cx:pt idx="153">Food &amp; Drink</cx:pt>
          <cx:pt idx="154">Food &amp; Drink</cx:pt>
          <cx:pt idx="155">Food &amp; Drink</cx:pt>
          <cx:pt idx="156">Food &amp; Drink</cx:pt>
          <cx:pt idx="157">Food &amp; Drink</cx:pt>
          <cx:pt idx="158">Food &amp; Drink</cx:pt>
          <cx:pt idx="159">Food &amp; Drink</cx:pt>
          <cx:pt idx="160">Food &amp; Drink</cx:pt>
          <cx:pt idx="161">Food &amp; Drink</cx:pt>
          <cx:pt idx="162">Food &amp; Drink</cx:pt>
          <cx:pt idx="163">Food &amp; Drink</cx:pt>
          <cx:pt idx="164">Food &amp; Drink</cx:pt>
          <cx:pt idx="165">Food &amp; Drink</cx:pt>
          <cx:pt idx="166">Food &amp; Drink</cx:pt>
          <cx:pt idx="167">Food &amp; Drink</cx:pt>
          <cx:pt idx="168">Food &amp; Drink</cx:pt>
          <cx:pt idx="169">Food &amp; Drink</cx:pt>
          <cx:pt idx="170">Travel</cx:pt>
          <cx:pt idx="171">Travel</cx:pt>
          <cx:pt idx="172">Travel</cx:pt>
          <cx:pt idx="173">Travel</cx:pt>
          <cx:pt idx="174">Travel</cx:pt>
          <cx:pt idx="175">Travel</cx:pt>
          <cx:pt idx="176">Travel</cx:pt>
          <cx:pt idx="177">Travel</cx:pt>
          <cx:pt idx="178">Travel</cx:pt>
          <cx:pt idx="179">Travel</cx:pt>
          <cx:pt idx="180">Travel</cx:pt>
          <cx:pt idx="181">Travel</cx:pt>
          <cx:pt idx="182">Groceries</cx:pt>
          <cx:pt idx="183">Groceries</cx:pt>
          <cx:pt idx="184">Groceries</cx:pt>
          <cx:pt idx="185">Groceries</cx:pt>
          <cx:pt idx="186">Groceries</cx:pt>
          <cx:pt idx="187">Groceries</cx:pt>
          <cx:pt idx="188">Groceries</cx:pt>
          <cx:pt idx="189">Groceries</cx:pt>
          <cx:pt idx="190">Groceries</cx:pt>
          <cx:pt idx="191">Groceries</cx:pt>
          <cx:pt idx="192">Groceries</cx:pt>
          <cx:pt idx="193">Groceries</cx:pt>
          <cx:pt idx="194">Groceries</cx:pt>
          <cx:pt idx="195">Groceries</cx:pt>
          <cx:pt idx="196">Groceries</cx:pt>
          <cx:pt idx="197">Groceries</cx:pt>
          <cx:pt idx="198">Groceries</cx:pt>
          <cx:pt idx="199">Groceries</cx:pt>
          <cx:pt idx="200">Groceries</cx:pt>
          <cx:pt idx="201">Groceries</cx:pt>
          <cx:pt idx="202">Groceries</cx:pt>
          <cx:pt idx="203">Groceries</cx:pt>
          <cx:pt idx="204">Groceries</cx:pt>
          <cx:pt idx="205">Groceries</cx:pt>
          <cx:pt idx="206">Groceries</cx:pt>
          <cx:pt idx="207">Groceries</cx:pt>
          <cx:pt idx="208">Groceries</cx:pt>
          <cx:pt idx="209">Groceries</cx:pt>
          <cx:pt idx="210">Groceries</cx:pt>
          <cx:pt idx="211">Groceries</cx:pt>
          <cx:pt idx="212">Groceries</cx:pt>
          <cx:pt idx="213">Groceries</cx:pt>
          <cx:pt idx="214">Groceries</cx:pt>
          <cx:pt idx="215">Groceries</cx:pt>
          <cx:pt idx="216">Groceries</cx:pt>
          <cx:pt idx="217">Groceries</cx:pt>
          <cx:pt idx="218">Groceries</cx:pt>
          <cx:pt idx="219">Groceries</cx:pt>
          <cx:pt idx="220">Groceries</cx:pt>
          <cx:pt idx="221">Groceries</cx:pt>
          <cx:pt idx="222">Groceries</cx:pt>
          <cx:pt idx="223">Groceries</cx:pt>
          <cx:pt idx="224">Health &amp; Wellness</cx:pt>
          <cx:pt idx="225">Health &amp; Wellness</cx:pt>
          <cx:pt idx="226">Health &amp; Wellness</cx:pt>
          <cx:pt idx="227">Health &amp; Wellness</cx:pt>
          <cx:pt idx="228">Personal</cx:pt>
          <cx:pt idx="229">Personal</cx:pt>
          <cx:pt idx="230">Personal</cx:pt>
          <cx:pt idx="231">Personal</cx:pt>
          <cx:pt idx="232">Personal</cx:pt>
        </cx:lvl>
      </cx:strDim>
      <cx:numDim type="val">
        <cx:f>[CreditCardExpense.xlsx]Pre!$G$2:$G$234</cx:f>
        <cx:lvl ptCount="233" formatCode="_(&quot;$&quot;* #,##0.00_);_(&quot;$&quot;* \(#,##0.00\);_(&quot;$&quot;* &quot;-&quot;??_);_(@_)">
          <cx:pt idx="0">11.99</cx:pt>
          <cx:pt idx="1">11.99</cx:pt>
          <cx:pt idx="2">11.99</cx:pt>
          <cx:pt idx="3">11.99</cx:pt>
          <cx:pt idx="4">11.99</cx:pt>
          <cx:pt idx="5">11.99</cx:pt>
          <cx:pt idx="6">11.99</cx:pt>
          <cx:pt idx="7">64.790000000000006</cx:pt>
          <cx:pt idx="8">32.380000000000003</cx:pt>
          <cx:pt idx="9">18</cx:pt>
          <cx:pt idx="10">14.6</cx:pt>
          <cx:pt idx="11">7.4299999999999997</cx:pt>
          <cx:pt idx="12">6.25</cx:pt>
          <cx:pt idx="13">59.380000000000003</cx:pt>
          <cx:pt idx="14">56.329999999999998</cx:pt>
          <cx:pt idx="15">52.890000000000001</cx:pt>
          <cx:pt idx="16">52</cx:pt>
          <cx:pt idx="17">51</cx:pt>
          <cx:pt idx="18">46.149999999999999</cx:pt>
          <cx:pt idx="19">43</cx:pt>
          <cx:pt idx="20">42</cx:pt>
          <cx:pt idx="21">38</cx:pt>
          <cx:pt idx="22">35</cx:pt>
          <cx:pt idx="23">34.969999999999999</cx:pt>
          <cx:pt idx="24">34.530000000000001</cx:pt>
          <cx:pt idx="25">33</cx:pt>
          <cx:pt idx="26">32</cx:pt>
          <cx:pt idx="27">31.079999999999998</cx:pt>
          <cx:pt idx="28">30.43</cx:pt>
          <cx:pt idx="29">27.219999999999999</cx:pt>
          <cx:pt idx="30">26</cx:pt>
          <cx:pt idx="31">25</cx:pt>
          <cx:pt idx="32">24.219999999999999</cx:pt>
          <cx:pt idx="33">22</cx:pt>
          <cx:pt idx="34">21.59</cx:pt>
          <cx:pt idx="35">20.690000000000001</cx:pt>
          <cx:pt idx="36">19.719999999999999</cx:pt>
          <cx:pt idx="37">19.5</cx:pt>
          <cx:pt idx="38">19</cx:pt>
          <cx:pt idx="39">18.739999999999998</cx:pt>
          <cx:pt idx="40">16.5</cx:pt>
          <cx:pt idx="41">16</cx:pt>
          <cx:pt idx="42">15.869999999999999</cx:pt>
          <cx:pt idx="43">15</cx:pt>
          <cx:pt idx="44">14.890000000000001</cx:pt>
          <cx:pt idx="45">14.26</cx:pt>
          <cx:pt idx="46">14.01</cx:pt>
          <cx:pt idx="47">14.01</cx:pt>
          <cx:pt idx="48">14.01</cx:pt>
          <cx:pt idx="49">13.75</cx:pt>
          <cx:pt idx="50">13.66</cx:pt>
          <cx:pt idx="51">13.029999999999999</cx:pt>
          <cx:pt idx="52">13.029999999999999</cx:pt>
          <cx:pt idx="53">12.4</cx:pt>
          <cx:pt idx="54">12.1</cx:pt>
          <cx:pt idx="55">12</cx:pt>
          <cx:pt idx="56">11.779999999999999</cx:pt>
          <cx:pt idx="57">11.779999999999999</cx:pt>
          <cx:pt idx="58">11.779999999999999</cx:pt>
          <cx:pt idx="59">10.710000000000001</cx:pt>
          <cx:pt idx="60">10.710000000000001</cx:pt>
          <cx:pt idx="61">10.710000000000001</cx:pt>
          <cx:pt idx="62">10.710000000000001</cx:pt>
          <cx:pt idx="63">10.710000000000001</cx:pt>
          <cx:pt idx="64">10.710000000000001</cx:pt>
          <cx:pt idx="65">10.699999999999999</cx:pt>
          <cx:pt idx="66">10.449999999999999</cx:pt>
          <cx:pt idx="67">10.199999999999999</cx:pt>
          <cx:pt idx="68">12</cx:pt>
          <cx:pt idx="69">136.03</cx:pt>
          <cx:pt idx="70">107.37</cx:pt>
          <cx:pt idx="71">116.01000000000001</cx:pt>
          <cx:pt idx="72">20</cx:pt>
          <cx:pt idx="73">19.390000000000001</cx:pt>
          <cx:pt idx="74">359.61000000000001</cx:pt>
          <cx:pt idx="75">343.43000000000001</cx:pt>
          <cx:pt idx="76">214.24000000000001</cx:pt>
          <cx:pt idx="77">210.55000000000001</cx:pt>
          <cx:pt idx="78">141.02000000000001</cx:pt>
          <cx:pt idx="79">113.41</cx:pt>
          <cx:pt idx="80">112.31</cx:pt>
          <cx:pt idx="81">104</cx:pt>
          <cx:pt idx="82">104</cx:pt>
          <cx:pt idx="83">103.5</cx:pt>
          <cx:pt idx="84">100.03</cx:pt>
          <cx:pt idx="85">100</cx:pt>
          <cx:pt idx="86">97.189999999999998</cx:pt>
          <cx:pt idx="87">93.590000000000003</cx:pt>
          <cx:pt idx="88">83.090000000000003</cx:pt>
          <cx:pt idx="89">82.890000000000001</cx:pt>
          <cx:pt idx="90">80.989999999999995</cx:pt>
          <cx:pt idx="91">75.590000000000003</cx:pt>
          <cx:pt idx="92">69</cx:pt>
          <cx:pt idx="93">62.399999999999999</cx:pt>
          <cx:pt idx="94">60.090000000000003</cx:pt>
          <cx:pt idx="95">59.359999999999999</cx:pt>
          <cx:pt idx="96">55.93</cx:pt>
          <cx:pt idx="97">50.670000000000002</cx:pt>
          <cx:pt idx="98">50</cx:pt>
          <cx:pt idx="99">50</cx:pt>
          <cx:pt idx="100">43.189999999999998</cx:pt>
          <cx:pt idx="101">30</cx:pt>
          <cx:pt idx="102">26.989999999999998</cx:pt>
          <cx:pt idx="103">24.960000000000001</cx:pt>
          <cx:pt idx="104">22.73</cx:pt>
          <cx:pt idx="105">21.59</cx:pt>
          <cx:pt idx="106">20</cx:pt>
          <cx:pt idx="107">19.43</cx:pt>
          <cx:pt idx="108">16.190000000000001</cx:pt>
          <cx:pt idx="109">14.029999999999999</cx:pt>
          <cx:pt idx="110">10.140000000000001</cx:pt>
          <cx:pt idx="111">5.3899999999999997</cx:pt>
          <cx:pt idx="112">3.29</cx:pt>
          <cx:pt idx="113">1.0800000000000001</cx:pt>
          <cx:pt idx="114">0.02</cx:pt>
          <cx:pt idx="115">0.01</cx:pt>
          <cx:pt idx="116">24.100000000000001</cx:pt>
          <cx:pt idx="117">26</cx:pt>
          <cx:pt idx="118">29.52</cx:pt>
          <cx:pt idx="119">37.439999999999998</cx:pt>
          <cx:pt idx="120">104</cx:pt>
          <cx:pt idx="121">210.55000000000001</cx:pt>
          <cx:pt idx="122">31.010000000000002</cx:pt>
          <cx:pt idx="123">26.289999999999999</cx:pt>
          <cx:pt idx="124">16.120000000000001</cx:pt>
          <cx:pt idx="125">7.75</cx:pt>
          <cx:pt idx="126">6.3600000000000003</cx:pt>
          <cx:pt idx="127">5.1299999999999999</cx:pt>
          <cx:pt idx="128">3.0800000000000001</cx:pt>
          <cx:pt idx="129">2.7799999999999998</cx:pt>
          <cx:pt idx="130">127.34</cx:pt>
          <cx:pt idx="131">127.34</cx:pt>
          <cx:pt idx="132">127.34</cx:pt>
          <cx:pt idx="133">127.34</cx:pt>
          <cx:pt idx="134">127.34</cx:pt>
          <cx:pt idx="135">125.88</cx:pt>
          <cx:pt idx="136">106.44</cx:pt>
          <cx:pt idx="137">85.489999999999995</cx:pt>
          <cx:pt idx="138">9.4900000000000002</cx:pt>
          <cx:pt idx="139">9.1699999999999999</cx:pt>
          <cx:pt idx="140">9.0899999999999999</cx:pt>
          <cx:pt idx="141">9.0899999999999999</cx:pt>
          <cx:pt idx="142">9.0899999999999999</cx:pt>
          <cx:pt idx="143">9.0899999999999999</cx:pt>
          <cx:pt idx="144">9.0899999999999999</cx:pt>
          <cx:pt idx="145">8.9499999999999993</cx:pt>
          <cx:pt idx="146">8.9000000000000004</cx:pt>
          <cx:pt idx="147">8.6099999999999994</cx:pt>
          <cx:pt idx="148">8.2799999999999994</cx:pt>
          <cx:pt idx="149">8.0899999999999999</cx:pt>
          <cx:pt idx="150">8.0899999999999999</cx:pt>
          <cx:pt idx="151">8.0899999999999999</cx:pt>
          <cx:pt idx="152">7.21</cx:pt>
          <cx:pt idx="153">7.0700000000000003</cx:pt>
          <cx:pt idx="154">6.5800000000000001</cx:pt>
          <cx:pt idx="155">6.5</cx:pt>
          <cx:pt idx="156">6.5</cx:pt>
          <cx:pt idx="157">6.5</cx:pt>
          <cx:pt idx="158">6.5</cx:pt>
          <cx:pt idx="159">6.5</cx:pt>
          <cx:pt idx="160">6.5</cx:pt>
          <cx:pt idx="161">6.4699999999999998</cx:pt>
          <cx:pt idx="162">6.3899999999999997</cx:pt>
          <cx:pt idx="163">6.3499999999999996</cx:pt>
          <cx:pt idx="164">6.25</cx:pt>
          <cx:pt idx="165">6</cx:pt>
          <cx:pt idx="166">5.9400000000000004</cx:pt>
          <cx:pt idx="167">5.3499999999999996</cx:pt>
          <cx:pt idx="168">4.5899999999999999</cx:pt>
          <cx:pt idx="169">4.5300000000000002</cx:pt>
          <cx:pt idx="170">37</cx:pt>
          <cx:pt idx="171">35.880000000000003</cx:pt>
          <cx:pt idx="172">33.219999999999999</cx:pt>
          <cx:pt idx="173">33.200000000000003</cx:pt>
          <cx:pt idx="174">33.020000000000003</cx:pt>
          <cx:pt idx="175">30.68</cx:pt>
          <cx:pt idx="176">30.640000000000001</cx:pt>
          <cx:pt idx="177">30.5</cx:pt>
          <cx:pt idx="178">29.43</cx:pt>
          <cx:pt idx="179">29.190000000000001</cx:pt>
          <cx:pt idx="180">29.109999999999999</cx:pt>
          <cx:pt idx="181">9.6199999999999992</cx:pt>
          <cx:pt idx="182">92.870000000000005</cx:pt>
          <cx:pt idx="183">88.829999999999998</cx:pt>
          <cx:pt idx="184">85.120000000000005</cx:pt>
          <cx:pt idx="185">80.170000000000002</cx:pt>
          <cx:pt idx="186">77.650000000000006</cx:pt>
          <cx:pt idx="187">74.909999999999997</cx:pt>
          <cx:pt idx="188">71.989999999999995</cx:pt>
          <cx:pt idx="189">70.480000000000004</cx:pt>
          <cx:pt idx="190">63.359999999999999</cx:pt>
          <cx:pt idx="191">58.960000000000001</cx:pt>
          <cx:pt idx="192">58.710000000000001</cx:pt>
          <cx:pt idx="193">56.359999999999999</cx:pt>
          <cx:pt idx="194">56.149999999999999</cx:pt>
          <cx:pt idx="195">54.969999999999999</cx:pt>
          <cx:pt idx="196">54.590000000000003</cx:pt>
          <cx:pt idx="197">53.539999999999999</cx:pt>
          <cx:pt idx="198">50.159999999999997</cx:pt>
          <cx:pt idx="199">49.659999999999997</cx:pt>
          <cx:pt idx="200">49.390000000000001</cx:pt>
          <cx:pt idx="201">49.329999999999998</cx:pt>
          <cx:pt idx="202">49.130000000000003</cx:pt>
          <cx:pt idx="203">47.369999999999997</cx:pt>
          <cx:pt idx="204">46.210000000000001</cx:pt>
          <cx:pt idx="205">45.109999999999999</cx:pt>
          <cx:pt idx="206">42.700000000000003</cx:pt>
          <cx:pt idx="207">42.420000000000002</cx:pt>
          <cx:pt idx="208">42.32</cx:pt>
          <cx:pt idx="209">42.130000000000003</cx:pt>
          <cx:pt idx="210">41.100000000000001</cx:pt>
          <cx:pt idx="211">40.229999999999997</cx:pt>
          <cx:pt idx="212">39.520000000000003</cx:pt>
          <cx:pt idx="213">34.32</cx:pt>
          <cx:pt idx="214">33.920000000000002</cx:pt>
          <cx:pt idx="215">32.329999999999998</cx:pt>
          <cx:pt idx="216">32.280000000000001</cx:pt>
          <cx:pt idx="217">31.600000000000001</cx:pt>
          <cx:pt idx="218">26.41</cx:pt>
          <cx:pt idx="219">25</cx:pt>
          <cx:pt idx="220">24.670000000000002</cx:pt>
          <cx:pt idx="221">19.469999999999999</cx:pt>
          <cx:pt idx="222">15.09</cx:pt>
          <cx:pt idx="223">10.48</cx:pt>
          <cx:pt idx="224">175</cx:pt>
          <cx:pt idx="225">169.19999999999999</cx:pt>
          <cx:pt idx="226">145</cx:pt>
          <cx:pt idx="227">12.69</cx:pt>
          <cx:pt idx="228">30</cx:pt>
          <cx:pt idx="229">30</cx:pt>
          <cx:pt idx="230">30</cx:pt>
          <cx:pt idx="231">25</cx:pt>
          <cx:pt idx="232">18</cx:pt>
        </cx:lvl>
      </cx:numDim>
    </cx:data>
  </cx:chartData>
  <cx:chart>
    <cx:plotArea>
      <cx:plotAreaRegion>
        <cx:series layoutId="clusteredColumn" uniqueId="{0000000A-64EC-463D-BB4F-62709AF2B657}" formatIdx="1">
          <cx:tx>
            <cx:txData>
              <cx:f>[CreditCardExpense.xlsx]Pre!$G$1</cx:f>
              <cx:v>Abs Amount</cx:v>
            </cx:txData>
          </cx:tx>
          <cx:dataId val="0"/>
          <cx:layoutPr>
            <cx:aggregation/>
          </cx:layoutPr>
          <cx:axisId val="1"/>
        </cx:series>
        <cx:series layoutId="paretoLine" ownerIdx="0" uniqueId="{68262C20-4B57-4692-BE22-DEF790DD4FC8}">
          <cx:axisId val="2"/>
        </cx:series>
      </cx:plotAreaRegion>
      <cx:axis id="0">
        <cx:catScaling gapWidth="0.330000013"/>
        <cx:tickLabels/>
        <cx:numFmt formatCode="@" sourceLinked="0"/>
        <cx:txPr>
          <a:bodyPr vertOverflow="overflow" horzOverflow="overflow" wrap="square" lIns="0" tIns="0" rIns="0" bIns="0"/>
          <a:lstStyle/>
          <a:p>
            <a:pPr algn="ctr" rtl="0">
              <a:defRPr lang="en-US"/>
            </a:pPr>
            <a:endParaRPr lang="en-US"/>
          </a:p>
        </cx:txPr>
      </cx:axis>
      <cx:axis id="1">
        <cx:valScaling/>
        <cx:tickLabels/>
        <cx:txPr>
          <a:bodyPr vertOverflow="overflow" horzOverflow="overflow" wrap="square" lIns="0" tIns="0" rIns="0" bIns="0"/>
          <a:lstStyle/>
          <a:p>
            <a:pPr algn="ctr" rtl="0">
              <a:defRPr lang="en-US"/>
            </a:pPr>
            <a:endParaRPr lang="en-US"/>
          </a:p>
        </cx:txPr>
      </cx:axis>
      <cx:axis id="2">
        <cx:valScaling max="1" min="0"/>
        <cx:units unit="percentage"/>
        <cx:tickLabels/>
        <cx:txPr>
          <a:bodyPr vertOverflow="overflow" horzOverflow="overflow" wrap="square" lIns="0" tIns="0" rIns="0" bIns="0"/>
          <a:lstStyle/>
          <a:p>
            <a:pPr algn="ctr" rtl="0">
              <a:defRPr lang="en-US"/>
            </a:pPr>
            <a:endParaRPr lang="en-US"/>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[CreditCardExpense.xlsx]Pre!$B$2:$B$234</cx:f>
        <cx:lvl ptCount="233">
          <cx:pt idx="0">July</cx:pt>
          <cx:pt idx="1">August</cx:pt>
          <cx:pt idx="2">September</cx:pt>
          <cx:pt idx="3">October</cx:pt>
          <cx:pt idx="4">November</cx:pt>
          <cx:pt idx="5">December</cx:pt>
          <cx:pt idx="6">January</cx:pt>
          <cx:pt idx="7">July</cx:pt>
          <cx:pt idx="8">December</cx:pt>
          <cx:pt idx="9">October</cx:pt>
          <cx:pt idx="10">July</cx:pt>
          <cx:pt idx="11">December</cx:pt>
          <cx:pt idx="12">July</cx:pt>
          <cx:pt idx="13">December</cx:pt>
          <cx:pt idx="14">October</cx:pt>
          <cx:pt idx="15">December</cx:pt>
          <cx:pt idx="16">September</cx:pt>
          <cx:pt idx="17">January</cx:pt>
          <cx:pt idx="18">August</cx:pt>
          <cx:pt idx="19">November</cx:pt>
          <cx:pt idx="20">September</cx:pt>
          <cx:pt idx="21">September</cx:pt>
          <cx:pt idx="22">December</cx:pt>
          <cx:pt idx="23">August</cx:pt>
          <cx:pt idx="24">July</cx:pt>
          <cx:pt idx="25">September</cx:pt>
          <cx:pt idx="26">January</cx:pt>
          <cx:pt idx="27">October</cx:pt>
          <cx:pt idx="28">December</cx:pt>
          <cx:pt idx="29">July</cx:pt>
          <cx:pt idx="30">November</cx:pt>
          <cx:pt idx="31">November</cx:pt>
          <cx:pt idx="32">January</cx:pt>
          <cx:pt idx="33">November</cx:pt>
          <cx:pt idx="34">December</cx:pt>
          <cx:pt idx="35">September</cx:pt>
          <cx:pt idx="36">September</cx:pt>
          <cx:pt idx="37">December</cx:pt>
          <cx:pt idx="38">October</cx:pt>
          <cx:pt idx="39">December</cx:pt>
          <cx:pt idx="40">August</cx:pt>
          <cx:pt idx="41">August</cx:pt>
          <cx:pt idx="42">January</cx:pt>
          <cx:pt idx="43">December</cx:pt>
          <cx:pt idx="44">September</cx:pt>
          <cx:pt idx="45">August</cx:pt>
          <cx:pt idx="46">September</cx:pt>
          <cx:pt idx="47">September</cx:pt>
          <cx:pt idx="48">December</cx:pt>
          <cx:pt idx="49">July</cx:pt>
          <cx:pt idx="50">August</cx:pt>
          <cx:pt idx="51">October</cx:pt>
          <cx:pt idx="52">January</cx:pt>
          <cx:pt idx="53">January</cx:pt>
          <cx:pt idx="54">November</cx:pt>
          <cx:pt idx="55">September</cx:pt>
          <cx:pt idx="56">July</cx:pt>
          <cx:pt idx="57">July</cx:pt>
          <cx:pt idx="58">August</cx:pt>
          <cx:pt idx="59">October</cx:pt>
          <cx:pt idx="60">November</cx:pt>
          <cx:pt idx="61">December</cx:pt>
          <cx:pt idx="62">December</cx:pt>
          <cx:pt idx="63">January</cx:pt>
          <cx:pt idx="64">January</cx:pt>
          <cx:pt idx="65">October</cx:pt>
          <cx:pt idx="66">July</cx:pt>
          <cx:pt idx="67">December</cx:pt>
          <cx:pt idx="68">July</cx:pt>
          <cx:pt idx="69">August</cx:pt>
          <cx:pt idx="70">September</cx:pt>
          <cx:pt idx="71">January</cx:pt>
          <cx:pt idx="72">August</cx:pt>
          <cx:pt idx="73">December</cx:pt>
          <cx:pt idx="74">September</cx:pt>
          <cx:pt idx="75">January</cx:pt>
          <cx:pt idx="76">October</cx:pt>
          <cx:pt idx="77">September</cx:pt>
          <cx:pt idx="78">November</cx:pt>
          <cx:pt idx="79">November</cx:pt>
          <cx:pt idx="80">January</cx:pt>
          <cx:pt idx="81">September</cx:pt>
          <cx:pt idx="82">November</cx:pt>
          <cx:pt idx="83">August</cx:pt>
          <cx:pt idx="84">July</cx:pt>
          <cx:pt idx="85">July</cx:pt>
          <cx:pt idx="86">January</cx:pt>
          <cx:pt idx="87">August</cx:pt>
          <cx:pt idx="88">December</cx:pt>
          <cx:pt idx="89">August</cx:pt>
          <cx:pt idx="90">July</cx:pt>
          <cx:pt idx="91">September</cx:pt>
          <cx:pt idx="92">October</cx:pt>
          <cx:pt idx="93">September</cx:pt>
          <cx:pt idx="94">August</cx:pt>
          <cx:pt idx="95">December</cx:pt>
          <cx:pt idx="96">December</cx:pt>
          <cx:pt idx="97">October</cx:pt>
          <cx:pt idx="98">October</cx:pt>
          <cx:pt idx="99">December</cx:pt>
          <cx:pt idx="100">December</cx:pt>
          <cx:pt idx="101">December</cx:pt>
          <cx:pt idx="102">September</cx:pt>
          <cx:pt idx="103">September</cx:pt>
          <cx:pt idx="104">December</cx:pt>
          <cx:pt idx="105">August</cx:pt>
          <cx:pt idx="106">July</cx:pt>
          <cx:pt idx="107">August</cx:pt>
          <cx:pt idx="108">September</cx:pt>
          <cx:pt idx="109">December</cx:pt>
          <cx:pt idx="110">December</cx:pt>
          <cx:pt idx="111">November</cx:pt>
          <cx:pt idx="112">November</cx:pt>
          <cx:pt idx="113">October</cx:pt>
          <cx:pt idx="114">August</cx:pt>
          <cx:pt idx="115">August</cx:pt>
          <cx:pt idx="116">September</cx:pt>
          <cx:pt idx="117">January</cx:pt>
          <cx:pt idx="118">November</cx:pt>
          <cx:pt idx="119">September</cx:pt>
          <cx:pt idx="120">September</cx:pt>
          <cx:pt idx="121">September</cx:pt>
          <cx:pt idx="122">November</cx:pt>
          <cx:pt idx="123">August</cx:pt>
          <cx:pt idx="124">November</cx:pt>
          <cx:pt idx="125">December</cx:pt>
          <cx:pt idx="126">November</cx:pt>
          <cx:pt idx="127">November</cx:pt>
          <cx:pt idx="128">December</cx:pt>
          <cx:pt idx="129">August</cx:pt>
          <cx:pt idx="130">July</cx:pt>
          <cx:pt idx="131">August</cx:pt>
          <cx:pt idx="132">September</cx:pt>
          <cx:pt idx="133">October</cx:pt>
          <cx:pt idx="134">November</cx:pt>
          <cx:pt idx="135">December</cx:pt>
          <cx:pt idx="136">January</cx:pt>
          <cx:pt idx="137">July</cx:pt>
          <cx:pt idx="138">November</cx:pt>
          <cx:pt idx="139">December</cx:pt>
          <cx:pt idx="140">September</cx:pt>
          <cx:pt idx="141">September</cx:pt>
          <cx:pt idx="142">October</cx:pt>
          <cx:pt idx="143">October</cx:pt>
          <cx:pt idx="144">January</cx:pt>
          <cx:pt idx="145">August</cx:pt>
          <cx:pt idx="146">September</cx:pt>
          <cx:pt idx="147">December</cx:pt>
          <cx:pt idx="148">November</cx:pt>
          <cx:pt idx="149">July</cx:pt>
          <cx:pt idx="150">July</cx:pt>
          <cx:pt idx="151">August</cx:pt>
          <cx:pt idx="152">October</cx:pt>
          <cx:pt idx="153">September</cx:pt>
          <cx:pt idx="154">January</cx:pt>
          <cx:pt idx="155">July</cx:pt>
          <cx:pt idx="156">July</cx:pt>
          <cx:pt idx="157">July</cx:pt>
          <cx:pt idx="158">July</cx:pt>
          <cx:pt idx="159">July</cx:pt>
          <cx:pt idx="160">August</cx:pt>
          <cx:pt idx="161">January</cx:pt>
          <cx:pt idx="162">September</cx:pt>
          <cx:pt idx="163">January</cx:pt>
          <cx:pt idx="164">July</cx:pt>
          <cx:pt idx="165">December</cx:pt>
          <cx:pt idx="166">July</cx:pt>
          <cx:pt idx="167">December</cx:pt>
          <cx:pt idx="168">January</cx:pt>
          <cx:pt idx="169">October</cx:pt>
          <cx:pt idx="170">July</cx:pt>
          <cx:pt idx="171">August</cx:pt>
          <cx:pt idx="172">January</cx:pt>
          <cx:pt idx="173">November</cx:pt>
          <cx:pt idx="174">September</cx:pt>
          <cx:pt idx="175">January</cx:pt>
          <cx:pt idx="176">December</cx:pt>
          <cx:pt idx="177">October</cx:pt>
          <cx:pt idx="178">December</cx:pt>
          <cx:pt idx="179">September</cx:pt>
          <cx:pt idx="180">October</cx:pt>
          <cx:pt idx="181">July</cx:pt>
          <cx:pt idx="182">November</cx:pt>
          <cx:pt idx="183">October</cx:pt>
          <cx:pt idx="184">July</cx:pt>
          <cx:pt idx="185">December</cx:pt>
          <cx:pt idx="186">August</cx:pt>
          <cx:pt idx="187">September</cx:pt>
          <cx:pt idx="188">July</cx:pt>
          <cx:pt idx="189">July</cx:pt>
          <cx:pt idx="190">October</cx:pt>
          <cx:pt idx="191">October</cx:pt>
          <cx:pt idx="192">January</cx:pt>
          <cx:pt idx="193">September</cx:pt>
          <cx:pt idx="194">January</cx:pt>
          <cx:pt idx="195">July</cx:pt>
          <cx:pt idx="196">August</cx:pt>
          <cx:pt idx="197">August</cx:pt>
          <cx:pt idx="198">January</cx:pt>
          <cx:pt idx="199">January</cx:pt>
          <cx:pt idx="200">October</cx:pt>
          <cx:pt idx="201">November</cx:pt>
          <cx:pt idx="202">November</cx:pt>
          <cx:pt idx="203">October</cx:pt>
          <cx:pt idx="204">July</cx:pt>
          <cx:pt idx="205">August</cx:pt>
          <cx:pt idx="206">October</cx:pt>
          <cx:pt idx="207">January</cx:pt>
          <cx:pt idx="208">December</cx:pt>
          <cx:pt idx="209">November</cx:pt>
          <cx:pt idx="210">December</cx:pt>
          <cx:pt idx="211">October</cx:pt>
          <cx:pt idx="212">November</cx:pt>
          <cx:pt idx="213">January</cx:pt>
          <cx:pt idx="214">September</cx:pt>
          <cx:pt idx="215">July</cx:pt>
          <cx:pt idx="216">December</cx:pt>
          <cx:pt idx="217">September</cx:pt>
          <cx:pt idx="218">September</cx:pt>
          <cx:pt idx="219">January</cx:pt>
          <cx:pt idx="220">November</cx:pt>
          <cx:pt idx="221">October</cx:pt>
          <cx:pt idx="222">July</cx:pt>
          <cx:pt idx="223">September</cx:pt>
          <cx:pt idx="224">August</cx:pt>
          <cx:pt idx="225">August</cx:pt>
          <cx:pt idx="226">January</cx:pt>
          <cx:pt idx="227">October</cx:pt>
          <cx:pt idx="228">October</cx:pt>
          <cx:pt idx="229">November</cx:pt>
          <cx:pt idx="230">January</cx:pt>
          <cx:pt idx="231">December</cx:pt>
          <cx:pt idx="232">July</cx:pt>
        </cx:lvl>
      </cx:strDim>
      <cx:numDim type="val">
        <cx:f>[CreditCardExpense.xlsx]Pre!$G$2:$G$234</cx:f>
        <cx:lvl ptCount="233" formatCode="_(&quot;$&quot;* #,##0.00_);_(&quot;$&quot;* \(#,##0.00\);_(&quot;$&quot;* &quot;-&quot;??_);_(@_)">
          <cx:pt idx="0">11.99</cx:pt>
          <cx:pt idx="1">11.99</cx:pt>
          <cx:pt idx="2">11.99</cx:pt>
          <cx:pt idx="3">11.99</cx:pt>
          <cx:pt idx="4">11.99</cx:pt>
          <cx:pt idx="5">11.99</cx:pt>
          <cx:pt idx="6">11.99</cx:pt>
          <cx:pt idx="7">64.790000000000006</cx:pt>
          <cx:pt idx="8">32.380000000000003</cx:pt>
          <cx:pt idx="9">18</cx:pt>
          <cx:pt idx="10">14.6</cx:pt>
          <cx:pt idx="11">7.4299999999999997</cx:pt>
          <cx:pt idx="12">6.25</cx:pt>
          <cx:pt idx="13">59.380000000000003</cx:pt>
          <cx:pt idx="14">56.329999999999998</cx:pt>
          <cx:pt idx="15">52.890000000000001</cx:pt>
          <cx:pt idx="16">52</cx:pt>
          <cx:pt idx="17">51</cx:pt>
          <cx:pt idx="18">46.149999999999999</cx:pt>
          <cx:pt idx="19">43</cx:pt>
          <cx:pt idx="20">42</cx:pt>
          <cx:pt idx="21">38</cx:pt>
          <cx:pt idx="22">35</cx:pt>
          <cx:pt idx="23">34.969999999999999</cx:pt>
          <cx:pt idx="24">34.530000000000001</cx:pt>
          <cx:pt idx="25">33</cx:pt>
          <cx:pt idx="26">32</cx:pt>
          <cx:pt idx="27">31.079999999999998</cx:pt>
          <cx:pt idx="28">30.43</cx:pt>
          <cx:pt idx="29">27.219999999999999</cx:pt>
          <cx:pt idx="30">26</cx:pt>
          <cx:pt idx="31">25</cx:pt>
          <cx:pt idx="32">24.219999999999999</cx:pt>
          <cx:pt idx="33">22</cx:pt>
          <cx:pt idx="34">21.59</cx:pt>
          <cx:pt idx="35">20.690000000000001</cx:pt>
          <cx:pt idx="36">19.719999999999999</cx:pt>
          <cx:pt idx="37">19.5</cx:pt>
          <cx:pt idx="38">19</cx:pt>
          <cx:pt idx="39">18.739999999999998</cx:pt>
          <cx:pt idx="40">16.5</cx:pt>
          <cx:pt idx="41">16</cx:pt>
          <cx:pt idx="42">15.869999999999999</cx:pt>
          <cx:pt idx="43">15</cx:pt>
          <cx:pt idx="44">14.890000000000001</cx:pt>
          <cx:pt idx="45">14.26</cx:pt>
          <cx:pt idx="46">14.01</cx:pt>
          <cx:pt idx="47">14.01</cx:pt>
          <cx:pt idx="48">14.01</cx:pt>
          <cx:pt idx="49">13.75</cx:pt>
          <cx:pt idx="50">13.66</cx:pt>
          <cx:pt idx="51">13.029999999999999</cx:pt>
          <cx:pt idx="52">13.029999999999999</cx:pt>
          <cx:pt idx="53">12.4</cx:pt>
          <cx:pt idx="54">12.1</cx:pt>
          <cx:pt idx="55">12</cx:pt>
          <cx:pt idx="56">11.779999999999999</cx:pt>
          <cx:pt idx="57">11.779999999999999</cx:pt>
          <cx:pt idx="58">11.779999999999999</cx:pt>
          <cx:pt idx="59">10.710000000000001</cx:pt>
          <cx:pt idx="60">10.710000000000001</cx:pt>
          <cx:pt idx="61">10.710000000000001</cx:pt>
          <cx:pt idx="62">10.710000000000001</cx:pt>
          <cx:pt idx="63">10.710000000000001</cx:pt>
          <cx:pt idx="64">10.710000000000001</cx:pt>
          <cx:pt idx="65">10.699999999999999</cx:pt>
          <cx:pt idx="66">10.449999999999999</cx:pt>
          <cx:pt idx="67">10.199999999999999</cx:pt>
          <cx:pt idx="68">12</cx:pt>
          <cx:pt idx="69">136.03</cx:pt>
          <cx:pt idx="70">107.37</cx:pt>
          <cx:pt idx="71">116.01000000000001</cx:pt>
          <cx:pt idx="72">20</cx:pt>
          <cx:pt idx="73">19.390000000000001</cx:pt>
          <cx:pt idx="74">359.61000000000001</cx:pt>
          <cx:pt idx="75">343.43000000000001</cx:pt>
          <cx:pt idx="76">214.24000000000001</cx:pt>
          <cx:pt idx="77">210.55000000000001</cx:pt>
          <cx:pt idx="78">141.02000000000001</cx:pt>
          <cx:pt idx="79">113.41</cx:pt>
          <cx:pt idx="80">112.31</cx:pt>
          <cx:pt idx="81">104</cx:pt>
          <cx:pt idx="82">104</cx:pt>
          <cx:pt idx="83">103.5</cx:pt>
          <cx:pt idx="84">100.03</cx:pt>
          <cx:pt idx="85">100</cx:pt>
          <cx:pt idx="86">97.189999999999998</cx:pt>
          <cx:pt idx="87">93.590000000000003</cx:pt>
          <cx:pt idx="88">83.090000000000003</cx:pt>
          <cx:pt idx="89">82.890000000000001</cx:pt>
          <cx:pt idx="90">80.989999999999995</cx:pt>
          <cx:pt idx="91">75.590000000000003</cx:pt>
          <cx:pt idx="92">69</cx:pt>
          <cx:pt idx="93">62.399999999999999</cx:pt>
          <cx:pt idx="94">60.090000000000003</cx:pt>
          <cx:pt idx="95">59.359999999999999</cx:pt>
          <cx:pt idx="96">55.93</cx:pt>
          <cx:pt idx="97">50.670000000000002</cx:pt>
          <cx:pt idx="98">50</cx:pt>
          <cx:pt idx="99">50</cx:pt>
          <cx:pt idx="100">43.189999999999998</cx:pt>
          <cx:pt idx="101">30</cx:pt>
          <cx:pt idx="102">26.989999999999998</cx:pt>
          <cx:pt idx="103">24.960000000000001</cx:pt>
          <cx:pt idx="104">22.73</cx:pt>
          <cx:pt idx="105">21.59</cx:pt>
          <cx:pt idx="106">20</cx:pt>
          <cx:pt idx="107">19.43</cx:pt>
          <cx:pt idx="108">16.190000000000001</cx:pt>
          <cx:pt idx="109">14.029999999999999</cx:pt>
          <cx:pt idx="110">10.140000000000001</cx:pt>
          <cx:pt idx="111">5.3899999999999997</cx:pt>
          <cx:pt idx="112">3.29</cx:pt>
          <cx:pt idx="113">1.0800000000000001</cx:pt>
          <cx:pt idx="114">0.02</cx:pt>
          <cx:pt idx="115">0.01</cx:pt>
          <cx:pt idx="116">24.100000000000001</cx:pt>
          <cx:pt idx="117">26</cx:pt>
          <cx:pt idx="118">29.52</cx:pt>
          <cx:pt idx="119">37.439999999999998</cx:pt>
          <cx:pt idx="120">104</cx:pt>
          <cx:pt idx="121">210.55000000000001</cx:pt>
          <cx:pt idx="122">31.010000000000002</cx:pt>
          <cx:pt idx="123">26.289999999999999</cx:pt>
          <cx:pt idx="124">16.120000000000001</cx:pt>
          <cx:pt idx="125">7.75</cx:pt>
          <cx:pt idx="126">6.3600000000000003</cx:pt>
          <cx:pt idx="127">5.1299999999999999</cx:pt>
          <cx:pt idx="128">3.0800000000000001</cx:pt>
          <cx:pt idx="129">2.7799999999999998</cx:pt>
          <cx:pt idx="130">127.34</cx:pt>
          <cx:pt idx="131">127.34</cx:pt>
          <cx:pt idx="132">127.34</cx:pt>
          <cx:pt idx="133">127.34</cx:pt>
          <cx:pt idx="134">127.34</cx:pt>
          <cx:pt idx="135">125.88</cx:pt>
          <cx:pt idx="136">106.44</cx:pt>
          <cx:pt idx="137">85.489999999999995</cx:pt>
          <cx:pt idx="138">9.4900000000000002</cx:pt>
          <cx:pt idx="139">9.1699999999999999</cx:pt>
          <cx:pt idx="140">9.0899999999999999</cx:pt>
          <cx:pt idx="141">9.0899999999999999</cx:pt>
          <cx:pt idx="142">9.0899999999999999</cx:pt>
          <cx:pt idx="143">9.0899999999999999</cx:pt>
          <cx:pt idx="144">9.0899999999999999</cx:pt>
          <cx:pt idx="145">8.9499999999999993</cx:pt>
          <cx:pt idx="146">8.9000000000000004</cx:pt>
          <cx:pt idx="147">8.6099999999999994</cx:pt>
          <cx:pt idx="148">8.2799999999999994</cx:pt>
          <cx:pt idx="149">8.0899999999999999</cx:pt>
          <cx:pt idx="150">8.0899999999999999</cx:pt>
          <cx:pt idx="151">8.0899999999999999</cx:pt>
          <cx:pt idx="152">7.21</cx:pt>
          <cx:pt idx="153">7.0700000000000003</cx:pt>
          <cx:pt idx="154">6.5800000000000001</cx:pt>
          <cx:pt idx="155">6.5</cx:pt>
          <cx:pt idx="156">6.5</cx:pt>
          <cx:pt idx="157">6.5</cx:pt>
          <cx:pt idx="158">6.5</cx:pt>
          <cx:pt idx="159">6.5</cx:pt>
          <cx:pt idx="160">6.5</cx:pt>
          <cx:pt idx="161">6.4699999999999998</cx:pt>
          <cx:pt idx="162">6.3899999999999997</cx:pt>
          <cx:pt idx="163">6.3499999999999996</cx:pt>
          <cx:pt idx="164">6.25</cx:pt>
          <cx:pt idx="165">6</cx:pt>
          <cx:pt idx="166">5.9400000000000004</cx:pt>
          <cx:pt idx="167">5.3499999999999996</cx:pt>
          <cx:pt idx="168">4.5899999999999999</cx:pt>
          <cx:pt idx="169">4.5300000000000002</cx:pt>
          <cx:pt idx="170">37</cx:pt>
          <cx:pt idx="171">35.880000000000003</cx:pt>
          <cx:pt idx="172">33.219999999999999</cx:pt>
          <cx:pt idx="173">33.200000000000003</cx:pt>
          <cx:pt idx="174">33.020000000000003</cx:pt>
          <cx:pt idx="175">30.68</cx:pt>
          <cx:pt idx="176">30.640000000000001</cx:pt>
          <cx:pt idx="177">30.5</cx:pt>
          <cx:pt idx="178">29.43</cx:pt>
          <cx:pt idx="179">29.190000000000001</cx:pt>
          <cx:pt idx="180">29.109999999999999</cx:pt>
          <cx:pt idx="181">9.6199999999999992</cx:pt>
          <cx:pt idx="182">92.870000000000005</cx:pt>
          <cx:pt idx="183">88.829999999999998</cx:pt>
          <cx:pt idx="184">85.120000000000005</cx:pt>
          <cx:pt idx="185">80.170000000000002</cx:pt>
          <cx:pt idx="186">77.650000000000006</cx:pt>
          <cx:pt idx="187">74.909999999999997</cx:pt>
          <cx:pt idx="188">71.989999999999995</cx:pt>
          <cx:pt idx="189">70.480000000000004</cx:pt>
          <cx:pt idx="190">63.359999999999999</cx:pt>
          <cx:pt idx="191">58.960000000000001</cx:pt>
          <cx:pt idx="192">58.710000000000001</cx:pt>
          <cx:pt idx="193">56.359999999999999</cx:pt>
          <cx:pt idx="194">56.149999999999999</cx:pt>
          <cx:pt idx="195">54.969999999999999</cx:pt>
          <cx:pt idx="196">54.590000000000003</cx:pt>
          <cx:pt idx="197">53.539999999999999</cx:pt>
          <cx:pt idx="198">50.159999999999997</cx:pt>
          <cx:pt idx="199">49.659999999999997</cx:pt>
          <cx:pt idx="200">49.390000000000001</cx:pt>
          <cx:pt idx="201">49.329999999999998</cx:pt>
          <cx:pt idx="202">49.130000000000003</cx:pt>
          <cx:pt idx="203">47.369999999999997</cx:pt>
          <cx:pt idx="204">46.210000000000001</cx:pt>
          <cx:pt idx="205">45.109999999999999</cx:pt>
          <cx:pt idx="206">42.700000000000003</cx:pt>
          <cx:pt idx="207">42.420000000000002</cx:pt>
          <cx:pt idx="208">42.32</cx:pt>
          <cx:pt idx="209">42.130000000000003</cx:pt>
          <cx:pt idx="210">41.100000000000001</cx:pt>
          <cx:pt idx="211">40.229999999999997</cx:pt>
          <cx:pt idx="212">39.520000000000003</cx:pt>
          <cx:pt idx="213">34.32</cx:pt>
          <cx:pt idx="214">33.920000000000002</cx:pt>
          <cx:pt idx="215">32.329999999999998</cx:pt>
          <cx:pt idx="216">32.280000000000001</cx:pt>
          <cx:pt idx="217">31.600000000000001</cx:pt>
          <cx:pt idx="218">26.41</cx:pt>
          <cx:pt idx="219">25</cx:pt>
          <cx:pt idx="220">24.670000000000002</cx:pt>
          <cx:pt idx="221">19.469999999999999</cx:pt>
          <cx:pt idx="222">15.09</cx:pt>
          <cx:pt idx="223">10.48</cx:pt>
          <cx:pt idx="224">175</cx:pt>
          <cx:pt idx="225">169.19999999999999</cx:pt>
          <cx:pt idx="226">145</cx:pt>
          <cx:pt idx="227">12.69</cx:pt>
          <cx:pt idx="228">30</cx:pt>
          <cx:pt idx="229">30</cx:pt>
          <cx:pt idx="230">30</cx:pt>
          <cx:pt idx="231">25</cx:pt>
          <cx:pt idx="232">18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Total Spending </a:t>
            </a: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7/1/19 -&gt; 1/30/20 By Month</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0000000A-64EC-463D-BB4F-62709AF2B657}" formatIdx="1">
          <cx:tx>
            <cx:txData>
              <cx:f>[CreditCardExpense.xlsx]Pre!$G$1</cx:f>
              <cx:v>Abs Amount</cx:v>
            </cx:txData>
          </cx:tx>
          <cx:dataLabels/>
          <cx:dataId val="0"/>
          <cx:layoutPr>
            <cx:aggregation/>
          </cx:layoutPr>
        </cx:series>
      </cx:plotAreaRegion>
      <cx:axis id="0">
        <cx:catScaling gapWidth="0.330000013"/>
        <cx:tickLabels/>
        <cx:numFmt formatCode="@" sourceLinked="0"/>
      </cx:axis>
      <cx:axis id="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[CreditCardExpense.xlsx]Pre!$D$2:$D$234</cx:f>
        <cx:lvl ptCount="233">
          <cx:pt idx="0">Bills &amp; Utilities</cx:pt>
          <cx:pt idx="1">Bills &amp; Utilities</cx:pt>
          <cx:pt idx="2">Bills &amp; Utilities</cx:pt>
          <cx:pt idx="3">Bills &amp; Utilities</cx:pt>
          <cx:pt idx="4">Bills &amp; Utilities</cx:pt>
          <cx:pt idx="5">Bills &amp; Utilities</cx:pt>
          <cx:pt idx="6">Bills &amp; Utilities</cx:pt>
          <cx:pt idx="7">Entertainment</cx:pt>
          <cx:pt idx="8">Entertainment</cx:pt>
          <cx:pt idx="9">Entertainment</cx:pt>
          <cx:pt idx="10">Entertainment</cx:pt>
          <cx:pt idx="11">Entertainment</cx:pt>
          <cx:pt idx="12">Entertainment</cx:pt>
          <cx:pt idx="13">Food &amp; Drink</cx:pt>
          <cx:pt idx="14">Food &amp; Drink</cx:pt>
          <cx:pt idx="15">Food &amp; Drink</cx:pt>
          <cx:pt idx="16">Food &amp; Drink</cx:pt>
          <cx:pt idx="17">Food &amp; Drink</cx:pt>
          <cx:pt idx="18">Food &amp; Drink</cx:pt>
          <cx:pt idx="19">Food &amp; Drink</cx:pt>
          <cx:pt idx="20">Food &amp; Drink</cx:pt>
          <cx:pt idx="21">Food &amp; Drink</cx:pt>
          <cx:pt idx="22">Food &amp; Drink</cx:pt>
          <cx:pt idx="23">Food &amp; Drink</cx:pt>
          <cx:pt idx="24">Food &amp; Drink</cx:pt>
          <cx:pt idx="25">Food &amp; Drink</cx:pt>
          <cx:pt idx="26">Food &amp; Drink</cx:pt>
          <cx:pt idx="27">Food &amp; Drink</cx:pt>
          <cx:pt idx="28">Food &amp; Drink</cx:pt>
          <cx:pt idx="29">Food &amp; Drink</cx:pt>
          <cx:pt idx="30">Food &amp; Drink</cx:pt>
          <cx:pt idx="31">Food &amp; Drink</cx:pt>
          <cx:pt idx="32">Food &amp; Drink</cx:pt>
          <cx:pt idx="33">Food &amp; Drink</cx:pt>
          <cx:pt idx="34">Food &amp; Drink</cx:pt>
          <cx:pt idx="35">Food &amp; Drink</cx:pt>
          <cx:pt idx="36">Food &amp; Drink</cx:pt>
          <cx:pt idx="37">Food &amp; Drink</cx:pt>
          <cx:pt idx="38">Food &amp; Drink</cx:pt>
          <cx:pt idx="39">Food &amp; Drink</cx:pt>
          <cx:pt idx="40">Food &amp; Drink</cx:pt>
          <cx:pt idx="41">Food &amp; Drink</cx:pt>
          <cx:pt idx="42">Food &amp; Drink</cx:pt>
          <cx:pt idx="43">Food &amp; Drink</cx:pt>
          <cx:pt idx="44">Food &amp; Drink</cx:pt>
          <cx:pt idx="45">Food &amp; Drink</cx:pt>
          <cx:pt idx="46">Food &amp; Drink</cx:pt>
          <cx:pt idx="47">Food &amp; Drink</cx:pt>
          <cx:pt idx="48">Food &amp; Drink</cx:pt>
          <cx:pt idx="49">Food &amp; Drink</cx:pt>
          <cx:pt idx="50">Food &amp; Drink</cx:pt>
          <cx:pt idx="51">Food &amp; Drink</cx:pt>
          <cx:pt idx="52">Food &amp; Drink</cx:pt>
          <cx:pt idx="53">Food &amp; Drink</cx:pt>
          <cx:pt idx="54">Food &amp; Drink</cx:pt>
          <cx:pt idx="55">Food &amp; Drink</cx:pt>
          <cx:pt idx="56">Food &amp; Drink</cx:pt>
          <cx:pt idx="57">Food &amp; Drink</cx:pt>
          <cx:pt idx="58">Food &amp; Drink</cx:pt>
          <cx:pt idx="59">Food &amp; Drink</cx:pt>
          <cx:pt idx="60">Food &amp; Drink</cx:pt>
          <cx:pt idx="61">Food &amp; Drink</cx:pt>
          <cx:pt idx="62">Food &amp; Drink</cx:pt>
          <cx:pt idx="63">Food &amp; Drink</cx:pt>
          <cx:pt idx="64">Food &amp; Drink</cx:pt>
          <cx:pt idx="65">Food &amp; Drink</cx:pt>
          <cx:pt idx="66">Food &amp; Drink</cx:pt>
          <cx:pt idx="67">Food &amp; Drink</cx:pt>
          <cx:pt idx="68">Food &amp; Drink</cx:pt>
          <cx:pt idx="69">Groceries</cx:pt>
          <cx:pt idx="70">Groceries</cx:pt>
          <cx:pt idx="71">Personal</cx:pt>
          <cx:pt idx="72">Shopping</cx:pt>
          <cx:pt idx="73">Shopping</cx:pt>
          <cx:pt idx="74">Shopping</cx:pt>
          <cx:pt idx="75">Shopping</cx:pt>
          <cx:pt idx="76">Shopping</cx:pt>
          <cx:pt idx="77">Shopping</cx:pt>
          <cx:pt idx="78">Shopping</cx:pt>
          <cx:pt idx="79">Shopping</cx:pt>
          <cx:pt idx="80">Shopping</cx:pt>
          <cx:pt idx="81">Shopping</cx:pt>
          <cx:pt idx="82">Shopping</cx:pt>
          <cx:pt idx="83">Shopping</cx:pt>
          <cx:pt idx="84">Shopping</cx:pt>
          <cx:pt idx="85">Shopping</cx:pt>
          <cx:pt idx="86">Shopping</cx:pt>
          <cx:pt idx="87">Shopping</cx:pt>
          <cx:pt idx="88">Shopping</cx:pt>
          <cx:pt idx="89">Shopping</cx:pt>
          <cx:pt idx="90">Shopping</cx:pt>
          <cx:pt idx="91">Shopping</cx:pt>
          <cx:pt idx="92">Shopping</cx:pt>
          <cx:pt idx="93">Shopping</cx:pt>
          <cx:pt idx="94">Shopping</cx:pt>
          <cx:pt idx="95">Shopping</cx:pt>
          <cx:pt idx="96">Shopping</cx:pt>
          <cx:pt idx="97">Shopping</cx:pt>
          <cx:pt idx="98">Shopping</cx:pt>
          <cx:pt idx="99">Shopping</cx:pt>
          <cx:pt idx="100">Shopping</cx:pt>
          <cx:pt idx="101">Shopping</cx:pt>
          <cx:pt idx="102">Shopping</cx:pt>
          <cx:pt idx="103">Shopping</cx:pt>
          <cx:pt idx="104">Shopping</cx:pt>
          <cx:pt idx="105">Shopping</cx:pt>
          <cx:pt idx="106">Shopping</cx:pt>
          <cx:pt idx="107">Shopping</cx:pt>
          <cx:pt idx="108">Shopping</cx:pt>
          <cx:pt idx="109">Shopping</cx:pt>
          <cx:pt idx="110">Shopping</cx:pt>
          <cx:pt idx="111">Shopping</cx:pt>
          <cx:pt idx="112">Shopping</cx:pt>
          <cx:pt idx="113">Shopping</cx:pt>
          <cx:pt idx="114">Shopping</cx:pt>
          <cx:pt idx="115">Shopping</cx:pt>
          <cx:pt idx="116">Shopping</cx:pt>
          <cx:pt idx="117">Shopping</cx:pt>
          <cx:pt idx="118">Shopping</cx:pt>
          <cx:pt idx="119">Shopping</cx:pt>
          <cx:pt idx="120">Shopping</cx:pt>
          <cx:pt idx="121">Shopping</cx:pt>
          <cx:pt idx="122">Travel</cx:pt>
          <cx:pt idx="123">Travel</cx:pt>
          <cx:pt idx="124">Travel</cx:pt>
          <cx:pt idx="125">Travel</cx:pt>
          <cx:pt idx="126">Travel</cx:pt>
          <cx:pt idx="127">Travel</cx:pt>
          <cx:pt idx="128">Travel</cx:pt>
          <cx:pt idx="129">Travel</cx:pt>
          <cx:pt idx="130">Bills &amp; Utilities</cx:pt>
          <cx:pt idx="131">Bills &amp; Utilities</cx:pt>
          <cx:pt idx="132">Bills &amp; Utilities</cx:pt>
          <cx:pt idx="133">Bills &amp; Utilities</cx:pt>
          <cx:pt idx="134">Bills &amp; Utilities</cx:pt>
          <cx:pt idx="135">Bills &amp; Utilities</cx:pt>
          <cx:pt idx="136">Bills &amp; Utilities</cx:pt>
          <cx:pt idx="137">Bills &amp; Utilities</cx:pt>
          <cx:pt idx="138">Food &amp; Drink</cx:pt>
          <cx:pt idx="139">Food &amp; Drink</cx:pt>
          <cx:pt idx="140">Food &amp; Drink</cx:pt>
          <cx:pt idx="141">Food &amp; Drink</cx:pt>
          <cx:pt idx="142">Food &amp; Drink</cx:pt>
          <cx:pt idx="143">Food &amp; Drink</cx:pt>
          <cx:pt idx="144">Food &amp; Drink</cx:pt>
          <cx:pt idx="145">Food &amp; Drink</cx:pt>
          <cx:pt idx="146">Food &amp; Drink</cx:pt>
          <cx:pt idx="147">Food &amp; Drink</cx:pt>
          <cx:pt idx="148">Food &amp; Drink</cx:pt>
          <cx:pt idx="149">Food &amp; Drink</cx:pt>
          <cx:pt idx="150">Food &amp; Drink</cx:pt>
          <cx:pt idx="151">Food &amp; Drink</cx:pt>
          <cx:pt idx="152">Food &amp; Drink</cx:pt>
          <cx:pt idx="153">Food &amp; Drink</cx:pt>
          <cx:pt idx="154">Food &amp; Drink</cx:pt>
          <cx:pt idx="155">Food &amp; Drink</cx:pt>
          <cx:pt idx="156">Food &amp; Drink</cx:pt>
          <cx:pt idx="157">Food &amp; Drink</cx:pt>
          <cx:pt idx="158">Food &amp; Drink</cx:pt>
          <cx:pt idx="159">Food &amp; Drink</cx:pt>
          <cx:pt idx="160">Food &amp; Drink</cx:pt>
          <cx:pt idx="161">Food &amp; Drink</cx:pt>
          <cx:pt idx="162">Food &amp; Drink</cx:pt>
          <cx:pt idx="163">Food &amp; Drink</cx:pt>
          <cx:pt idx="164">Food &amp; Drink</cx:pt>
          <cx:pt idx="165">Food &amp; Drink</cx:pt>
          <cx:pt idx="166">Food &amp; Drink</cx:pt>
          <cx:pt idx="167">Food &amp; Drink</cx:pt>
          <cx:pt idx="168">Food &amp; Drink</cx:pt>
          <cx:pt idx="169">Food &amp; Drink</cx:pt>
          <cx:pt idx="170">Travel</cx:pt>
          <cx:pt idx="171">Travel</cx:pt>
          <cx:pt idx="172">Travel</cx:pt>
          <cx:pt idx="173">Travel</cx:pt>
          <cx:pt idx="174">Travel</cx:pt>
          <cx:pt idx="175">Travel</cx:pt>
          <cx:pt idx="176">Travel</cx:pt>
          <cx:pt idx="177">Travel</cx:pt>
          <cx:pt idx="178">Travel</cx:pt>
          <cx:pt idx="179">Travel</cx:pt>
          <cx:pt idx="180">Travel</cx:pt>
          <cx:pt idx="181">Travel</cx:pt>
          <cx:pt idx="182">Groceries</cx:pt>
          <cx:pt idx="183">Groceries</cx:pt>
          <cx:pt idx="184">Groceries</cx:pt>
          <cx:pt idx="185">Groceries</cx:pt>
          <cx:pt idx="186">Groceries</cx:pt>
          <cx:pt idx="187">Groceries</cx:pt>
          <cx:pt idx="188">Groceries</cx:pt>
          <cx:pt idx="189">Groceries</cx:pt>
          <cx:pt idx="190">Groceries</cx:pt>
          <cx:pt idx="191">Groceries</cx:pt>
          <cx:pt idx="192">Groceries</cx:pt>
          <cx:pt idx="193">Groceries</cx:pt>
          <cx:pt idx="194">Groceries</cx:pt>
          <cx:pt idx="195">Groceries</cx:pt>
          <cx:pt idx="196">Groceries</cx:pt>
          <cx:pt idx="197">Groceries</cx:pt>
          <cx:pt idx="198">Groceries</cx:pt>
          <cx:pt idx="199">Groceries</cx:pt>
          <cx:pt idx="200">Groceries</cx:pt>
          <cx:pt idx="201">Groceries</cx:pt>
          <cx:pt idx="202">Groceries</cx:pt>
          <cx:pt idx="203">Groceries</cx:pt>
          <cx:pt idx="204">Groceries</cx:pt>
          <cx:pt idx="205">Groceries</cx:pt>
          <cx:pt idx="206">Groceries</cx:pt>
          <cx:pt idx="207">Groceries</cx:pt>
          <cx:pt idx="208">Groceries</cx:pt>
          <cx:pt idx="209">Groceries</cx:pt>
          <cx:pt idx="210">Groceries</cx:pt>
          <cx:pt idx="211">Groceries</cx:pt>
          <cx:pt idx="212">Groceries</cx:pt>
          <cx:pt idx="213">Groceries</cx:pt>
          <cx:pt idx="214">Groceries</cx:pt>
          <cx:pt idx="215">Groceries</cx:pt>
          <cx:pt idx="216">Groceries</cx:pt>
          <cx:pt idx="217">Groceries</cx:pt>
          <cx:pt idx="218">Groceries</cx:pt>
          <cx:pt idx="219">Groceries</cx:pt>
          <cx:pt idx="220">Groceries</cx:pt>
          <cx:pt idx="221">Groceries</cx:pt>
          <cx:pt idx="222">Groceries</cx:pt>
          <cx:pt idx="223">Groceries</cx:pt>
          <cx:pt idx="224">Health &amp; Wellness</cx:pt>
          <cx:pt idx="225">Health &amp; Wellness</cx:pt>
          <cx:pt idx="226">Health &amp; Wellness</cx:pt>
          <cx:pt idx="227">Health &amp; Wellness</cx:pt>
          <cx:pt idx="228">Personal</cx:pt>
          <cx:pt idx="229">Personal</cx:pt>
          <cx:pt idx="230">Personal</cx:pt>
          <cx:pt idx="231">Personal</cx:pt>
          <cx:pt idx="232">Personal</cx:pt>
        </cx:lvl>
      </cx:strDim>
      <cx:numDim type="val">
        <cx:f>[CreditCardExpense.xlsx]Pre!$G$2:$G$234</cx:f>
        <cx:lvl ptCount="233" formatCode="_(&quot;$&quot;* #,##0.00_);_(&quot;$&quot;* \(#,##0.00\);_(&quot;$&quot;* &quot;-&quot;??_);_(@_)">
          <cx:pt idx="0">11.99</cx:pt>
          <cx:pt idx="1">11.99</cx:pt>
          <cx:pt idx="2">11.99</cx:pt>
          <cx:pt idx="3">11.99</cx:pt>
          <cx:pt idx="4">11.99</cx:pt>
          <cx:pt idx="5">11.99</cx:pt>
          <cx:pt idx="6">11.99</cx:pt>
          <cx:pt idx="7">64.790000000000006</cx:pt>
          <cx:pt idx="8">32.380000000000003</cx:pt>
          <cx:pt idx="9">18</cx:pt>
          <cx:pt idx="10">14.6</cx:pt>
          <cx:pt idx="11">7.4299999999999997</cx:pt>
          <cx:pt idx="12">6.25</cx:pt>
          <cx:pt idx="13">59.380000000000003</cx:pt>
          <cx:pt idx="14">56.329999999999998</cx:pt>
          <cx:pt idx="15">52.890000000000001</cx:pt>
          <cx:pt idx="16">52</cx:pt>
          <cx:pt idx="17">51</cx:pt>
          <cx:pt idx="18">46.149999999999999</cx:pt>
          <cx:pt idx="19">43</cx:pt>
          <cx:pt idx="20">42</cx:pt>
          <cx:pt idx="21">38</cx:pt>
          <cx:pt idx="22">35</cx:pt>
          <cx:pt idx="23">34.969999999999999</cx:pt>
          <cx:pt idx="24">34.530000000000001</cx:pt>
          <cx:pt idx="25">33</cx:pt>
          <cx:pt idx="26">32</cx:pt>
          <cx:pt idx="27">31.079999999999998</cx:pt>
          <cx:pt idx="28">30.43</cx:pt>
          <cx:pt idx="29">27.219999999999999</cx:pt>
          <cx:pt idx="30">26</cx:pt>
          <cx:pt idx="31">25</cx:pt>
          <cx:pt idx="32">24.219999999999999</cx:pt>
          <cx:pt idx="33">22</cx:pt>
          <cx:pt idx="34">21.59</cx:pt>
          <cx:pt idx="35">20.690000000000001</cx:pt>
          <cx:pt idx="36">19.719999999999999</cx:pt>
          <cx:pt idx="37">19.5</cx:pt>
          <cx:pt idx="38">19</cx:pt>
          <cx:pt idx="39">18.739999999999998</cx:pt>
          <cx:pt idx="40">16.5</cx:pt>
          <cx:pt idx="41">16</cx:pt>
          <cx:pt idx="42">15.869999999999999</cx:pt>
          <cx:pt idx="43">15</cx:pt>
          <cx:pt idx="44">14.890000000000001</cx:pt>
          <cx:pt idx="45">14.26</cx:pt>
          <cx:pt idx="46">14.01</cx:pt>
          <cx:pt idx="47">14.01</cx:pt>
          <cx:pt idx="48">14.01</cx:pt>
          <cx:pt idx="49">13.75</cx:pt>
          <cx:pt idx="50">13.66</cx:pt>
          <cx:pt idx="51">13.029999999999999</cx:pt>
          <cx:pt idx="52">13.029999999999999</cx:pt>
          <cx:pt idx="53">12.4</cx:pt>
          <cx:pt idx="54">12.1</cx:pt>
          <cx:pt idx="55">12</cx:pt>
          <cx:pt idx="56">11.779999999999999</cx:pt>
          <cx:pt idx="57">11.779999999999999</cx:pt>
          <cx:pt idx="58">11.779999999999999</cx:pt>
          <cx:pt idx="59">10.710000000000001</cx:pt>
          <cx:pt idx="60">10.710000000000001</cx:pt>
          <cx:pt idx="61">10.710000000000001</cx:pt>
          <cx:pt idx="62">10.710000000000001</cx:pt>
          <cx:pt idx="63">10.710000000000001</cx:pt>
          <cx:pt idx="64">10.710000000000001</cx:pt>
          <cx:pt idx="65">10.699999999999999</cx:pt>
          <cx:pt idx="66">10.449999999999999</cx:pt>
          <cx:pt idx="67">10.199999999999999</cx:pt>
          <cx:pt idx="68">12</cx:pt>
          <cx:pt idx="69">136.03</cx:pt>
          <cx:pt idx="70">107.37</cx:pt>
          <cx:pt idx="71">116.01000000000001</cx:pt>
          <cx:pt idx="72">20</cx:pt>
          <cx:pt idx="73">19.390000000000001</cx:pt>
          <cx:pt idx="74">359.61000000000001</cx:pt>
          <cx:pt idx="75">343.43000000000001</cx:pt>
          <cx:pt idx="76">214.24000000000001</cx:pt>
          <cx:pt idx="77">210.55000000000001</cx:pt>
          <cx:pt idx="78">141.02000000000001</cx:pt>
          <cx:pt idx="79">113.41</cx:pt>
          <cx:pt idx="80">112.31</cx:pt>
          <cx:pt idx="81">104</cx:pt>
          <cx:pt idx="82">104</cx:pt>
          <cx:pt idx="83">103.5</cx:pt>
          <cx:pt idx="84">100.03</cx:pt>
          <cx:pt idx="85">100</cx:pt>
          <cx:pt idx="86">97.189999999999998</cx:pt>
          <cx:pt idx="87">93.590000000000003</cx:pt>
          <cx:pt idx="88">83.090000000000003</cx:pt>
          <cx:pt idx="89">82.890000000000001</cx:pt>
          <cx:pt idx="90">80.989999999999995</cx:pt>
          <cx:pt idx="91">75.590000000000003</cx:pt>
          <cx:pt idx="92">69</cx:pt>
          <cx:pt idx="93">62.399999999999999</cx:pt>
          <cx:pt idx="94">60.090000000000003</cx:pt>
          <cx:pt idx="95">59.359999999999999</cx:pt>
          <cx:pt idx="96">55.93</cx:pt>
          <cx:pt idx="97">50.670000000000002</cx:pt>
          <cx:pt idx="98">50</cx:pt>
          <cx:pt idx="99">50</cx:pt>
          <cx:pt idx="100">43.189999999999998</cx:pt>
          <cx:pt idx="101">30</cx:pt>
          <cx:pt idx="102">26.989999999999998</cx:pt>
          <cx:pt idx="103">24.960000000000001</cx:pt>
          <cx:pt idx="104">22.73</cx:pt>
          <cx:pt idx="105">21.59</cx:pt>
          <cx:pt idx="106">20</cx:pt>
          <cx:pt idx="107">19.43</cx:pt>
          <cx:pt idx="108">16.190000000000001</cx:pt>
          <cx:pt idx="109">14.029999999999999</cx:pt>
          <cx:pt idx="110">10.140000000000001</cx:pt>
          <cx:pt idx="111">5.3899999999999997</cx:pt>
          <cx:pt idx="112">3.29</cx:pt>
          <cx:pt idx="113">1.0800000000000001</cx:pt>
          <cx:pt idx="114">0.02</cx:pt>
          <cx:pt idx="115">0.01</cx:pt>
          <cx:pt idx="116">24.100000000000001</cx:pt>
          <cx:pt idx="117">26</cx:pt>
          <cx:pt idx="118">29.52</cx:pt>
          <cx:pt idx="119">37.439999999999998</cx:pt>
          <cx:pt idx="120">104</cx:pt>
          <cx:pt idx="121">210.55000000000001</cx:pt>
          <cx:pt idx="122">31.010000000000002</cx:pt>
          <cx:pt idx="123">26.289999999999999</cx:pt>
          <cx:pt idx="124">16.120000000000001</cx:pt>
          <cx:pt idx="125">7.75</cx:pt>
          <cx:pt idx="126">6.3600000000000003</cx:pt>
          <cx:pt idx="127">5.1299999999999999</cx:pt>
          <cx:pt idx="128">3.0800000000000001</cx:pt>
          <cx:pt idx="129">2.7799999999999998</cx:pt>
          <cx:pt idx="130">127.34</cx:pt>
          <cx:pt idx="131">127.34</cx:pt>
          <cx:pt idx="132">127.34</cx:pt>
          <cx:pt idx="133">127.34</cx:pt>
          <cx:pt idx="134">127.34</cx:pt>
          <cx:pt idx="135">125.88</cx:pt>
          <cx:pt idx="136">106.44</cx:pt>
          <cx:pt idx="137">85.489999999999995</cx:pt>
          <cx:pt idx="138">9.4900000000000002</cx:pt>
          <cx:pt idx="139">9.1699999999999999</cx:pt>
          <cx:pt idx="140">9.0899999999999999</cx:pt>
          <cx:pt idx="141">9.0899999999999999</cx:pt>
          <cx:pt idx="142">9.0899999999999999</cx:pt>
          <cx:pt idx="143">9.0899999999999999</cx:pt>
          <cx:pt idx="144">9.0899999999999999</cx:pt>
          <cx:pt idx="145">8.9499999999999993</cx:pt>
          <cx:pt idx="146">8.9000000000000004</cx:pt>
          <cx:pt idx="147">8.6099999999999994</cx:pt>
          <cx:pt idx="148">8.2799999999999994</cx:pt>
          <cx:pt idx="149">8.0899999999999999</cx:pt>
          <cx:pt idx="150">8.0899999999999999</cx:pt>
          <cx:pt idx="151">8.0899999999999999</cx:pt>
          <cx:pt idx="152">7.21</cx:pt>
          <cx:pt idx="153">7.0700000000000003</cx:pt>
          <cx:pt idx="154">6.5800000000000001</cx:pt>
          <cx:pt idx="155">6.5</cx:pt>
          <cx:pt idx="156">6.5</cx:pt>
          <cx:pt idx="157">6.5</cx:pt>
          <cx:pt idx="158">6.5</cx:pt>
          <cx:pt idx="159">6.5</cx:pt>
          <cx:pt idx="160">6.5</cx:pt>
          <cx:pt idx="161">6.4699999999999998</cx:pt>
          <cx:pt idx="162">6.3899999999999997</cx:pt>
          <cx:pt idx="163">6.3499999999999996</cx:pt>
          <cx:pt idx="164">6.25</cx:pt>
          <cx:pt idx="165">6</cx:pt>
          <cx:pt idx="166">5.9400000000000004</cx:pt>
          <cx:pt idx="167">5.3499999999999996</cx:pt>
          <cx:pt idx="168">4.5899999999999999</cx:pt>
          <cx:pt idx="169">4.5300000000000002</cx:pt>
          <cx:pt idx="170">37</cx:pt>
          <cx:pt idx="171">35.880000000000003</cx:pt>
          <cx:pt idx="172">33.219999999999999</cx:pt>
          <cx:pt idx="173">33.200000000000003</cx:pt>
          <cx:pt idx="174">33.020000000000003</cx:pt>
          <cx:pt idx="175">30.68</cx:pt>
          <cx:pt idx="176">30.640000000000001</cx:pt>
          <cx:pt idx="177">30.5</cx:pt>
          <cx:pt idx="178">29.43</cx:pt>
          <cx:pt idx="179">29.190000000000001</cx:pt>
          <cx:pt idx="180">29.109999999999999</cx:pt>
          <cx:pt idx="181">9.6199999999999992</cx:pt>
          <cx:pt idx="182">92.870000000000005</cx:pt>
          <cx:pt idx="183">88.829999999999998</cx:pt>
          <cx:pt idx="184">85.120000000000005</cx:pt>
          <cx:pt idx="185">80.170000000000002</cx:pt>
          <cx:pt idx="186">77.650000000000006</cx:pt>
          <cx:pt idx="187">74.909999999999997</cx:pt>
          <cx:pt idx="188">71.989999999999995</cx:pt>
          <cx:pt idx="189">70.480000000000004</cx:pt>
          <cx:pt idx="190">63.359999999999999</cx:pt>
          <cx:pt idx="191">58.960000000000001</cx:pt>
          <cx:pt idx="192">58.710000000000001</cx:pt>
          <cx:pt idx="193">56.359999999999999</cx:pt>
          <cx:pt idx="194">56.149999999999999</cx:pt>
          <cx:pt idx="195">54.969999999999999</cx:pt>
          <cx:pt idx="196">54.590000000000003</cx:pt>
          <cx:pt idx="197">53.539999999999999</cx:pt>
          <cx:pt idx="198">50.159999999999997</cx:pt>
          <cx:pt idx="199">49.659999999999997</cx:pt>
          <cx:pt idx="200">49.390000000000001</cx:pt>
          <cx:pt idx="201">49.329999999999998</cx:pt>
          <cx:pt idx="202">49.130000000000003</cx:pt>
          <cx:pt idx="203">47.369999999999997</cx:pt>
          <cx:pt idx="204">46.210000000000001</cx:pt>
          <cx:pt idx="205">45.109999999999999</cx:pt>
          <cx:pt idx="206">42.700000000000003</cx:pt>
          <cx:pt idx="207">42.420000000000002</cx:pt>
          <cx:pt idx="208">42.32</cx:pt>
          <cx:pt idx="209">42.130000000000003</cx:pt>
          <cx:pt idx="210">41.100000000000001</cx:pt>
          <cx:pt idx="211">40.229999999999997</cx:pt>
          <cx:pt idx="212">39.520000000000003</cx:pt>
          <cx:pt idx="213">34.32</cx:pt>
          <cx:pt idx="214">33.920000000000002</cx:pt>
          <cx:pt idx="215">32.329999999999998</cx:pt>
          <cx:pt idx="216">32.280000000000001</cx:pt>
          <cx:pt idx="217">31.600000000000001</cx:pt>
          <cx:pt idx="218">26.41</cx:pt>
          <cx:pt idx="219">25</cx:pt>
          <cx:pt idx="220">24.670000000000002</cx:pt>
          <cx:pt idx="221">19.469999999999999</cx:pt>
          <cx:pt idx="222">15.09</cx:pt>
          <cx:pt idx="223">10.48</cx:pt>
          <cx:pt idx="224">175</cx:pt>
          <cx:pt idx="225">169.19999999999999</cx:pt>
          <cx:pt idx="226">145</cx:pt>
          <cx:pt idx="227">12.69</cx:pt>
          <cx:pt idx="228">30</cx:pt>
          <cx:pt idx="229">30</cx:pt>
          <cx:pt idx="230">30</cx:pt>
          <cx:pt idx="231">25</cx:pt>
          <cx:pt idx="232">18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Total Spending </a:t>
            </a: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7/1/19 -&gt; 1/30/20 By Category</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0000000A-64EC-463D-BB4F-62709AF2B657}" formatIdx="1">
          <cx:tx>
            <cx:txData>
              <cx:f>[CreditCardExpense.xlsx]Pre!$G$1</cx:f>
              <cx:v>Abs Amount</cx:v>
            </cx:txData>
          </cx:tx>
          <cx:dataLabels/>
          <cx:dataId val="0"/>
          <cx:layoutPr>
            <cx:aggregation/>
          </cx:layoutPr>
          <cx:axisId val="1"/>
        </cx:series>
        <cx:series layoutId="paretoLine" ownerIdx="0" uniqueId="{68262C20-4B57-4692-BE22-DEF790DD4FC8}">
          <cx:axisId val="2"/>
        </cx:series>
      </cx:plotAreaRegion>
      <cx:axis id="0">
        <cx:catScaling gapWidth="0.330000013"/>
        <cx:tickLabels/>
        <cx:numFmt formatCode="@" sourceLinked="0"/>
      </cx:axis>
      <cx:axis id="1">
        <cx:valScaling/>
        <cx:tickLabels/>
      </cx:axis>
      <cx:axis id="2">
        <cx:valScaling max="1" min="0"/>
        <cx:units unit="percentage"/>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[CreditCardExpense.xlsx]Pre!$D$235:$D$252</cx:f>
        <cx:lvl ptCount="18">
          <cx:pt idx="0">Groceries</cx:pt>
          <cx:pt idx="1">Food &amp; Drink</cx:pt>
          <cx:pt idx="2">Health &amp; Wellness</cx:pt>
          <cx:pt idx="3">Groceries</cx:pt>
          <cx:pt idx="4">Groceries</cx:pt>
          <cx:pt idx="5">Shopping</cx:pt>
          <cx:pt idx="6">Groceries</cx:pt>
          <cx:pt idx="7">Groceries</cx:pt>
          <cx:pt idx="8">Shopping</cx:pt>
          <cx:pt idx="9">Bills &amp; Utilities</cx:pt>
          <cx:pt idx="10">Travel</cx:pt>
          <cx:pt idx="11">Groceries</cx:pt>
          <cx:pt idx="12">Food &amp; Drink</cx:pt>
          <cx:pt idx="13">Bills &amp; Utilities</cx:pt>
          <cx:pt idx="14">Groceries</cx:pt>
          <cx:pt idx="15">Food &amp; Drink</cx:pt>
          <cx:pt idx="16">Food &amp; Drink</cx:pt>
          <cx:pt idx="17">Groceries</cx:pt>
        </cx:lvl>
      </cx:strDim>
      <cx:numDim type="val">
        <cx:f>[CreditCardExpense.xlsx]Pre!$G$235:$G$252</cx:f>
        <cx:lvl ptCount="18" formatCode="_(&quot;$&quot;* #,##0.00_);_(&quot;$&quot;* \(#,##0.00\);_(&quot;$&quot;* &quot;-&quot;??_);_(@_)">
          <cx:pt idx="0">82.370000000000005</cx:pt>
          <cx:pt idx="1">9.7100000000000009</cx:pt>
          <cx:pt idx="2">274.5</cx:pt>
          <cx:pt idx="3">65.200000000000003</cx:pt>
          <cx:pt idx="4">31.550000000000001</cx:pt>
          <cx:pt idx="5">20.280000000000001</cx:pt>
          <cx:pt idx="6">44.759999999999998</cx:pt>
          <cx:pt idx="7">44.149999999999999</cx:pt>
          <cx:pt idx="8">64.480000000000004</cx:pt>
          <cx:pt idx="9">106.44</cx:pt>
          <cx:pt idx="10">27.27</cx:pt>
          <cx:pt idx="11">40.780000000000001</cx:pt>
          <cx:pt idx="12">9.0899999999999999</cx:pt>
          <cx:pt idx="13">11.99</cx:pt>
          <cx:pt idx="14">50.350000000000001</cx:pt>
          <cx:pt idx="15">39.060000000000002</cx:pt>
          <cx:pt idx="16">10</cx:pt>
          <cx:pt idx="17">50.289999999999999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Total Spending in </a:t>
            </a:r>
            <a:r>
              <a:rPr lang="en-US" sz="1400" b="0" i="0" u="none" strike="noStrike" baseline="0" dirty="0" err="1">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Febuary</a:t>
            </a:r>
            <a:r>
              <a:rPr lang="en-US" sz="1400" b="0" i="0" u="none" strike="noStrike" baseline="0" dirty="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 By Category</a:t>
            </a:r>
            <a:endParaRPr lang="en-US" sz="1400" b="0" i="0" u="none" strike="noStrike" baseline="0" dirty="0">
              <a:solidFill>
                <a:sysClr val="windowText" lastClr="000000">
                  <a:lumMod val="65000"/>
                  <a:lumOff val="35000"/>
                </a:sysClr>
              </a:solidFill>
              <a:latin typeface="Calibri" panose="020F0502020204030204"/>
            </a:endParaRPr>
          </a:p>
        </cx:rich>
      </cx:tx>
    </cx:title>
    <cx:plotArea>
      <cx:plotAreaRegion>
        <cx:series layoutId="clusteredColumn" uniqueId="{0000000A-64EC-463D-BB4F-62709AF2B657}" formatIdx="1">
          <cx:tx>
            <cx:txData>
              <cx:f>[CreditCardExpense.xlsx]Pre!$G$1</cx:f>
              <cx:v>Abs Amount</cx:v>
            </cx:txData>
          </cx:tx>
          <cx:dataLabels/>
          <cx:dataId val="0"/>
          <cx:layoutPr>
            <cx:aggregation/>
          </cx:layoutPr>
          <cx:axisId val="1"/>
        </cx:series>
        <cx:series layoutId="paretoLine" ownerIdx="0" uniqueId="{68262C20-4B57-4692-BE22-DEF790DD4FC8}">
          <cx:axisId val="2"/>
        </cx:series>
      </cx:plotAreaRegion>
      <cx:axis id="0">
        <cx:catScaling gapWidth="0.330000013"/>
        <cx:tickLabels/>
        <cx:numFmt formatCode="@" sourceLinked="0"/>
      </cx:axis>
      <cx:axis id="1">
        <cx:valScaling/>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61226-F675-459A-B25C-688F59FAF501}"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551B5-436F-49DA-AB19-9492BC03D664}" type="slidenum">
              <a:rPr lang="en-US" smtClean="0"/>
              <a:t>‹#›</a:t>
            </a:fld>
            <a:endParaRPr lang="en-US"/>
          </a:p>
        </p:txBody>
      </p:sp>
    </p:spTree>
    <p:extLst>
      <p:ext uri="{BB962C8B-B14F-4D97-AF65-F5344CB8AC3E}">
        <p14:creationId xmlns:p14="http://schemas.microsoft.com/office/powerpoint/2010/main" val="50006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EF0B6D3-90F6-4516-AF56-DE7F0CFB2738}" type="datetime1">
              <a:rPr lang="en-US" smtClean="0"/>
              <a:t>3/18/2020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433323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C656F3-100C-44B5-A41D-3F29EFB0441D}"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431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AD0CE-EDC4-415F-B65B-0C328FDBD89B}"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16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6D22B87E-AFA3-49EF-B7C6-BE76BEAAADCE}" type="datetime1">
              <a:rPr lang="en-US" smtClean="0"/>
              <a:t>3/18/2020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832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54BCC349-9C94-4E0A-A691-4BAA92B8B4A6}" type="datetime1">
              <a:rPr lang="en-US" smtClean="0"/>
              <a:t>3/18/2020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027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5F7BD08D-E8E7-43A8-987E-F46FFF12EA59}" type="datetime1">
              <a:rPr lang="en-US" smtClean="0"/>
              <a:t>3/18/2020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8429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FCE45169-D72F-430B-8646-53A9908F3933}" type="datetime1">
              <a:rPr lang="en-US" smtClean="0"/>
              <a:t>3/18/2020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332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895F256B-F787-445C-B387-6B0B63B70258}" type="datetime1">
              <a:rPr lang="en-US" smtClean="0"/>
              <a:t>3/18/2020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926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CCDF7CAB-0272-49B7-A332-9CB0710E3C8F}" type="datetime1">
              <a:rPr lang="en-US" smtClean="0"/>
              <a:t>3/18/2020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7752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C56420E9-12CB-40C0-B9B8-8C71FCDE88FE}" type="datetime1">
              <a:rPr lang="en-US" smtClean="0"/>
              <a:t>3/18/2020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708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219D1A44-070B-42E6-821C-8B9AA4957E9D}" type="datetime1">
              <a:rPr lang="en-US" smtClean="0"/>
              <a:t>3/18/2020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950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5E61A-ACA6-464E-9950-61DE6F84B09D}"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6327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9834953C-A1B5-4C9A-9854-1F2EF25B0240}" type="datetime1">
              <a:rPr lang="en-US" smtClean="0"/>
              <a:t>3/18/2020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395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D98DEA8D-3BA6-441C-B47F-BEF1DACCB14D}" type="datetime1">
              <a:rPr lang="en-US" smtClean="0"/>
              <a:t>3/18/2020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5441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243C528F-7CAB-4F73-85FD-58567AAED8E5}" type="datetime1">
              <a:rPr lang="en-US" smtClean="0"/>
              <a:t>3/18/2020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9062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1CC41BE2-1C85-4A35-B78D-A15492A45947}" type="datetime1">
              <a:rPr lang="en-US" smtClean="0"/>
              <a:t>3/18/2020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623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03223-FC39-4329-97D2-D47C7D057721}"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214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518C39-A2F8-4F5A-B630-6DF8963FA774}" type="datetime1">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95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FF836C-E1A1-41D8-B2EB-5879AF6FD370}" type="datetime1">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067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B7AA04-B29D-4ACA-93FD-21AEABD099EC}" type="datetime1">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39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743F6-5E17-4CAA-8B26-523A071B735F}" type="datetime1">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956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3EA17-3873-48A8-8422-BAA87232DB8E}" type="datetime1">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9418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542F2-5766-4127-9F74-087394CC016E}" type="datetime1">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6001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033FE3E6-9C55-4557-8C31-BA6B7262A754}" type="datetime1">
              <a:rPr lang="en-US" smtClean="0"/>
              <a:t>3/18/2020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1921524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716ED-5B16-4858-A5E0-C56D7601A679}" type="datetime1">
              <a:rPr lang="en-US" smtClean="0"/>
              <a:t>3/18/2020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0191477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2" r:id="rId6"/>
    <p:sldLayoutId id="2147483757" r:id="rId7"/>
    <p:sldLayoutId id="2147483758" r:id="rId8"/>
    <p:sldLayoutId id="2147483759" r:id="rId9"/>
    <p:sldLayoutId id="2147483760" r:id="rId10"/>
    <p:sldLayoutId id="2147483761" r:id="rId11"/>
    <p:sldLayoutId id="2147483763" r:id="rId12"/>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microsoft.com/office/2014/relationships/chartEx" Target="../charts/chartEx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hart" Target="../charts/chart2.xml"/><Relationship Id="rId3" Type="http://schemas.microsoft.com/office/2014/relationships/chartEx" Target="../charts/chartEx1.xml"/><Relationship Id="rId7" Type="http://schemas.openxmlformats.org/officeDocument/2006/relationships/chart" Target="../charts/chart1.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emf"/><Relationship Id="rId5" Type="http://schemas.microsoft.com/office/2014/relationships/chartEx" Target="../charts/chartEx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4/relationships/chartEx" Target="../charts/chartEx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4">
            <a:extLst>
              <a:ext uri="{FF2B5EF4-FFF2-40B4-BE49-F238E27FC236}">
                <a16:creationId xmlns:a16="http://schemas.microsoft.com/office/drawing/2014/main" id="{3136C039-F5E0-42C7-AFB4-E1FC5B286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14400" y="4624001"/>
            <a:ext cx="9777603" cy="1152524"/>
          </a:xfrm>
        </p:spPr>
        <p:txBody>
          <a:bodyPr>
            <a:normAutofit fontScale="90000"/>
          </a:bodyPr>
          <a:lstStyle/>
          <a:p>
            <a:r>
              <a:rPr lang="en-US" sz="4800" dirty="0"/>
              <a:t>Process Improvement – </a:t>
            </a:r>
            <a:br>
              <a:rPr lang="en-US" sz="4800" dirty="0"/>
            </a:br>
            <a:r>
              <a:rPr lang="en-US" sz="4800" dirty="0"/>
              <a:t>Budgeting</a:t>
            </a:r>
          </a:p>
        </p:txBody>
      </p:sp>
      <p:sp>
        <p:nvSpPr>
          <p:cNvPr id="3" name="Subtitle 2"/>
          <p:cNvSpPr>
            <a:spLocks noGrp="1"/>
          </p:cNvSpPr>
          <p:nvPr>
            <p:ph type="subTitle" idx="1"/>
          </p:nvPr>
        </p:nvSpPr>
        <p:spPr>
          <a:xfrm>
            <a:off x="914400" y="5747950"/>
            <a:ext cx="9777603" cy="594360"/>
          </a:xfrm>
        </p:spPr>
        <p:txBody>
          <a:bodyPr vert="horz" lIns="91440" tIns="45720" rIns="91440" bIns="45720" rtlCol="0" anchor="t">
            <a:normAutofit/>
          </a:bodyPr>
          <a:lstStyle/>
          <a:p>
            <a:r>
              <a:rPr lang="en-US" sz="1400"/>
              <a:t>John Leo Bartlett</a:t>
            </a:r>
          </a:p>
        </p:txBody>
      </p:sp>
      <p:sp>
        <p:nvSpPr>
          <p:cNvPr id="17" name="Rectangle 16">
            <a:extLst>
              <a:ext uri="{FF2B5EF4-FFF2-40B4-BE49-F238E27FC236}">
                <a16:creationId xmlns:a16="http://schemas.microsoft.com/office/drawing/2014/main" id="{7AB26B25-DCD4-4574-8050-200124370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3">
            <a:extLst>
              <a:ext uri="{FF2B5EF4-FFF2-40B4-BE49-F238E27FC236}">
                <a16:creationId xmlns:a16="http://schemas.microsoft.com/office/drawing/2014/main" id="{4B0A75C9-2038-452C-A3E9-286FEAA3C3E8}"/>
              </a:ext>
            </a:extLst>
          </p:cNvPr>
          <p:cNvPicPr>
            <a:picLocks noChangeAspect="1"/>
          </p:cNvPicPr>
          <p:nvPr/>
        </p:nvPicPr>
        <p:blipFill rotWithShape="1">
          <a:blip r:embed="rId2"/>
          <a:srcRect t="21233" r="-1" b="13359"/>
          <a:stretch/>
        </p:blipFill>
        <p:spPr>
          <a:xfrm>
            <a:off x="459550" y="10"/>
            <a:ext cx="10833289" cy="4251479"/>
          </a:xfrm>
          <a:prstGeom prst="rect">
            <a:avLst/>
          </a:prstGeom>
        </p:spPr>
      </p:pic>
      <p:sp>
        <p:nvSpPr>
          <p:cNvPr id="4" name="Slide Number Placeholder 3">
            <a:extLst>
              <a:ext uri="{FF2B5EF4-FFF2-40B4-BE49-F238E27FC236}">
                <a16:creationId xmlns:a16="http://schemas.microsoft.com/office/drawing/2014/main" id="{4D5A5C03-5A79-479F-B1D0-324585FE7B2C}"/>
              </a:ext>
            </a:extLst>
          </p:cNvPr>
          <p:cNvSpPr>
            <a:spLocks noGrp="1"/>
          </p:cNvSpPr>
          <p:nvPr>
            <p:ph type="sldNum" sz="quarter" idx="12"/>
          </p:nvPr>
        </p:nvSpPr>
        <p:spPr/>
        <p:txBody>
          <a:bodyPr>
            <a:normAutofit lnSpcReduction="10000"/>
          </a:bodyPr>
          <a:lstStyle/>
          <a:p>
            <a:fld id="{4FAB73BC-B049-4115-A692-8D63A059BFB8}" type="slidenum">
              <a:rPr lang="en-US" smtClean="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872C51-C27E-49B5-ABB9-CB2EDB291BEB}"/>
              </a:ext>
            </a:extLst>
          </p:cNvPr>
          <p:cNvSpPr>
            <a:spLocks noGrp="1"/>
          </p:cNvSpPr>
          <p:nvPr>
            <p:ph type="title"/>
          </p:nvPr>
        </p:nvSpPr>
        <p:spPr>
          <a:xfrm>
            <a:off x="965198" y="643466"/>
            <a:ext cx="3092718" cy="5528734"/>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sz="2800">
                <a:solidFill>
                  <a:srgbClr val="FFFFFF"/>
                </a:solidFill>
              </a:rPr>
              <a:t>(A)</a:t>
            </a:r>
          </a:p>
          <a:p>
            <a:r>
              <a:rPr lang="en-US" sz="2800">
                <a:solidFill>
                  <a:srgbClr val="FFFFFF"/>
                </a:solidFill>
              </a:rPr>
              <a:t>ANALYZE</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AA0D7BC-D4C7-484F-AF6B-431E25AB3160}"/>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10</a:t>
            </a:fld>
            <a:endParaRPr lang="en-US"/>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5CB822AF-85C6-40A3-9605-697E027F68E7}"/>
                  </a:ext>
                </a:extLst>
              </p:cNvPr>
              <p:cNvGraphicFramePr/>
              <p:nvPr>
                <p:extLst>
                  <p:ext uri="{D42A27DB-BD31-4B8C-83A1-F6EECF244321}">
                    <p14:modId xmlns:p14="http://schemas.microsoft.com/office/powerpoint/2010/main" val="4014048807"/>
                  </p:ext>
                </p:extLst>
              </p:nvPr>
            </p:nvGraphicFramePr>
            <p:xfrm>
              <a:off x="4701386" y="350111"/>
              <a:ext cx="6457845" cy="39644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5CB822AF-85C6-40A3-9605-697E027F68E7}"/>
                  </a:ext>
                </a:extLst>
              </p:cNvPr>
              <p:cNvPicPr>
                <a:picLocks noGrp="1" noRot="1" noChangeAspect="1" noMove="1" noResize="1" noEditPoints="1" noAdjustHandles="1" noChangeArrowheads="1" noChangeShapeType="1"/>
              </p:cNvPicPr>
              <p:nvPr/>
            </p:nvPicPr>
            <p:blipFill>
              <a:blip r:embed="rId3"/>
              <a:stretch>
                <a:fillRect/>
              </a:stretch>
            </p:blipFill>
            <p:spPr>
              <a:xfrm>
                <a:off x="4701386" y="350111"/>
                <a:ext cx="6457845" cy="3964437"/>
              </a:xfrm>
              <a:prstGeom prst="rect">
                <a:avLst/>
              </a:prstGeom>
            </p:spPr>
          </p:pic>
        </mc:Fallback>
      </mc:AlternateContent>
      <p:sp>
        <p:nvSpPr>
          <p:cNvPr id="10" name="TextBox 9">
            <a:extLst>
              <a:ext uri="{FF2B5EF4-FFF2-40B4-BE49-F238E27FC236}">
                <a16:creationId xmlns:a16="http://schemas.microsoft.com/office/drawing/2014/main" id="{227EB46E-B1E4-4E5E-8379-E989B76C76EC}"/>
              </a:ext>
            </a:extLst>
          </p:cNvPr>
          <p:cNvSpPr txBox="1"/>
          <p:nvPr/>
        </p:nvSpPr>
        <p:spPr>
          <a:xfrm>
            <a:off x="4492101" y="4252403"/>
            <a:ext cx="6734701" cy="2308324"/>
          </a:xfrm>
          <a:prstGeom prst="rect">
            <a:avLst/>
          </a:prstGeom>
          <a:noFill/>
        </p:spPr>
        <p:txBody>
          <a:bodyPr wrap="square" rtlCol="0">
            <a:spAutoFit/>
          </a:bodyPr>
          <a:lstStyle/>
          <a:p>
            <a:r>
              <a:rPr lang="en-US" b="1" dirty="0"/>
              <a:t>Pareto:</a:t>
            </a:r>
          </a:p>
          <a:p>
            <a:r>
              <a:rPr lang="en-US" dirty="0"/>
              <a:t>Shows the categories which are the highest expenses.  Combine this info with the count of non-essential purchases to the left and you can see that shopping while being the highest expense is also the lease essential.  Consequently this also makes said categories the most effective candidates for reducing expenses.</a:t>
            </a:r>
          </a:p>
          <a:p>
            <a:endParaRPr lang="en-US" dirty="0"/>
          </a:p>
        </p:txBody>
      </p:sp>
      <p:graphicFrame>
        <p:nvGraphicFramePr>
          <p:cNvPr id="12" name="Table 11">
            <a:extLst>
              <a:ext uri="{FF2B5EF4-FFF2-40B4-BE49-F238E27FC236}">
                <a16:creationId xmlns:a16="http://schemas.microsoft.com/office/drawing/2014/main" id="{D0C1E21F-71E4-402D-BC25-0AA38715D2C1}"/>
              </a:ext>
            </a:extLst>
          </p:cNvPr>
          <p:cNvGraphicFramePr>
            <a:graphicFrameLocks noGrp="1"/>
          </p:cNvGraphicFramePr>
          <p:nvPr>
            <p:extLst>
              <p:ext uri="{D42A27DB-BD31-4B8C-83A1-F6EECF244321}">
                <p14:modId xmlns:p14="http://schemas.microsoft.com/office/powerpoint/2010/main" val="2104402259"/>
              </p:ext>
            </p:extLst>
          </p:nvPr>
        </p:nvGraphicFramePr>
        <p:xfrm>
          <a:off x="755913" y="4503425"/>
          <a:ext cx="3374012" cy="1711109"/>
        </p:xfrm>
        <a:graphic>
          <a:graphicData uri="http://schemas.openxmlformats.org/drawingml/2006/table">
            <a:tbl>
              <a:tblPr>
                <a:tableStyleId>{5C22544A-7EE6-4342-B048-85BDC9FD1C3A}</a:tableStyleId>
              </a:tblPr>
              <a:tblGrid>
                <a:gridCol w="1782240">
                  <a:extLst>
                    <a:ext uri="{9D8B030D-6E8A-4147-A177-3AD203B41FA5}">
                      <a16:colId xmlns:a16="http://schemas.microsoft.com/office/drawing/2014/main" val="479348610"/>
                    </a:ext>
                  </a:extLst>
                </a:gridCol>
                <a:gridCol w="653035">
                  <a:extLst>
                    <a:ext uri="{9D8B030D-6E8A-4147-A177-3AD203B41FA5}">
                      <a16:colId xmlns:a16="http://schemas.microsoft.com/office/drawing/2014/main" val="738991232"/>
                    </a:ext>
                  </a:extLst>
                </a:gridCol>
                <a:gridCol w="938737">
                  <a:extLst>
                    <a:ext uri="{9D8B030D-6E8A-4147-A177-3AD203B41FA5}">
                      <a16:colId xmlns:a16="http://schemas.microsoft.com/office/drawing/2014/main" val="16500035"/>
                    </a:ext>
                  </a:extLst>
                </a:gridCol>
              </a:tblGrid>
              <a:tr h="293789">
                <a:tc>
                  <a:txBody>
                    <a:bodyPr/>
                    <a:lstStyle/>
                    <a:p>
                      <a:pPr algn="l" fontAlgn="b"/>
                      <a:r>
                        <a:rPr lang="en-US" sz="1100" u="none" strike="noStrike" dirty="0">
                          <a:effectLst/>
                        </a:rPr>
                        <a:t>Essential vs Non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Non essential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4018321"/>
                  </a:ext>
                </a:extLst>
              </a:tr>
              <a:tr h="162314">
                <a:tc>
                  <a:txBody>
                    <a:bodyPr/>
                    <a:lstStyle/>
                    <a:p>
                      <a:pPr algn="l" fontAlgn="b"/>
                      <a:r>
                        <a:rPr lang="en-US" sz="1100" u="none" strike="noStrike" dirty="0">
                          <a:effectLst/>
                        </a:rPr>
                        <a:t>Groceries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3684220"/>
                  </a:ext>
                </a:extLst>
              </a:tr>
              <a:tr h="162314">
                <a:tc>
                  <a:txBody>
                    <a:bodyPr/>
                    <a:lstStyle/>
                    <a:p>
                      <a:pPr algn="l" fontAlgn="b"/>
                      <a:r>
                        <a:rPr lang="en-US" sz="1100" u="none" strike="noStrike">
                          <a:effectLst/>
                        </a:rPr>
                        <a:t>Food &amp; Drink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38369"/>
                  </a:ext>
                </a:extLst>
              </a:tr>
              <a:tr h="162314">
                <a:tc>
                  <a:txBody>
                    <a:bodyPr/>
                    <a:lstStyle/>
                    <a:p>
                      <a:pPr algn="l" fontAlgn="b"/>
                      <a:r>
                        <a:rPr lang="en-US" sz="1100" u="none" strike="noStrike">
                          <a:effectLst/>
                        </a:rPr>
                        <a:t>Shopping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2764864"/>
                  </a:ext>
                </a:extLst>
              </a:tr>
              <a:tr h="162314">
                <a:tc>
                  <a:txBody>
                    <a:bodyPr/>
                    <a:lstStyle/>
                    <a:p>
                      <a:pPr algn="l" fontAlgn="b"/>
                      <a:r>
                        <a:rPr lang="en-US" sz="1100" u="none" strike="noStrike">
                          <a:effectLst/>
                        </a:rPr>
                        <a:t>Travel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0947765"/>
                  </a:ext>
                </a:extLst>
              </a:tr>
              <a:tr h="162314">
                <a:tc>
                  <a:txBody>
                    <a:bodyPr/>
                    <a:lstStyle/>
                    <a:p>
                      <a:pPr algn="l" fontAlgn="b"/>
                      <a:r>
                        <a:rPr lang="en-US" sz="1100" u="none" strike="noStrike">
                          <a:effectLst/>
                        </a:rPr>
                        <a:t>Personal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0511272"/>
                  </a:ext>
                </a:extLst>
              </a:tr>
              <a:tr h="162314">
                <a:tc>
                  <a:txBody>
                    <a:bodyPr/>
                    <a:lstStyle/>
                    <a:p>
                      <a:pPr algn="l" fontAlgn="b"/>
                      <a:r>
                        <a:rPr lang="en-US" sz="1100" u="none" strike="noStrike">
                          <a:effectLst/>
                        </a:rPr>
                        <a:t>Bills &amp; Utilities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3024679"/>
                  </a:ext>
                </a:extLst>
              </a:tr>
              <a:tr h="162314">
                <a:tc>
                  <a:txBody>
                    <a:bodyPr/>
                    <a:lstStyle/>
                    <a:p>
                      <a:pPr algn="l" fontAlgn="b"/>
                      <a:r>
                        <a:rPr lang="en-US" sz="1100" u="none" strike="noStrike">
                          <a:effectLst/>
                        </a:rPr>
                        <a:t>Entertainment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1157093"/>
                  </a:ext>
                </a:extLst>
              </a:tr>
              <a:tr h="162314">
                <a:tc>
                  <a:txBody>
                    <a:bodyPr/>
                    <a:lstStyle/>
                    <a:p>
                      <a:pPr algn="l" fontAlgn="b"/>
                      <a:r>
                        <a:rPr lang="en-US" sz="1100" u="none" strike="noStrike">
                          <a:effectLst/>
                        </a:rPr>
                        <a:t>Health &amp; Wellness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1631198"/>
                  </a:ext>
                </a:extLst>
              </a:tr>
            </a:tbl>
          </a:graphicData>
        </a:graphic>
      </p:graphicFrame>
    </p:spTree>
    <p:extLst>
      <p:ext uri="{BB962C8B-B14F-4D97-AF65-F5344CB8AC3E}">
        <p14:creationId xmlns:p14="http://schemas.microsoft.com/office/powerpoint/2010/main" val="102337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29808-36E8-42FF-A779-B7828DCE1914}"/>
              </a:ext>
            </a:extLst>
          </p:cNvPr>
          <p:cNvSpPr>
            <a:spLocks noGrp="1"/>
          </p:cNvSpPr>
          <p:nvPr>
            <p:ph idx="1"/>
          </p:nvPr>
        </p:nvSpPr>
        <p:spPr>
          <a:xfrm>
            <a:off x="5741043" y="826455"/>
            <a:ext cx="5266058" cy="2314022"/>
          </a:xfrm>
        </p:spPr>
        <p:txBody>
          <a:bodyPr/>
          <a:lstStyle/>
          <a:p>
            <a:r>
              <a:rPr lang="en-US" dirty="0"/>
              <a:t>In this chart I noticed that my monthly expenditure appeared to be in control.  My assumption is that this is because of a small set of data, I think with more data the controls will drift closer to the mean.  Also there is more variation in the chart then what I would like.</a:t>
            </a:r>
          </a:p>
        </p:txBody>
      </p:sp>
      <p:graphicFrame>
        <p:nvGraphicFramePr>
          <p:cNvPr id="5" name="Chart 4">
            <a:extLst>
              <a:ext uri="{FF2B5EF4-FFF2-40B4-BE49-F238E27FC236}">
                <a16:creationId xmlns:a16="http://schemas.microsoft.com/office/drawing/2014/main" id="{A27229CE-017A-4799-8169-223492E3A15E}"/>
              </a:ext>
            </a:extLst>
          </p:cNvPr>
          <p:cNvGraphicFramePr>
            <a:graphicFrameLocks/>
          </p:cNvGraphicFramePr>
          <p:nvPr>
            <p:extLst>
              <p:ext uri="{D42A27DB-BD31-4B8C-83A1-F6EECF244321}">
                <p14:modId xmlns:p14="http://schemas.microsoft.com/office/powerpoint/2010/main" val="1747443000"/>
              </p:ext>
            </p:extLst>
          </p:nvPr>
        </p:nvGraphicFramePr>
        <p:xfrm>
          <a:off x="654693" y="3717524"/>
          <a:ext cx="508635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3">
            <a:extLst>
              <a:ext uri="{FF2B5EF4-FFF2-40B4-BE49-F238E27FC236}">
                <a16:creationId xmlns:a16="http://schemas.microsoft.com/office/drawing/2014/main" id="{3A171F9C-9459-4275-839D-AD9DE8547FF2}"/>
              </a:ext>
            </a:extLst>
          </p:cNvPr>
          <p:cNvSpPr txBox="1">
            <a:spLocks/>
          </p:cNvSpPr>
          <p:nvPr/>
        </p:nvSpPr>
        <p:spPr>
          <a:xfrm>
            <a:off x="474984" y="0"/>
            <a:ext cx="5266059" cy="678585"/>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(A) ANALYZE</a:t>
            </a:r>
          </a:p>
        </p:txBody>
      </p:sp>
      <p:sp>
        <p:nvSpPr>
          <p:cNvPr id="9" name="Slide Number Placeholder 8">
            <a:extLst>
              <a:ext uri="{FF2B5EF4-FFF2-40B4-BE49-F238E27FC236}">
                <a16:creationId xmlns:a16="http://schemas.microsoft.com/office/drawing/2014/main" id="{B32DD3D8-672D-442B-8BD9-6FAD8F4FB404}"/>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a:p>
        </p:txBody>
      </p:sp>
      <p:graphicFrame>
        <p:nvGraphicFramePr>
          <p:cNvPr id="7" name="Chart 6">
            <a:extLst>
              <a:ext uri="{FF2B5EF4-FFF2-40B4-BE49-F238E27FC236}">
                <a16:creationId xmlns:a16="http://schemas.microsoft.com/office/drawing/2014/main" id="{102C8B68-C964-4136-9A16-5900BAA5B748}"/>
              </a:ext>
            </a:extLst>
          </p:cNvPr>
          <p:cNvGraphicFramePr>
            <a:graphicFrameLocks/>
          </p:cNvGraphicFramePr>
          <p:nvPr>
            <p:extLst>
              <p:ext uri="{D42A27DB-BD31-4B8C-83A1-F6EECF244321}">
                <p14:modId xmlns:p14="http://schemas.microsoft.com/office/powerpoint/2010/main" val="1951740096"/>
              </p:ext>
            </p:extLst>
          </p:nvPr>
        </p:nvGraphicFramePr>
        <p:xfrm>
          <a:off x="564838" y="826454"/>
          <a:ext cx="50863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a:extLst>
              <a:ext uri="{FF2B5EF4-FFF2-40B4-BE49-F238E27FC236}">
                <a16:creationId xmlns:a16="http://schemas.microsoft.com/office/drawing/2014/main" id="{6B7CFE8C-D137-410F-856F-8DBD960A1144}"/>
              </a:ext>
            </a:extLst>
          </p:cNvPr>
          <p:cNvSpPr txBox="1">
            <a:spLocks/>
          </p:cNvSpPr>
          <p:nvPr/>
        </p:nvSpPr>
        <p:spPr>
          <a:xfrm>
            <a:off x="5651188" y="3288347"/>
            <a:ext cx="5266058" cy="31962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moving range further proves my assumption about variation.  The variation in outlier months like September dramatically raise the average moving range: $385.45.  Consequently this raises the URL, making it seem like the process is in control.</a:t>
            </a:r>
          </a:p>
          <a:p>
            <a:r>
              <a:rPr lang="en-US" dirty="0"/>
              <a:t>My conclusion here is that more data is needed.</a:t>
            </a:r>
          </a:p>
        </p:txBody>
      </p:sp>
    </p:spTree>
    <p:extLst>
      <p:ext uri="{BB962C8B-B14F-4D97-AF65-F5344CB8AC3E}">
        <p14:creationId xmlns:p14="http://schemas.microsoft.com/office/powerpoint/2010/main" val="94936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05DF34-5100-4A44-98A6-C82449D810C3}"/>
              </a:ext>
            </a:extLst>
          </p:cNvPr>
          <p:cNvSpPr txBox="1"/>
          <p:nvPr/>
        </p:nvSpPr>
        <p:spPr>
          <a:xfrm>
            <a:off x="5879939" y="0"/>
            <a:ext cx="5266058" cy="461665"/>
          </a:xfrm>
          <a:prstGeom prst="rect">
            <a:avLst/>
          </a:prstGeom>
          <a:noFill/>
        </p:spPr>
        <p:txBody>
          <a:bodyPr wrap="square" rtlCol="0">
            <a:spAutoFit/>
          </a:bodyPr>
          <a:lstStyle/>
          <a:p>
            <a:r>
              <a:rPr lang="en-US" sz="2400" dirty="0"/>
              <a:t>Run Chart comparison</a:t>
            </a:r>
          </a:p>
        </p:txBody>
      </p:sp>
      <p:sp>
        <p:nvSpPr>
          <p:cNvPr id="12" name="Slide Number Placeholder 11">
            <a:extLst>
              <a:ext uri="{FF2B5EF4-FFF2-40B4-BE49-F238E27FC236}">
                <a16:creationId xmlns:a16="http://schemas.microsoft.com/office/drawing/2014/main" id="{1E6245BF-0831-4309-B0D5-A051A07EFF0E}"/>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a:p>
        </p:txBody>
      </p:sp>
      <p:sp>
        <p:nvSpPr>
          <p:cNvPr id="13" name="Title 3">
            <a:extLst>
              <a:ext uri="{FF2B5EF4-FFF2-40B4-BE49-F238E27FC236}">
                <a16:creationId xmlns:a16="http://schemas.microsoft.com/office/drawing/2014/main" id="{4B37DB8C-6F06-4441-BC58-C6DC56D93BFA}"/>
              </a:ext>
            </a:extLst>
          </p:cNvPr>
          <p:cNvSpPr txBox="1">
            <a:spLocks/>
          </p:cNvSpPr>
          <p:nvPr/>
        </p:nvSpPr>
        <p:spPr>
          <a:xfrm>
            <a:off x="474984" y="0"/>
            <a:ext cx="5266059" cy="678585"/>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(A) ANALYZE</a:t>
            </a:r>
          </a:p>
        </p:txBody>
      </p:sp>
      <p:graphicFrame>
        <p:nvGraphicFramePr>
          <p:cNvPr id="9" name="Chart 8">
            <a:extLst>
              <a:ext uri="{FF2B5EF4-FFF2-40B4-BE49-F238E27FC236}">
                <a16:creationId xmlns:a16="http://schemas.microsoft.com/office/drawing/2014/main" id="{574D0203-59AF-4029-8CD3-48AE1E43A0FC}"/>
              </a:ext>
            </a:extLst>
          </p:cNvPr>
          <p:cNvGraphicFramePr>
            <a:graphicFrameLocks/>
          </p:cNvGraphicFramePr>
          <p:nvPr>
            <p:extLst>
              <p:ext uri="{D42A27DB-BD31-4B8C-83A1-F6EECF244321}">
                <p14:modId xmlns:p14="http://schemas.microsoft.com/office/powerpoint/2010/main" val="850619204"/>
              </p:ext>
            </p:extLst>
          </p:nvPr>
        </p:nvGraphicFramePr>
        <p:xfrm>
          <a:off x="792679" y="3748773"/>
          <a:ext cx="4630667" cy="27202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448A21A9-27E0-46F3-BA30-E267A6F22E13}"/>
              </a:ext>
            </a:extLst>
          </p:cNvPr>
          <p:cNvGraphicFramePr>
            <a:graphicFrameLocks/>
          </p:cNvGraphicFramePr>
          <p:nvPr>
            <p:extLst>
              <p:ext uri="{D42A27DB-BD31-4B8C-83A1-F6EECF244321}">
                <p14:modId xmlns:p14="http://schemas.microsoft.com/office/powerpoint/2010/main" val="1291580110"/>
              </p:ext>
            </p:extLst>
          </p:nvPr>
        </p:nvGraphicFramePr>
        <p:xfrm>
          <a:off x="792679" y="1079352"/>
          <a:ext cx="4630667" cy="272028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581FE61B-425E-4FD2-995C-448804AFAD02}"/>
              </a:ext>
            </a:extLst>
          </p:cNvPr>
          <p:cNvSpPr txBox="1"/>
          <p:nvPr/>
        </p:nvSpPr>
        <p:spPr>
          <a:xfrm>
            <a:off x="5741043" y="2596897"/>
            <a:ext cx="5128487" cy="2585323"/>
          </a:xfrm>
          <a:prstGeom prst="rect">
            <a:avLst/>
          </a:prstGeom>
          <a:noFill/>
        </p:spPr>
        <p:txBody>
          <a:bodyPr wrap="square" rtlCol="0">
            <a:spAutoFit/>
          </a:bodyPr>
          <a:lstStyle/>
          <a:p>
            <a:r>
              <a:rPr lang="en-US" dirty="0"/>
              <a:t>Comparing a run charts with purchases grouped by Month and Week, respectively.</a:t>
            </a:r>
          </a:p>
          <a:p>
            <a:r>
              <a:rPr lang="en-US" dirty="0"/>
              <a:t>I noticed that the weekly run chart shows some dramatic spikes, pointing again to large purchases as the major influence on monthly expenditure. Therefore I do not think looking for a pattern will help reduce spending.</a:t>
            </a:r>
          </a:p>
          <a:p>
            <a:endParaRPr lang="en-US" dirty="0"/>
          </a:p>
          <a:p>
            <a:endParaRPr lang="en-US" dirty="0"/>
          </a:p>
        </p:txBody>
      </p:sp>
    </p:spTree>
    <p:extLst>
      <p:ext uri="{BB962C8B-B14F-4D97-AF65-F5344CB8AC3E}">
        <p14:creationId xmlns:p14="http://schemas.microsoft.com/office/powerpoint/2010/main" val="395427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05DF34-5100-4A44-98A6-C82449D810C3}"/>
              </a:ext>
            </a:extLst>
          </p:cNvPr>
          <p:cNvSpPr txBox="1"/>
          <p:nvPr/>
        </p:nvSpPr>
        <p:spPr>
          <a:xfrm>
            <a:off x="5879939" y="0"/>
            <a:ext cx="5266058" cy="461665"/>
          </a:xfrm>
          <a:prstGeom prst="rect">
            <a:avLst/>
          </a:prstGeom>
          <a:noFill/>
        </p:spPr>
        <p:txBody>
          <a:bodyPr wrap="square" rtlCol="0">
            <a:spAutoFit/>
          </a:bodyPr>
          <a:lstStyle/>
          <a:p>
            <a:r>
              <a:rPr lang="en-US" sz="2400" dirty="0"/>
              <a:t>Hypothesis</a:t>
            </a:r>
          </a:p>
        </p:txBody>
      </p:sp>
      <p:sp>
        <p:nvSpPr>
          <p:cNvPr id="12" name="Slide Number Placeholder 11">
            <a:extLst>
              <a:ext uri="{FF2B5EF4-FFF2-40B4-BE49-F238E27FC236}">
                <a16:creationId xmlns:a16="http://schemas.microsoft.com/office/drawing/2014/main" id="{1E6245BF-0831-4309-B0D5-A051A07EFF0E}"/>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a:p>
        </p:txBody>
      </p:sp>
      <p:sp>
        <p:nvSpPr>
          <p:cNvPr id="13" name="Title 3">
            <a:extLst>
              <a:ext uri="{FF2B5EF4-FFF2-40B4-BE49-F238E27FC236}">
                <a16:creationId xmlns:a16="http://schemas.microsoft.com/office/drawing/2014/main" id="{4B37DB8C-6F06-4441-BC58-C6DC56D93BFA}"/>
              </a:ext>
            </a:extLst>
          </p:cNvPr>
          <p:cNvSpPr txBox="1">
            <a:spLocks/>
          </p:cNvSpPr>
          <p:nvPr/>
        </p:nvSpPr>
        <p:spPr>
          <a:xfrm>
            <a:off x="474984" y="0"/>
            <a:ext cx="5266059" cy="678585"/>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(A) ANALYZE</a:t>
            </a:r>
          </a:p>
        </p:txBody>
      </p:sp>
      <p:sp>
        <p:nvSpPr>
          <p:cNvPr id="2" name="TextBox 1">
            <a:extLst>
              <a:ext uri="{FF2B5EF4-FFF2-40B4-BE49-F238E27FC236}">
                <a16:creationId xmlns:a16="http://schemas.microsoft.com/office/drawing/2014/main" id="{581FE61B-425E-4FD2-995C-448804AFAD02}"/>
              </a:ext>
            </a:extLst>
          </p:cNvPr>
          <p:cNvSpPr txBox="1"/>
          <p:nvPr/>
        </p:nvSpPr>
        <p:spPr>
          <a:xfrm>
            <a:off x="1047565" y="705788"/>
            <a:ext cx="9543496" cy="2862322"/>
          </a:xfrm>
          <a:prstGeom prst="rect">
            <a:avLst/>
          </a:prstGeom>
          <a:noFill/>
        </p:spPr>
        <p:txBody>
          <a:bodyPr wrap="square" rtlCol="0">
            <a:spAutoFit/>
          </a:bodyPr>
          <a:lstStyle/>
          <a:p>
            <a:r>
              <a:rPr lang="en-US" b="1" dirty="0"/>
              <a:t>SQL</a:t>
            </a:r>
            <a:r>
              <a:rPr lang="en-US" dirty="0"/>
              <a:t>: Using non-essential purchases as my defects and using </a:t>
            </a:r>
          </a:p>
          <a:p>
            <a:r>
              <a:rPr lang="en-US" dirty="0"/>
              <a:t>my ‘decision to purchase’ from the process map as the one </a:t>
            </a:r>
          </a:p>
          <a:p>
            <a:r>
              <a:rPr lang="en-US" dirty="0"/>
              <a:t>‘opportunity’ I was able to calculate the sigma quality level </a:t>
            </a:r>
          </a:p>
          <a:p>
            <a:r>
              <a:rPr lang="en-US" dirty="0"/>
              <a:t>for the purchasing thought process.  I got a pretty low score; </a:t>
            </a:r>
          </a:p>
          <a:p>
            <a:r>
              <a:rPr lang="en-US" dirty="0"/>
              <a:t>1.35, that really gives me room for improvement.</a:t>
            </a:r>
          </a:p>
          <a:p>
            <a:endParaRPr lang="en-US" dirty="0"/>
          </a:p>
          <a:p>
            <a:r>
              <a:rPr lang="en-US" dirty="0"/>
              <a:t>The caveat here is that my process is discrete and the SQL of how essential vs non-essential my purchases are may have a range of effects on how much money I spend.  Although I will still calculate the SQL score after I attempt to improve, I do not feel it is a perfect analogue spending less money, therefore I won’t include it in my hypothesis.</a:t>
            </a:r>
          </a:p>
        </p:txBody>
      </p:sp>
      <p:graphicFrame>
        <p:nvGraphicFramePr>
          <p:cNvPr id="3" name="Table 2">
            <a:extLst>
              <a:ext uri="{FF2B5EF4-FFF2-40B4-BE49-F238E27FC236}">
                <a16:creationId xmlns:a16="http://schemas.microsoft.com/office/drawing/2014/main" id="{0E4EBBF8-5909-4AC6-B01C-6E362FD95343}"/>
              </a:ext>
            </a:extLst>
          </p:cNvPr>
          <p:cNvGraphicFramePr>
            <a:graphicFrameLocks noGrp="1"/>
          </p:cNvGraphicFramePr>
          <p:nvPr>
            <p:extLst>
              <p:ext uri="{D42A27DB-BD31-4B8C-83A1-F6EECF244321}">
                <p14:modId xmlns:p14="http://schemas.microsoft.com/office/powerpoint/2010/main" val="4041973803"/>
              </p:ext>
            </p:extLst>
          </p:nvPr>
        </p:nvGraphicFramePr>
        <p:xfrm>
          <a:off x="7731425" y="949911"/>
          <a:ext cx="2273300" cy="1320165"/>
        </p:xfrm>
        <a:graphic>
          <a:graphicData uri="http://schemas.openxmlformats.org/drawingml/2006/table">
            <a:tbl>
              <a:tblPr>
                <a:tableStyleId>{5C22544A-7EE6-4342-B048-85BDC9FD1C3A}</a:tableStyleId>
              </a:tblPr>
              <a:tblGrid>
                <a:gridCol w="1663700">
                  <a:extLst>
                    <a:ext uri="{9D8B030D-6E8A-4147-A177-3AD203B41FA5}">
                      <a16:colId xmlns:a16="http://schemas.microsoft.com/office/drawing/2014/main" val="2268787906"/>
                    </a:ext>
                  </a:extLst>
                </a:gridCol>
                <a:gridCol w="609600">
                  <a:extLst>
                    <a:ext uri="{9D8B030D-6E8A-4147-A177-3AD203B41FA5}">
                      <a16:colId xmlns:a16="http://schemas.microsoft.com/office/drawing/2014/main" val="753320577"/>
                    </a:ext>
                  </a:extLst>
                </a:gridCol>
              </a:tblGrid>
              <a:tr h="120773">
                <a:tc>
                  <a:txBody>
                    <a:bodyPr/>
                    <a:lstStyle/>
                    <a:p>
                      <a:pPr algn="l" fontAlgn="b"/>
                      <a:r>
                        <a:rPr lang="en-US" sz="1100" u="none" strike="noStrike" dirty="0">
                          <a:effectLst/>
                        </a:rPr>
                        <a:t>SQL</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2586941"/>
                  </a:ext>
                </a:extLst>
              </a:tr>
              <a:tr h="190500">
                <a:tc>
                  <a:txBody>
                    <a:bodyPr/>
                    <a:lstStyle/>
                    <a:p>
                      <a:pPr algn="l" fontAlgn="b"/>
                      <a:r>
                        <a:rPr lang="en-US" sz="1100" u="none" strike="noStrike">
                          <a:effectLst/>
                        </a:rPr>
                        <a:t>Defect</a:t>
                      </a:r>
                      <a:endParaRPr lang="en-US" sz="1100" b="0" i="0" u="none" strike="noStrike">
                        <a:solidFill>
                          <a:srgbClr val="9C0006"/>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130</a:t>
                      </a:r>
                      <a:endParaRPr lang="en-US" sz="1100" b="0" i="0" u="none" strike="noStrike">
                        <a:solidFill>
                          <a:srgbClr val="9C000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7742576"/>
                  </a:ext>
                </a:extLst>
              </a:tr>
              <a:tr h="190500">
                <a:tc>
                  <a:txBody>
                    <a:bodyPr/>
                    <a:lstStyle/>
                    <a:p>
                      <a:pPr algn="l" fontAlgn="b"/>
                      <a:r>
                        <a:rPr lang="en-US" sz="1100" u="none" strike="noStrike">
                          <a:effectLst/>
                        </a:rPr>
                        <a:t>Product</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233</a:t>
                      </a:r>
                      <a:endParaRPr lang="en-US" sz="1100" b="0" i="0" u="none" strike="noStrike">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2151214"/>
                  </a:ext>
                </a:extLst>
              </a:tr>
              <a:tr h="190500">
                <a:tc>
                  <a:txBody>
                    <a:bodyPr/>
                    <a:lstStyle/>
                    <a:p>
                      <a:pPr algn="l" fontAlgn="b"/>
                      <a:r>
                        <a:rPr lang="en-US" sz="1100" u="none" strike="noStrike">
                          <a:effectLst/>
                        </a:rPr>
                        <a:t>Oppurtunity</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9C57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706530"/>
                  </a:ext>
                </a:extLst>
              </a:tr>
              <a:tr h="190500">
                <a:tc>
                  <a:txBody>
                    <a:bodyPr/>
                    <a:lstStyle/>
                    <a:p>
                      <a:pPr algn="l" fontAlgn="b"/>
                      <a:r>
                        <a:rPr lang="en-US" sz="1100" u="none" strike="noStrike">
                          <a:effectLst/>
                        </a:rPr>
                        <a:t>DPO</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0.55794</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8385994"/>
                  </a:ext>
                </a:extLst>
              </a:tr>
              <a:tr h="190500">
                <a:tc>
                  <a:txBody>
                    <a:bodyPr/>
                    <a:lstStyle/>
                    <a:p>
                      <a:pPr algn="l" fontAlgn="b"/>
                      <a:r>
                        <a:rPr lang="en-US" sz="1100" u="none" strike="noStrike">
                          <a:effectLst/>
                        </a:rPr>
                        <a:t>DPMO</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557939.9</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7021795"/>
                  </a:ext>
                </a:extLst>
              </a:tr>
              <a:tr h="190500">
                <a:tc>
                  <a:txBody>
                    <a:bodyPr/>
                    <a:lstStyle/>
                    <a:p>
                      <a:pPr algn="l" fontAlgn="b"/>
                      <a:r>
                        <a:rPr lang="en-US" sz="1100" u="none" strike="noStrike">
                          <a:effectLst/>
                        </a:rPr>
                        <a:t>Sigma</a:t>
                      </a:r>
                      <a:endParaRPr lang="en-US" sz="11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1.35</a:t>
                      </a:r>
                      <a:endParaRPr lang="en-US" sz="1100" b="1" i="0" u="none" strike="noStrike" dirty="0">
                        <a:solidFill>
                          <a:srgbClr val="3F3F3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687129"/>
                  </a:ext>
                </a:extLst>
              </a:tr>
            </a:tbl>
          </a:graphicData>
        </a:graphic>
      </p:graphicFrame>
      <p:sp>
        <p:nvSpPr>
          <p:cNvPr id="7" name="TextBox 6">
            <a:extLst>
              <a:ext uri="{FF2B5EF4-FFF2-40B4-BE49-F238E27FC236}">
                <a16:creationId xmlns:a16="http://schemas.microsoft.com/office/drawing/2014/main" id="{92848230-412B-4D8B-B84E-8133B6136230}"/>
              </a:ext>
            </a:extLst>
          </p:cNvPr>
          <p:cNvSpPr txBox="1"/>
          <p:nvPr/>
        </p:nvSpPr>
        <p:spPr>
          <a:xfrm>
            <a:off x="1047565" y="3626604"/>
            <a:ext cx="9543495" cy="2585323"/>
          </a:xfrm>
          <a:prstGeom prst="rect">
            <a:avLst/>
          </a:prstGeom>
          <a:noFill/>
        </p:spPr>
        <p:txBody>
          <a:bodyPr wrap="square" rtlCol="0">
            <a:spAutoFit/>
          </a:bodyPr>
          <a:lstStyle/>
          <a:p>
            <a:r>
              <a:rPr lang="en-US" b="1" dirty="0"/>
              <a:t>Hypothesis:</a:t>
            </a:r>
          </a:p>
          <a:p>
            <a:r>
              <a:rPr lang="en-US" dirty="0"/>
              <a:t>Reducing the amount of non-essential purchases will lower my mean monthly expenditure. </a:t>
            </a:r>
          </a:p>
          <a:p>
            <a:endParaRPr lang="en-US" dirty="0"/>
          </a:p>
          <a:p>
            <a:r>
              <a:rPr lang="en-US" b="1" dirty="0"/>
              <a:t>Ho</a:t>
            </a:r>
            <a:r>
              <a:rPr lang="en-US" dirty="0"/>
              <a:t> </a:t>
            </a:r>
            <a:r>
              <a:rPr lang="en-US" b="1" dirty="0"/>
              <a:t>:</a:t>
            </a:r>
            <a:r>
              <a:rPr lang="en-US" dirty="0"/>
              <a:t> Mean monthly expenditure increases or stays the same. </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a:t>
            </a:r>
            <a:r>
              <a:rPr lang="en-US" dirty="0"/>
              <a:t>µ</a:t>
            </a:r>
            <a:r>
              <a:rPr lang="en-US" dirty="0">
                <a:latin typeface="Cambria Math" panose="02040503050406030204" pitchFamily="18" charset="0"/>
                <a:ea typeface="Cambria Math" panose="02040503050406030204" pitchFamily="18" charset="0"/>
              </a:rPr>
              <a:t> ≥ $1417.41)</a:t>
            </a:r>
            <a:endParaRPr lang="en-US" dirty="0"/>
          </a:p>
          <a:p>
            <a:r>
              <a:rPr lang="en-US" b="1" dirty="0"/>
              <a:t>Ha</a:t>
            </a:r>
            <a:r>
              <a:rPr lang="en-US" dirty="0"/>
              <a:t> </a:t>
            </a:r>
            <a:r>
              <a:rPr lang="en-US" b="1" dirty="0"/>
              <a:t>:</a:t>
            </a:r>
            <a:r>
              <a:rPr lang="en-US" dirty="0"/>
              <a:t> Mean monthly expenditure decreases. </a:t>
            </a:r>
          </a:p>
          <a:p>
            <a:r>
              <a:rPr lang="en-US" dirty="0"/>
              <a:t>(µ </a:t>
            </a:r>
            <a:r>
              <a:rPr lang="en-US" dirty="0">
                <a:latin typeface="Cambria Math" panose="02040503050406030204" pitchFamily="18" charset="0"/>
                <a:ea typeface="Cambria Math" panose="02040503050406030204" pitchFamily="18" charset="0"/>
              </a:rPr>
              <a:t>&lt; $1417.41)</a:t>
            </a:r>
          </a:p>
          <a:p>
            <a:endParaRPr lang="en-US" dirty="0"/>
          </a:p>
        </p:txBody>
      </p:sp>
    </p:spTree>
    <p:extLst>
      <p:ext uri="{BB962C8B-B14F-4D97-AF65-F5344CB8AC3E}">
        <p14:creationId xmlns:p14="http://schemas.microsoft.com/office/powerpoint/2010/main" val="48919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A7C25A-6EA5-42FA-8B58-EBAA10CA062F}"/>
              </a:ext>
            </a:extLst>
          </p:cNvPr>
          <p:cNvSpPr>
            <a:spLocks noGrp="1"/>
          </p:cNvSpPr>
          <p:nvPr>
            <p:ph type="title"/>
          </p:nvPr>
        </p:nvSpPr>
        <p:spPr>
          <a:xfrm>
            <a:off x="965198" y="643466"/>
            <a:ext cx="3092718" cy="5528734"/>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sz="2800">
                <a:solidFill>
                  <a:srgbClr val="FFFFFF"/>
                </a:solidFill>
              </a:rPr>
              <a:t>(I)</a:t>
            </a:r>
          </a:p>
          <a:p>
            <a:r>
              <a:rPr lang="en-US" sz="2800">
                <a:solidFill>
                  <a:srgbClr val="FFFFFF"/>
                </a:solidFill>
              </a:rPr>
              <a:t>IMPROVE</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AB90-A9D4-4156-A06A-BEC0B8753793}"/>
              </a:ext>
            </a:extLst>
          </p:cNvPr>
          <p:cNvSpPr>
            <a:spLocks noGrp="1"/>
          </p:cNvSpPr>
          <p:nvPr>
            <p:ph idx="1"/>
          </p:nvPr>
        </p:nvSpPr>
        <p:spPr>
          <a:xfrm>
            <a:off x="4701386" y="232833"/>
            <a:ext cx="5827472" cy="5571067"/>
          </a:xfrm>
        </p:spPr>
        <p:txBody>
          <a:bodyPr>
            <a:normAutofit/>
          </a:bodyPr>
          <a:lstStyle/>
          <a:p>
            <a:r>
              <a:rPr lang="en-US" dirty="0"/>
              <a:t>In the previous phases I identified several contributing factors to high monthly expenditure. </a:t>
            </a:r>
          </a:p>
          <a:p>
            <a:pPr lvl="1"/>
            <a:r>
              <a:rPr lang="en-US" sz="2000" dirty="0"/>
              <a:t>High ‘Shopping’ expenses</a:t>
            </a:r>
          </a:p>
          <a:p>
            <a:pPr lvl="1"/>
            <a:r>
              <a:rPr lang="en-US" sz="2000" dirty="0"/>
              <a:t>Too many ‘non-essential’ purchases</a:t>
            </a:r>
          </a:p>
          <a:p>
            <a:pPr lvl="1"/>
            <a:r>
              <a:rPr lang="en-US" sz="2000" dirty="0"/>
              <a:t>Very low SQL score for essential purchases</a:t>
            </a:r>
          </a:p>
          <a:p>
            <a:r>
              <a:rPr lang="en-US" b="1" dirty="0"/>
              <a:t>My Action Plan:</a:t>
            </a:r>
          </a:p>
          <a:p>
            <a:pPr lvl="1"/>
            <a:r>
              <a:rPr lang="en-US" dirty="0"/>
              <a:t>Use process map to pilot a potential purchase</a:t>
            </a:r>
          </a:p>
          <a:p>
            <a:pPr lvl="1"/>
            <a:r>
              <a:rPr lang="en-US" dirty="0"/>
              <a:t>Reduce non-essential purchases (with a focus on shopping purchases)</a:t>
            </a:r>
          </a:p>
          <a:p>
            <a:pPr lvl="1"/>
            <a:endParaRPr lang="en-US" sz="2000" dirty="0"/>
          </a:p>
          <a:p>
            <a:endParaRPr lang="en-US" sz="2400" dirty="0"/>
          </a:p>
        </p:txBody>
      </p:sp>
      <p:sp>
        <p:nvSpPr>
          <p:cNvPr id="2" name="Slide Number Placeholder 1">
            <a:extLst>
              <a:ext uri="{FF2B5EF4-FFF2-40B4-BE49-F238E27FC236}">
                <a16:creationId xmlns:a16="http://schemas.microsoft.com/office/drawing/2014/main" id="{055CD4B6-5E0A-4CB3-8423-0E934C1B03D4}"/>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14</a:t>
            </a:fld>
            <a:endParaRPr lang="en-US"/>
          </a:p>
        </p:txBody>
      </p:sp>
      <p:graphicFrame>
        <p:nvGraphicFramePr>
          <p:cNvPr id="8" name="Table 7">
            <a:extLst>
              <a:ext uri="{FF2B5EF4-FFF2-40B4-BE49-F238E27FC236}">
                <a16:creationId xmlns:a16="http://schemas.microsoft.com/office/drawing/2014/main" id="{04B85026-3D60-44D4-9C94-DD9E22359FF6}"/>
              </a:ext>
            </a:extLst>
          </p:cNvPr>
          <p:cNvGraphicFramePr>
            <a:graphicFrameLocks noGrp="1"/>
          </p:cNvGraphicFramePr>
          <p:nvPr>
            <p:extLst>
              <p:ext uri="{D42A27DB-BD31-4B8C-83A1-F6EECF244321}">
                <p14:modId xmlns:p14="http://schemas.microsoft.com/office/powerpoint/2010/main" val="2760069652"/>
              </p:ext>
            </p:extLst>
          </p:nvPr>
        </p:nvGraphicFramePr>
        <p:xfrm>
          <a:off x="4502962" y="4616450"/>
          <a:ext cx="2251877" cy="1143000"/>
        </p:xfrm>
        <a:graphic>
          <a:graphicData uri="http://schemas.openxmlformats.org/drawingml/2006/table">
            <a:tbl>
              <a:tblPr>
                <a:tableStyleId>{5C22544A-7EE6-4342-B048-85BDC9FD1C3A}</a:tableStyleId>
              </a:tblPr>
              <a:tblGrid>
                <a:gridCol w="1388143">
                  <a:extLst>
                    <a:ext uri="{9D8B030D-6E8A-4147-A177-3AD203B41FA5}">
                      <a16:colId xmlns:a16="http://schemas.microsoft.com/office/drawing/2014/main" val="1979254998"/>
                    </a:ext>
                  </a:extLst>
                </a:gridCol>
                <a:gridCol w="863734">
                  <a:extLst>
                    <a:ext uri="{9D8B030D-6E8A-4147-A177-3AD203B41FA5}">
                      <a16:colId xmlns:a16="http://schemas.microsoft.com/office/drawing/2014/main" val="2525360364"/>
                    </a:ext>
                  </a:extLst>
                </a:gridCol>
              </a:tblGrid>
              <a:tr h="190500">
                <a:tc>
                  <a:txBody>
                    <a:bodyPr/>
                    <a:lstStyle/>
                    <a:p>
                      <a:pPr algn="l" fontAlgn="b"/>
                      <a:r>
                        <a:rPr lang="en-US" sz="1100" u="none" strike="noStrike" dirty="0">
                          <a:effectLst/>
                        </a:rPr>
                        <a:t>X BAR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982.27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0100128"/>
                  </a:ext>
                </a:extLst>
              </a:tr>
              <a:tr h="190500">
                <a:tc>
                  <a:txBody>
                    <a:bodyPr/>
                    <a:lstStyle/>
                    <a:p>
                      <a:pPr algn="l" fontAlgn="b"/>
                      <a:r>
                        <a:rPr lang="en-US" sz="1100" u="none" strike="noStrike" dirty="0">
                          <a:effectLst/>
                        </a:rPr>
                        <a:t>Sample Size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6464476"/>
                  </a:ext>
                </a:extLst>
              </a:tr>
              <a:tr h="190500">
                <a:tc>
                  <a:txBody>
                    <a:bodyPr/>
                    <a:lstStyle/>
                    <a:p>
                      <a:pPr algn="l" fontAlgn="b"/>
                      <a:r>
                        <a:rPr lang="en-US" sz="1100" u="none" strike="noStrike">
                          <a:effectLst/>
                        </a:rPr>
                        <a:t>µ0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  1,417.41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4847403"/>
                  </a:ext>
                </a:extLst>
              </a:tr>
              <a:tr h="190500">
                <a:tc>
                  <a:txBody>
                    <a:bodyPr/>
                    <a:lstStyle/>
                    <a:p>
                      <a:pPr algn="l" fontAlgn="b"/>
                      <a:r>
                        <a:rPr lang="en-US" sz="1100" u="none" strike="noStrike">
                          <a:effectLst/>
                        </a:rPr>
                        <a:t>SD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     319.13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3420691"/>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2988305"/>
                  </a:ext>
                </a:extLst>
              </a:tr>
              <a:tr h="190500">
                <a:tc>
                  <a:txBody>
                    <a:bodyPr/>
                    <a:lstStyle/>
                    <a:p>
                      <a:pPr algn="l" fontAlgn="b"/>
                      <a:r>
                        <a:rPr lang="en-US" sz="1100" u="none" strike="noStrike" dirty="0">
                          <a:effectLst/>
                        </a:rPr>
                        <a:t>Z score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-1.3635468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5122580"/>
                  </a:ext>
                </a:extLst>
              </a:tr>
            </a:tbl>
          </a:graphicData>
        </a:graphic>
      </p:graphicFrame>
      <p:sp>
        <p:nvSpPr>
          <p:cNvPr id="5" name="TextBox 4">
            <a:extLst>
              <a:ext uri="{FF2B5EF4-FFF2-40B4-BE49-F238E27FC236}">
                <a16:creationId xmlns:a16="http://schemas.microsoft.com/office/drawing/2014/main" id="{96E08059-078C-415C-92F3-43FF09918D61}"/>
              </a:ext>
            </a:extLst>
          </p:cNvPr>
          <p:cNvSpPr txBox="1"/>
          <p:nvPr/>
        </p:nvSpPr>
        <p:spPr>
          <a:xfrm>
            <a:off x="6754840" y="3941685"/>
            <a:ext cx="4661306" cy="2600712"/>
          </a:xfrm>
          <a:prstGeom prst="rect">
            <a:avLst/>
          </a:prstGeom>
          <a:noFill/>
        </p:spPr>
        <p:txBody>
          <a:bodyPr wrap="square" rtlCol="0">
            <a:spAutoFit/>
          </a:bodyPr>
          <a:lstStyle/>
          <a:p>
            <a:r>
              <a:rPr lang="en-US" sz="1200" b="1" dirty="0"/>
              <a:t>A hypothesis test on my previous Hypothesis:</a:t>
            </a:r>
          </a:p>
          <a:p>
            <a:r>
              <a:rPr lang="en-US" sz="1200" b="1" dirty="0"/>
              <a:t>Ho</a:t>
            </a:r>
            <a:r>
              <a:rPr lang="en-US" sz="1200" dirty="0"/>
              <a:t> </a:t>
            </a:r>
            <a:r>
              <a:rPr lang="en-US" sz="1200" b="1" dirty="0"/>
              <a:t>: </a:t>
            </a:r>
            <a:r>
              <a:rPr lang="en-US" sz="1200" dirty="0">
                <a:latin typeface="Cambria Math" panose="02040503050406030204" pitchFamily="18" charset="0"/>
                <a:ea typeface="Cambria Math" panose="02040503050406030204" pitchFamily="18" charset="0"/>
              </a:rPr>
              <a:t>(</a:t>
            </a:r>
            <a:r>
              <a:rPr lang="en-US" sz="1200" dirty="0"/>
              <a:t>µ</a:t>
            </a:r>
            <a:r>
              <a:rPr lang="en-US" sz="1200" dirty="0">
                <a:latin typeface="Cambria Math" panose="02040503050406030204" pitchFamily="18" charset="0"/>
                <a:ea typeface="Cambria Math" panose="02040503050406030204" pitchFamily="18" charset="0"/>
              </a:rPr>
              <a:t> ≥ $1417.41)</a:t>
            </a:r>
            <a:endParaRPr lang="en-US" sz="1200" dirty="0"/>
          </a:p>
          <a:p>
            <a:r>
              <a:rPr lang="en-US" sz="1200" b="1" dirty="0"/>
              <a:t>Ha</a:t>
            </a:r>
            <a:r>
              <a:rPr lang="en-US" sz="1200" dirty="0"/>
              <a:t> </a:t>
            </a:r>
            <a:r>
              <a:rPr lang="en-US" sz="1200" b="1" dirty="0"/>
              <a:t>:</a:t>
            </a:r>
            <a:r>
              <a:rPr lang="en-US" sz="1200" dirty="0"/>
              <a:t> (µ </a:t>
            </a:r>
            <a:r>
              <a:rPr lang="en-US" sz="1200" dirty="0">
                <a:latin typeface="Cambria Math" panose="02040503050406030204" pitchFamily="18" charset="0"/>
                <a:ea typeface="Cambria Math" panose="02040503050406030204" pitchFamily="18" charset="0"/>
              </a:rPr>
              <a:t>&lt; $1417.41)</a:t>
            </a:r>
          </a:p>
          <a:p>
            <a:r>
              <a:rPr lang="en-US" sz="1200" dirty="0">
                <a:latin typeface="Cambria Math" panose="02040503050406030204" pitchFamily="18" charset="0"/>
                <a:ea typeface="Cambria Math" panose="02040503050406030204" pitchFamily="18" charset="0"/>
              </a:rPr>
              <a:t>In this test I treat the monthly expenditure as continuous data, and return a Z score of -1.36, so my sample mean for the one February sample is within 2 standard deviations of the original mean. In this case I would reject the null as the sample falls far below the original mean. However being that the sample size is so small and how monthly expenditure could still be considered discrete and not continuous this hypothesis test isn’t a good measure.  </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Regardless, the monthly expenditure for February decreased significantly compared to earlier months.</a:t>
            </a:r>
          </a:p>
          <a:p>
            <a:endParaRPr lang="en-US" sz="700" dirty="0"/>
          </a:p>
        </p:txBody>
      </p:sp>
    </p:spTree>
    <p:extLst>
      <p:ext uri="{BB962C8B-B14F-4D97-AF65-F5344CB8AC3E}">
        <p14:creationId xmlns:p14="http://schemas.microsoft.com/office/powerpoint/2010/main" val="9609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F4457CD-72A8-4801-8815-A8F8D3423EE0}"/>
              </a:ext>
            </a:extLst>
          </p:cNvPr>
          <p:cNvGraphicFramePr>
            <a:graphicFrameLocks noGrp="1"/>
          </p:cNvGraphicFramePr>
          <p:nvPr>
            <p:ph idx="1"/>
            <p:extLst>
              <p:ext uri="{D42A27DB-BD31-4B8C-83A1-F6EECF244321}">
                <p14:modId xmlns:p14="http://schemas.microsoft.com/office/powerpoint/2010/main" val="2155231135"/>
              </p:ext>
            </p:extLst>
          </p:nvPr>
        </p:nvGraphicFramePr>
        <p:xfrm>
          <a:off x="648071" y="4509070"/>
          <a:ext cx="3067743" cy="1333500"/>
        </p:xfrm>
        <a:graphic>
          <a:graphicData uri="http://schemas.openxmlformats.org/drawingml/2006/table">
            <a:tbl>
              <a:tblPr>
                <a:tableStyleId>{5C22544A-7EE6-4342-B048-85BDC9FD1C3A}</a:tableStyleId>
              </a:tblPr>
              <a:tblGrid>
                <a:gridCol w="1770371">
                  <a:extLst>
                    <a:ext uri="{9D8B030D-6E8A-4147-A177-3AD203B41FA5}">
                      <a16:colId xmlns:a16="http://schemas.microsoft.com/office/drawing/2014/main" val="3481439964"/>
                    </a:ext>
                  </a:extLst>
                </a:gridCol>
                <a:gridCol w="648686">
                  <a:extLst>
                    <a:ext uri="{9D8B030D-6E8A-4147-A177-3AD203B41FA5}">
                      <a16:colId xmlns:a16="http://schemas.microsoft.com/office/drawing/2014/main" val="1680170285"/>
                    </a:ext>
                  </a:extLst>
                </a:gridCol>
                <a:gridCol w="648686">
                  <a:extLst>
                    <a:ext uri="{9D8B030D-6E8A-4147-A177-3AD203B41FA5}">
                      <a16:colId xmlns:a16="http://schemas.microsoft.com/office/drawing/2014/main" val="2363526807"/>
                    </a:ext>
                  </a:extLst>
                </a:gridCol>
              </a:tblGrid>
              <a:tr h="190500">
                <a:tc>
                  <a:txBody>
                    <a:bodyPr/>
                    <a:lstStyle/>
                    <a:p>
                      <a:pPr algn="l" fontAlgn="b"/>
                      <a:r>
                        <a:rPr lang="en-US" sz="1100" u="none" strike="noStrike" dirty="0">
                          <a:effectLst/>
                        </a:rPr>
                        <a:t>SQL Sigma Calculation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 July - Jan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July - Feb</a:t>
                      </a:r>
                    </a:p>
                  </a:txBody>
                  <a:tcPr marL="9525" marR="9525" marT="9525" marB="0" anchor="b"/>
                </a:tc>
                <a:extLst>
                  <a:ext uri="{0D108BD9-81ED-4DB2-BD59-A6C34878D82A}">
                    <a16:rowId xmlns:a16="http://schemas.microsoft.com/office/drawing/2014/main" val="2658604212"/>
                  </a:ext>
                </a:extLst>
              </a:tr>
              <a:tr h="190500">
                <a:tc>
                  <a:txBody>
                    <a:bodyPr/>
                    <a:lstStyle/>
                    <a:p>
                      <a:pPr algn="l" fontAlgn="b"/>
                      <a:r>
                        <a:rPr lang="en-US" sz="1100" u="none" strike="noStrike" dirty="0">
                          <a:effectLst/>
                        </a:rPr>
                        <a:t>Defect</a:t>
                      </a:r>
                      <a:endParaRPr lang="en-US" sz="1100" b="0" i="0" u="none" strike="noStrike" dirty="0">
                        <a:solidFill>
                          <a:srgbClr val="9C0006"/>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130</a:t>
                      </a:r>
                      <a:endParaRPr lang="en-US" sz="1100" b="0" i="0" u="none" strike="noStrike" dirty="0">
                        <a:solidFill>
                          <a:srgbClr val="9C0006"/>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135</a:t>
                      </a:r>
                      <a:endParaRPr lang="en-US" sz="1100" b="0" i="0" u="none" strike="noStrike" dirty="0">
                        <a:solidFill>
                          <a:srgbClr val="9C000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591593"/>
                  </a:ext>
                </a:extLst>
              </a:tr>
              <a:tr h="190500">
                <a:tc>
                  <a:txBody>
                    <a:bodyPr/>
                    <a:lstStyle/>
                    <a:p>
                      <a:pPr algn="l" fontAlgn="b"/>
                      <a:r>
                        <a:rPr lang="en-US" sz="1100" u="none" strike="noStrike">
                          <a:effectLst/>
                        </a:rPr>
                        <a:t>Product</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233</a:t>
                      </a:r>
                      <a:endParaRPr lang="en-US" sz="1100" b="0" i="0" u="none" strike="noStrike" dirty="0">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251</a:t>
                      </a:r>
                      <a:endParaRPr lang="en-US" sz="1100" b="0" i="0" u="none" strike="noStrike" dirty="0">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6828298"/>
                  </a:ext>
                </a:extLst>
              </a:tr>
              <a:tr h="190500">
                <a:tc>
                  <a:txBody>
                    <a:bodyPr/>
                    <a:lstStyle/>
                    <a:p>
                      <a:pPr algn="l" fontAlgn="b"/>
                      <a:r>
                        <a:rPr lang="en-US" sz="1100" u="none" strike="noStrike" dirty="0">
                          <a:effectLst/>
                        </a:rPr>
                        <a:t>Opportunity</a:t>
                      </a:r>
                      <a:endParaRPr lang="en-US" sz="1100" b="0" i="0" u="none" strike="noStrike" dirty="0">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9C57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4812117"/>
                  </a:ext>
                </a:extLst>
              </a:tr>
              <a:tr h="190500">
                <a:tc>
                  <a:txBody>
                    <a:bodyPr/>
                    <a:lstStyle/>
                    <a:p>
                      <a:pPr algn="l" fontAlgn="b"/>
                      <a:r>
                        <a:rPr lang="en-US" sz="1100" u="none" strike="noStrike">
                          <a:effectLst/>
                        </a:rPr>
                        <a:t>DPO</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0.55794</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0.537849</a:t>
                      </a:r>
                      <a:endParaRPr lang="en-US" sz="1100" b="1"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6652709"/>
                  </a:ext>
                </a:extLst>
              </a:tr>
              <a:tr h="190500">
                <a:tc>
                  <a:txBody>
                    <a:bodyPr/>
                    <a:lstStyle/>
                    <a:p>
                      <a:pPr algn="l" fontAlgn="b"/>
                      <a:r>
                        <a:rPr lang="en-US" sz="1100" u="none" strike="noStrike">
                          <a:effectLst/>
                        </a:rPr>
                        <a:t>DPMO</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557939.9</a:t>
                      </a:r>
                      <a:endParaRPr lang="en-US" sz="1100" b="1" i="0" u="none" strike="noStrike">
                        <a:solidFill>
                          <a:srgbClr val="FA7D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537848.6</a:t>
                      </a:r>
                      <a:endParaRPr lang="en-US" sz="1100" b="1"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7178583"/>
                  </a:ext>
                </a:extLst>
              </a:tr>
              <a:tr h="190500">
                <a:tc>
                  <a:txBody>
                    <a:bodyPr/>
                    <a:lstStyle/>
                    <a:p>
                      <a:pPr algn="l" fontAlgn="b"/>
                      <a:r>
                        <a:rPr lang="en-US" sz="1100" u="none" strike="noStrike">
                          <a:effectLst/>
                        </a:rPr>
                        <a:t>Sigma</a:t>
                      </a:r>
                      <a:endParaRPr lang="en-US" sz="1100" b="1" i="0" u="none" strike="noStrike">
                        <a:solidFill>
                          <a:srgbClr val="3F3F3F"/>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FF0000"/>
                          </a:solidFill>
                          <a:effectLst/>
                        </a:rPr>
                        <a:t>1.35</a:t>
                      </a:r>
                      <a:endParaRPr lang="en-US"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00B050"/>
                          </a:solidFill>
                          <a:effectLst/>
                        </a:rPr>
                        <a:t>1.4</a:t>
                      </a:r>
                      <a:endParaRPr lang="en-US" sz="1100" b="1" i="0" u="none" strike="noStrike" dirty="0">
                        <a:solidFill>
                          <a:srgbClr val="00B05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3878474"/>
                  </a:ext>
                </a:extLst>
              </a:tr>
            </a:tbl>
          </a:graphicData>
        </a:graphic>
      </p:graphicFrame>
      <p:sp>
        <p:nvSpPr>
          <p:cNvPr id="4" name="Slide Number Placeholder 3">
            <a:extLst>
              <a:ext uri="{FF2B5EF4-FFF2-40B4-BE49-F238E27FC236}">
                <a16:creationId xmlns:a16="http://schemas.microsoft.com/office/drawing/2014/main" id="{DBC91DAC-878F-4B08-94CD-6C58CB766787}"/>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89C0DE79-B1FA-42C4-9BB1-61F2A60253FC}"/>
                  </a:ext>
                </a:extLst>
              </p:cNvPr>
              <p:cNvGraphicFramePr/>
              <p:nvPr>
                <p:extLst>
                  <p:ext uri="{D42A27DB-BD31-4B8C-83A1-F6EECF244321}">
                    <p14:modId xmlns:p14="http://schemas.microsoft.com/office/powerpoint/2010/main" val="502581453"/>
                  </p:ext>
                </p:extLst>
              </p:nvPr>
            </p:nvGraphicFramePr>
            <p:xfrm>
              <a:off x="6408180" y="512629"/>
              <a:ext cx="4884660" cy="369538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89C0DE79-B1FA-42C4-9BB1-61F2A60253FC}"/>
                  </a:ext>
                </a:extLst>
              </p:cNvPr>
              <p:cNvPicPr>
                <a:picLocks noGrp="1" noRot="1" noChangeAspect="1" noMove="1" noResize="1" noEditPoints="1" noAdjustHandles="1" noChangeArrowheads="1" noChangeShapeType="1"/>
              </p:cNvPicPr>
              <p:nvPr/>
            </p:nvPicPr>
            <p:blipFill>
              <a:blip r:embed="rId3"/>
              <a:stretch>
                <a:fillRect/>
              </a:stretch>
            </p:blipFill>
            <p:spPr>
              <a:xfrm>
                <a:off x="6408180" y="512629"/>
                <a:ext cx="4884660" cy="3695387"/>
              </a:xfrm>
              <a:prstGeom prst="rect">
                <a:avLst/>
              </a:prstGeom>
            </p:spPr>
          </p:pic>
        </mc:Fallback>
      </mc:AlternateContent>
      <p:sp>
        <p:nvSpPr>
          <p:cNvPr id="10" name="Title 3">
            <a:extLst>
              <a:ext uri="{FF2B5EF4-FFF2-40B4-BE49-F238E27FC236}">
                <a16:creationId xmlns:a16="http://schemas.microsoft.com/office/drawing/2014/main" id="{1408BFB3-ED83-4ACC-ACA3-A3A72E453C71}"/>
              </a:ext>
            </a:extLst>
          </p:cNvPr>
          <p:cNvSpPr txBox="1">
            <a:spLocks/>
          </p:cNvSpPr>
          <p:nvPr/>
        </p:nvSpPr>
        <p:spPr>
          <a:xfrm>
            <a:off x="474984" y="0"/>
            <a:ext cx="5266059" cy="678585"/>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(C) CONTROL</a:t>
            </a:r>
          </a:p>
        </p:txBody>
      </p:sp>
      <p:sp>
        <p:nvSpPr>
          <p:cNvPr id="13" name="TextBox 12">
            <a:extLst>
              <a:ext uri="{FF2B5EF4-FFF2-40B4-BE49-F238E27FC236}">
                <a16:creationId xmlns:a16="http://schemas.microsoft.com/office/drawing/2014/main" id="{140FE459-F2F0-442A-B99E-B4A104FFB988}"/>
              </a:ext>
            </a:extLst>
          </p:cNvPr>
          <p:cNvSpPr txBox="1"/>
          <p:nvPr/>
        </p:nvSpPr>
        <p:spPr>
          <a:xfrm>
            <a:off x="775141" y="1451006"/>
            <a:ext cx="5757058" cy="1754326"/>
          </a:xfrm>
          <a:prstGeom prst="rect">
            <a:avLst/>
          </a:prstGeom>
          <a:noFill/>
        </p:spPr>
        <p:txBody>
          <a:bodyPr wrap="square" rtlCol="0">
            <a:spAutoFit/>
          </a:bodyPr>
          <a:lstStyle/>
          <a:p>
            <a:r>
              <a:rPr lang="en-US" dirty="0"/>
              <a:t>Looking at the pareto chart to the right I noticed that February’s breakdown of purchases greatly differs from the months prior.  Shopping is the 4</a:t>
            </a:r>
            <a:r>
              <a:rPr lang="en-US" baseline="30000" dirty="0"/>
              <a:t>th</a:t>
            </a:r>
            <a:r>
              <a:rPr lang="en-US" dirty="0"/>
              <a:t> greatest expense instead of the 1</a:t>
            </a:r>
            <a:r>
              <a:rPr lang="en-US" baseline="30000" dirty="0"/>
              <a:t>st</a:t>
            </a:r>
            <a:r>
              <a:rPr lang="en-US" dirty="0"/>
              <a:t> and the overall total for the month is lower than all other months from the previous sample.</a:t>
            </a:r>
          </a:p>
        </p:txBody>
      </p:sp>
      <p:sp>
        <p:nvSpPr>
          <p:cNvPr id="14" name="TextBox 13">
            <a:extLst>
              <a:ext uri="{FF2B5EF4-FFF2-40B4-BE49-F238E27FC236}">
                <a16:creationId xmlns:a16="http://schemas.microsoft.com/office/drawing/2014/main" id="{0B443008-B4BA-443B-AFA6-2FD3B80607F8}"/>
              </a:ext>
            </a:extLst>
          </p:cNvPr>
          <p:cNvSpPr txBox="1"/>
          <p:nvPr/>
        </p:nvSpPr>
        <p:spPr>
          <a:xfrm>
            <a:off x="3959885" y="4312945"/>
            <a:ext cx="7332955" cy="1754326"/>
          </a:xfrm>
          <a:prstGeom prst="rect">
            <a:avLst/>
          </a:prstGeom>
          <a:noFill/>
        </p:spPr>
        <p:txBody>
          <a:bodyPr wrap="square" rtlCol="0">
            <a:spAutoFit/>
          </a:bodyPr>
          <a:lstStyle/>
          <a:p>
            <a:r>
              <a:rPr lang="en-US" dirty="0"/>
              <a:t>I also decided to do a SQL calculation to see if my choices of essential vs non-essential purchases improved, and although I never expect a score in the higher range like a 4 or a 5 I did see some improvement. When comparing the new Sigma Quality level with the old I can see some small improvement, so it is safe to say in February I was better and avoiding non-essential purchases.</a:t>
            </a:r>
          </a:p>
        </p:txBody>
      </p:sp>
    </p:spTree>
    <p:extLst>
      <p:ext uri="{BB962C8B-B14F-4D97-AF65-F5344CB8AC3E}">
        <p14:creationId xmlns:p14="http://schemas.microsoft.com/office/powerpoint/2010/main" val="6595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A1A419A-4864-422D-868B-8C245B8AC42E}"/>
              </a:ext>
            </a:extLst>
          </p:cNvPr>
          <p:cNvGraphicFramePr>
            <a:graphicFrameLocks noGrp="1"/>
          </p:cNvGraphicFramePr>
          <p:nvPr>
            <p:extLst>
              <p:ext uri="{D42A27DB-BD31-4B8C-83A1-F6EECF244321}">
                <p14:modId xmlns:p14="http://schemas.microsoft.com/office/powerpoint/2010/main" val="2624596594"/>
              </p:ext>
            </p:extLst>
          </p:nvPr>
        </p:nvGraphicFramePr>
        <p:xfrm>
          <a:off x="-33862" y="575559"/>
          <a:ext cx="12225862" cy="6282441"/>
        </p:xfrm>
        <a:graphic>
          <a:graphicData uri="http://schemas.openxmlformats.org/drawingml/2006/table">
            <a:tbl>
              <a:tblPr firstRow="1" bandRow="1">
                <a:tableStyleId>{5C22544A-7EE6-4342-B048-85BDC9FD1C3A}</a:tableStyleId>
              </a:tblPr>
              <a:tblGrid>
                <a:gridCol w="2407613">
                  <a:extLst>
                    <a:ext uri="{9D8B030D-6E8A-4147-A177-3AD203B41FA5}">
                      <a16:colId xmlns:a16="http://schemas.microsoft.com/office/drawing/2014/main" val="1630006642"/>
                    </a:ext>
                  </a:extLst>
                </a:gridCol>
                <a:gridCol w="2546044">
                  <a:extLst>
                    <a:ext uri="{9D8B030D-6E8A-4147-A177-3AD203B41FA5}">
                      <a16:colId xmlns:a16="http://schemas.microsoft.com/office/drawing/2014/main" val="2207589159"/>
                    </a:ext>
                  </a:extLst>
                </a:gridCol>
                <a:gridCol w="2998475">
                  <a:extLst>
                    <a:ext uri="{9D8B030D-6E8A-4147-A177-3AD203B41FA5}">
                      <a16:colId xmlns:a16="http://schemas.microsoft.com/office/drawing/2014/main" val="2764671476"/>
                    </a:ext>
                  </a:extLst>
                </a:gridCol>
                <a:gridCol w="2182323">
                  <a:extLst>
                    <a:ext uri="{9D8B030D-6E8A-4147-A177-3AD203B41FA5}">
                      <a16:colId xmlns:a16="http://schemas.microsoft.com/office/drawing/2014/main" val="171197540"/>
                    </a:ext>
                  </a:extLst>
                </a:gridCol>
                <a:gridCol w="2091407">
                  <a:extLst>
                    <a:ext uri="{9D8B030D-6E8A-4147-A177-3AD203B41FA5}">
                      <a16:colId xmlns:a16="http://schemas.microsoft.com/office/drawing/2014/main" val="909885175"/>
                    </a:ext>
                  </a:extLst>
                </a:gridCol>
              </a:tblGrid>
              <a:tr h="6282441">
                <a:tc>
                  <a:txBody>
                    <a:bodyPr/>
                    <a:lstStyle/>
                    <a:p>
                      <a:pPr marL="0" indent="0">
                        <a:buNone/>
                      </a:pPr>
                      <a:r>
                        <a:rPr lang="en-US" sz="1200" u="none" dirty="0">
                          <a:solidFill>
                            <a:schemeClr val="tx1"/>
                          </a:solidFill>
                        </a:rPr>
                        <a:t>W1-2</a:t>
                      </a:r>
                    </a:p>
                    <a:p>
                      <a:pPr marL="0" indent="0">
                        <a:buNone/>
                      </a:pPr>
                      <a:endParaRPr lang="en-US" sz="1400" u="sng" dirty="0">
                        <a:solidFill>
                          <a:schemeClr val="tx1"/>
                        </a:solidFill>
                      </a:endParaRPr>
                    </a:p>
                    <a:p>
                      <a:pPr marL="0" indent="0">
                        <a:buNone/>
                      </a:pPr>
                      <a:r>
                        <a:rPr lang="en-US" sz="1400" u="sng" dirty="0">
                          <a:solidFill>
                            <a:schemeClr val="tx1"/>
                          </a:solidFill>
                        </a:rPr>
                        <a:t>Problem:</a:t>
                      </a:r>
                      <a:endParaRPr lang="en-US" sz="1400" dirty="0">
                        <a:solidFill>
                          <a:schemeClr val="tx1"/>
                        </a:solidFill>
                      </a:endParaRPr>
                    </a:p>
                    <a:p>
                      <a:pPr marL="0" lvl="0" indent="0">
                        <a:buNone/>
                      </a:pPr>
                      <a:r>
                        <a:rPr lang="en-US" sz="1400" b="0" dirty="0">
                          <a:solidFill>
                            <a:schemeClr val="tx1"/>
                          </a:solidFill>
                        </a:rPr>
                        <a:t>Monthly spending </a:t>
                      </a:r>
                      <a:r>
                        <a:rPr lang="en-US" sz="1400" b="0" u="none" dirty="0">
                          <a:solidFill>
                            <a:schemeClr val="tx1"/>
                          </a:solidFill>
                        </a:rPr>
                        <a:t>varies greatly. </a:t>
                      </a:r>
                      <a:r>
                        <a:rPr lang="en-US" sz="1400" b="0" u="none" kern="1200" dirty="0">
                          <a:solidFill>
                            <a:schemeClr val="lt1"/>
                          </a:solidFill>
                          <a:latin typeface="+mn-lt"/>
                          <a:ea typeface="+mn-ea"/>
                          <a:cs typeface="+mn-cs"/>
                        </a:rPr>
                        <a:t> </a:t>
                      </a:r>
                      <a:r>
                        <a:rPr lang="en-US" sz="1400" b="0" u="none" kern="1200" noProof="0" dirty="0">
                          <a:solidFill>
                            <a:schemeClr val="tx1"/>
                          </a:solidFill>
                          <a:latin typeface="+mn-lt"/>
                          <a:ea typeface="+mn-ea"/>
                          <a:cs typeface="+mn-cs"/>
                        </a:rPr>
                        <a:t>Spending is too high, spending standard deviation is too high.  There is inconsistent income left over for saving each month.</a:t>
                      </a:r>
                      <a:r>
                        <a:rPr lang="en-US" sz="1400" b="0" u="none" dirty="0">
                          <a:solidFill>
                            <a:schemeClr val="tx1"/>
                          </a:solidFill>
                        </a:rPr>
                        <a:t> </a:t>
                      </a:r>
                    </a:p>
                    <a:p>
                      <a:pPr marL="0" lvl="0" indent="0">
                        <a:buNone/>
                      </a:pPr>
                      <a:endParaRPr lang="en-US" sz="1400" b="1" u="none" kern="1200" noProof="0" dirty="0">
                        <a:solidFill>
                          <a:schemeClr val="tx1"/>
                        </a:solidFill>
                        <a:latin typeface="+mn-lt"/>
                        <a:ea typeface="+mn-ea"/>
                        <a:cs typeface="+mn-cs"/>
                      </a:endParaRPr>
                    </a:p>
                    <a:p>
                      <a:pPr marL="0" lvl="0" indent="0">
                        <a:buNone/>
                      </a:pPr>
                      <a:r>
                        <a:rPr lang="en-US" sz="1400" b="1" u="sng" kern="1200" noProof="0" dirty="0">
                          <a:solidFill>
                            <a:schemeClr val="tx1"/>
                          </a:solidFill>
                          <a:latin typeface="+mn-lt"/>
                          <a:ea typeface="+mn-ea"/>
                          <a:cs typeface="+mn-cs"/>
                        </a:rPr>
                        <a:t>Impact:</a:t>
                      </a:r>
                    </a:p>
                    <a:p>
                      <a:pPr marL="0" lvl="0" indent="0">
                        <a:buNone/>
                      </a:pPr>
                      <a:r>
                        <a:rPr lang="en-US" sz="1400" b="0" u="none" kern="1200" noProof="0" dirty="0">
                          <a:solidFill>
                            <a:schemeClr val="tx1"/>
                          </a:solidFill>
                          <a:latin typeface="+mn-lt"/>
                          <a:ea typeface="+mn-ea"/>
                          <a:cs typeface="+mn-cs"/>
                        </a:rPr>
                        <a:t>Reduce spending, identify unnecessary expenses, categorize expenses, formulate an ideal budget strategy. Lower monthly spending </a:t>
                      </a:r>
                      <a:r>
                        <a:rPr lang="en-US" sz="1400" b="0" u="none" kern="1200" noProof="0" dirty="0" err="1">
                          <a:solidFill>
                            <a:schemeClr val="tx1"/>
                          </a:solidFill>
                          <a:latin typeface="+mn-lt"/>
                          <a:ea typeface="+mn-ea"/>
                          <a:cs typeface="+mn-cs"/>
                        </a:rPr>
                        <a:t>StDev</a:t>
                      </a:r>
                      <a:r>
                        <a:rPr lang="en-US" sz="1400" b="0" u="none" kern="1200" noProof="0" dirty="0">
                          <a:solidFill>
                            <a:schemeClr val="tx1"/>
                          </a:solidFill>
                          <a:latin typeface="+mn-lt"/>
                          <a:ea typeface="+mn-ea"/>
                          <a:cs typeface="+mn-cs"/>
                        </a:rPr>
                        <a:t> and average.</a:t>
                      </a:r>
                    </a:p>
                    <a:p>
                      <a:pPr marL="0" lvl="0" indent="0">
                        <a:buNone/>
                      </a:pPr>
                      <a:endParaRPr lang="en-US" sz="1400" b="0" u="none" kern="1200" noProof="0" dirty="0">
                        <a:solidFill>
                          <a:schemeClr val="tx1"/>
                        </a:solidFill>
                        <a:latin typeface="+mn-lt"/>
                        <a:ea typeface="+mn-ea"/>
                        <a:cs typeface="+mn-cs"/>
                      </a:endParaRPr>
                    </a:p>
                    <a:p>
                      <a:pPr marL="0" lvl="0" indent="0">
                        <a:buNone/>
                      </a:pPr>
                      <a:endParaRPr lang="en-US" sz="1400" b="0" u="none" kern="1200" noProof="0" dirty="0">
                        <a:solidFill>
                          <a:schemeClr val="tx1"/>
                        </a:solidFill>
                        <a:latin typeface="+mn-lt"/>
                        <a:ea typeface="+mn-ea"/>
                        <a:cs typeface="+mn-cs"/>
                      </a:endParaRPr>
                    </a:p>
                    <a:p>
                      <a:pPr marL="0" lvl="0" indent="0">
                        <a:buNone/>
                      </a:pPr>
                      <a:endParaRPr lang="en-US" sz="1400" b="0" u="none" kern="1200" noProof="0" dirty="0">
                        <a:solidFill>
                          <a:schemeClr val="tx1"/>
                        </a:solidFill>
                        <a:latin typeface="+mn-lt"/>
                        <a:ea typeface="+mn-ea"/>
                        <a:cs typeface="+mn-cs"/>
                      </a:endParaRPr>
                    </a:p>
                    <a:p>
                      <a:pPr marL="0" lvl="0" indent="0">
                        <a:buNone/>
                      </a:pPr>
                      <a:endParaRPr lang="en-US" sz="1400" b="0" u="none" kern="1200" noProof="0" dirty="0">
                        <a:solidFill>
                          <a:schemeClr val="tx1"/>
                        </a:solidFill>
                        <a:latin typeface="+mn-lt"/>
                        <a:ea typeface="+mn-ea"/>
                        <a:cs typeface="+mn-cs"/>
                      </a:endParaRPr>
                    </a:p>
                    <a:p>
                      <a:pPr marL="0" lvl="0" indent="0">
                        <a:buNone/>
                      </a:pPr>
                      <a:endParaRPr lang="en-US" sz="1200" b="1" u="none" dirty="0">
                        <a:solidFill>
                          <a:schemeClr val="tx1"/>
                        </a:solidFill>
                      </a:endParaRPr>
                    </a:p>
                    <a:p>
                      <a:pPr marL="0" lvl="0" indent="0">
                        <a:buNone/>
                      </a:pPr>
                      <a:r>
                        <a:rPr lang="en-US" sz="1200" b="1" u="none" dirty="0">
                          <a:solidFill>
                            <a:schemeClr val="tx1"/>
                          </a:solidFill>
                        </a:rPr>
                        <a:t>Avg Monthly </a:t>
                      </a:r>
                    </a:p>
                    <a:p>
                      <a:pPr marL="0" lvl="0" indent="0">
                        <a:buNone/>
                      </a:pPr>
                      <a:r>
                        <a:rPr lang="en-US" sz="1200" b="1" u="none" dirty="0">
                          <a:solidFill>
                            <a:schemeClr val="tx1"/>
                          </a:solidFill>
                        </a:rPr>
                        <a:t>Spending : </a:t>
                      </a:r>
                    </a:p>
                    <a:p>
                      <a:pPr marL="0" lvl="0" indent="0">
                        <a:buNone/>
                      </a:pPr>
                      <a:r>
                        <a:rPr lang="en-US" sz="1200" b="1" u="none" dirty="0">
                          <a:solidFill>
                            <a:schemeClr val="tx1"/>
                          </a:solidFill>
                        </a:rPr>
                        <a:t>$1417.41</a:t>
                      </a:r>
                      <a:endParaRPr lang="en-US" sz="1200" b="1" dirty="0"/>
                    </a:p>
                    <a:p>
                      <a:pPr marL="0" lvl="0" indent="0">
                        <a:buNone/>
                      </a:pPr>
                      <a:r>
                        <a:rPr lang="en-US" sz="1200" b="1" u="none" dirty="0">
                          <a:solidFill>
                            <a:schemeClr val="tx1"/>
                          </a:solidFill>
                        </a:rPr>
                        <a:t>Ra</a:t>
                      </a:r>
                      <a:r>
                        <a:rPr lang="en-US" sz="1200" b="1" u="none" kern="1200" dirty="0">
                          <a:solidFill>
                            <a:schemeClr val="tx1"/>
                          </a:solidFill>
                          <a:latin typeface="+mn-lt"/>
                          <a:ea typeface="+mn-ea"/>
                          <a:cs typeface="+mn-cs"/>
                        </a:rPr>
                        <a:t>nge : $987.82</a:t>
                      </a:r>
                      <a:endParaRPr lang="en-US" sz="1200" b="1" u="none" kern="1200" noProof="0" dirty="0">
                        <a:solidFill>
                          <a:schemeClr val="tx1"/>
                        </a:solidFill>
                        <a:latin typeface="+mn-lt"/>
                        <a:ea typeface="+mn-ea"/>
                        <a:cs typeface="+mn-cs"/>
                      </a:endParaRPr>
                    </a:p>
                    <a:p>
                      <a:pPr marL="0" lvl="0" indent="0">
                        <a:buNone/>
                      </a:pPr>
                      <a:r>
                        <a:rPr lang="en-US" sz="1200" b="1" u="none" kern="1200" noProof="0" dirty="0" err="1">
                          <a:solidFill>
                            <a:schemeClr val="tx1"/>
                          </a:solidFill>
                          <a:latin typeface="+mn-lt"/>
                          <a:ea typeface="+mn-ea"/>
                          <a:cs typeface="+mn-cs"/>
                        </a:rPr>
                        <a:t>StDev</a:t>
                      </a:r>
                      <a:r>
                        <a:rPr lang="en-US" sz="1200" b="1" u="none" kern="1200" noProof="0" dirty="0">
                          <a:solidFill>
                            <a:schemeClr val="tx1"/>
                          </a:solidFill>
                          <a:latin typeface="+mn-lt"/>
                          <a:ea typeface="+mn-ea"/>
                          <a:cs typeface="+mn-cs"/>
                        </a:rPr>
                        <a:t> : $319.13)</a:t>
                      </a:r>
                      <a:endParaRPr lang="en-US" sz="1200" b="0" u="sng" kern="1200" noProof="0" dirty="0">
                        <a:solidFill>
                          <a:schemeClr val="tx1"/>
                        </a:solidFill>
                        <a:latin typeface="+mn-lt"/>
                        <a:ea typeface="+mn-ea"/>
                        <a:cs typeface="+mn-cs"/>
                      </a:endParaRPr>
                    </a:p>
                  </a:txBody>
                  <a:tcPr>
                    <a:solidFill>
                      <a:schemeClr val="bg2"/>
                    </a:solidFill>
                  </a:tcPr>
                </a:tc>
                <a:tc>
                  <a:txBody>
                    <a:bodyPr/>
                    <a:lstStyle/>
                    <a:p>
                      <a:pPr marL="0" indent="0">
                        <a:buNone/>
                      </a:pPr>
                      <a:r>
                        <a:rPr lang="en-US" sz="1200" u="none" dirty="0">
                          <a:solidFill>
                            <a:schemeClr val="tx1"/>
                          </a:solidFill>
                        </a:rPr>
                        <a:t>W2-3</a:t>
                      </a: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p>
                      <a:pPr marL="0" indent="0">
                        <a:buNone/>
                      </a:pPr>
                      <a:endParaRPr lang="en-US" sz="1200" u="sng" dirty="0">
                        <a:solidFill>
                          <a:schemeClr val="tx1"/>
                        </a:solidFill>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rPr>
                        <a:t> W3-6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rPr>
                        <a:t>SQL Essential/Non</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050" dirty="0">
                        <a:solidFill>
                          <a:schemeClr val="tx1"/>
                        </a:solidFill>
                      </a:endParaRPr>
                    </a:p>
                    <a:p>
                      <a:r>
                        <a:rPr lang="en-US" sz="1050" dirty="0">
                          <a:solidFill>
                            <a:schemeClr val="tx1"/>
                          </a:solidFill>
                        </a:rPr>
                        <a:t>Shopping is the largest expense and  categorized as non-essential, therefore the best target to reduce spending</a:t>
                      </a:r>
                      <a:endParaRPr lang="en-US" sz="1200" dirty="0">
                        <a:solidFill>
                          <a:schemeClr val="tx1"/>
                        </a:solidFill>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rPr>
                        <a:t>W6-7</a:t>
                      </a:r>
                    </a:p>
                    <a:p>
                      <a:endParaRPr lang="en-US" sz="1200" b="1">
                        <a:solidFill>
                          <a:schemeClr val="lt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r>
                        <a:rPr lang="en-US" sz="1200" b="1">
                          <a:solidFill>
                            <a:schemeClr val="tx1"/>
                          </a:solidFill>
                        </a:rPr>
                        <a:t>Hypothesis:</a:t>
                      </a:r>
                    </a:p>
                    <a:p>
                      <a:r>
                        <a:rPr lang="en-US" sz="1200">
                          <a:solidFill>
                            <a:schemeClr val="tx1"/>
                          </a:solidFill>
                        </a:rPr>
                        <a:t>Reducing the amount of non-essential purchases will lower my mean monthly expenditure. </a:t>
                      </a:r>
                    </a:p>
                    <a:p>
                      <a:endParaRPr lang="en-US" sz="1200">
                        <a:solidFill>
                          <a:schemeClr val="tx1"/>
                        </a:solidFill>
                      </a:endParaRPr>
                    </a:p>
                    <a:p>
                      <a:r>
                        <a:rPr lang="en-US" sz="1200" b="1">
                          <a:solidFill>
                            <a:schemeClr val="tx1"/>
                          </a:solidFill>
                        </a:rPr>
                        <a:t>Ho</a:t>
                      </a:r>
                      <a:r>
                        <a:rPr lang="en-US" sz="1200">
                          <a:solidFill>
                            <a:schemeClr val="tx1"/>
                          </a:solidFill>
                        </a:rPr>
                        <a:t> </a:t>
                      </a:r>
                      <a:r>
                        <a:rPr lang="en-US" sz="1200" b="1">
                          <a:solidFill>
                            <a:schemeClr val="tx1"/>
                          </a:solidFill>
                        </a:rPr>
                        <a:t>:</a:t>
                      </a:r>
                      <a:r>
                        <a:rPr lang="en-US" sz="1200">
                          <a:solidFill>
                            <a:schemeClr val="tx1"/>
                          </a:solidFill>
                        </a:rPr>
                        <a:t> Mean monthly expenditure increases or stays the same. </a:t>
                      </a:r>
                      <a:endParaRPr lang="en-US" sz="1200">
                        <a:solidFill>
                          <a:schemeClr val="tx1"/>
                        </a:solidFill>
                        <a:latin typeface="Cambria Math" panose="02040503050406030204" pitchFamily="18" charset="0"/>
                        <a:ea typeface="Cambria Math" panose="02040503050406030204" pitchFamily="18" charset="0"/>
                      </a:endParaRPr>
                    </a:p>
                    <a:p>
                      <a:r>
                        <a:rPr lang="en-US" sz="1200">
                          <a:solidFill>
                            <a:schemeClr val="tx1"/>
                          </a:solidFill>
                          <a:latin typeface="Cambria Math" panose="02040503050406030204" pitchFamily="18" charset="0"/>
                          <a:ea typeface="Cambria Math" panose="02040503050406030204" pitchFamily="18" charset="0"/>
                        </a:rPr>
                        <a:t>(</a:t>
                      </a:r>
                      <a:r>
                        <a:rPr lang="en-US" sz="1200">
                          <a:solidFill>
                            <a:schemeClr val="tx1"/>
                          </a:solidFill>
                        </a:rPr>
                        <a:t>µ</a:t>
                      </a:r>
                      <a:r>
                        <a:rPr lang="en-US" sz="1200">
                          <a:solidFill>
                            <a:schemeClr val="tx1"/>
                          </a:solidFill>
                          <a:latin typeface="Cambria Math" panose="02040503050406030204" pitchFamily="18" charset="0"/>
                          <a:ea typeface="Cambria Math" panose="02040503050406030204" pitchFamily="18" charset="0"/>
                        </a:rPr>
                        <a:t> ≥ $1417.41)</a:t>
                      </a:r>
                      <a:endParaRPr lang="en-US" sz="1200">
                        <a:solidFill>
                          <a:schemeClr val="tx1"/>
                        </a:solidFill>
                      </a:endParaRPr>
                    </a:p>
                    <a:p>
                      <a:r>
                        <a:rPr lang="en-US" sz="1200" b="1">
                          <a:solidFill>
                            <a:schemeClr val="tx1"/>
                          </a:solidFill>
                        </a:rPr>
                        <a:t>Ha</a:t>
                      </a:r>
                      <a:r>
                        <a:rPr lang="en-US" sz="1200">
                          <a:solidFill>
                            <a:schemeClr val="tx1"/>
                          </a:solidFill>
                        </a:rPr>
                        <a:t> </a:t>
                      </a:r>
                      <a:r>
                        <a:rPr lang="en-US" sz="1200" b="1">
                          <a:solidFill>
                            <a:schemeClr val="tx1"/>
                          </a:solidFill>
                        </a:rPr>
                        <a:t>:</a:t>
                      </a:r>
                      <a:r>
                        <a:rPr lang="en-US" sz="1200">
                          <a:solidFill>
                            <a:schemeClr val="tx1"/>
                          </a:solidFill>
                        </a:rPr>
                        <a:t> Mean monthly expenditure decreases. </a:t>
                      </a:r>
                    </a:p>
                    <a:p>
                      <a:r>
                        <a:rPr lang="en-US" sz="1200">
                          <a:solidFill>
                            <a:schemeClr val="tx1"/>
                          </a:solidFill>
                        </a:rPr>
                        <a:t>(µ </a:t>
                      </a:r>
                      <a:r>
                        <a:rPr lang="en-US" sz="1200">
                          <a:solidFill>
                            <a:schemeClr val="tx1"/>
                          </a:solidFill>
                          <a:latin typeface="Cambria Math" panose="02040503050406030204" pitchFamily="18" charset="0"/>
                          <a:ea typeface="Cambria Math" panose="02040503050406030204" pitchFamily="18" charset="0"/>
                        </a:rPr>
                        <a:t>&lt; $1417.41)</a:t>
                      </a:r>
                    </a:p>
                    <a:p>
                      <a:endParaRPr lang="en-US" sz="1200" dirty="0">
                        <a:solidFill>
                          <a:schemeClr val="tx1"/>
                        </a:solidFill>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a:solidFill>
                            <a:schemeClr val="tx1"/>
                          </a:solidFill>
                        </a:rPr>
                        <a:t>W8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1"/>
                          </a:solidFill>
                        </a:rPr>
                        <a:t>Monthly expenditure in February decreases significantly compared to previous months (down $435.14)</a:t>
                      </a:r>
                    </a:p>
                    <a:p>
                      <a:endParaRPr lang="en-US" sz="120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endParaRPr lang="en-US" sz="1050" b="0">
                        <a:solidFill>
                          <a:schemeClr val="tx1"/>
                        </a:solidFill>
                      </a:endParaRPr>
                    </a:p>
                    <a:p>
                      <a:r>
                        <a:rPr lang="en-US" sz="1050" b="0">
                          <a:solidFill>
                            <a:schemeClr val="tx1"/>
                          </a:solidFill>
                        </a:rPr>
                        <a:t>Febuary brought the mean of monthly purchases down and coincidently raised the SD and range. This indicated this month is an outlier for the previous months. </a:t>
                      </a:r>
                    </a:p>
                    <a:p>
                      <a:endParaRPr lang="en-US" sz="1200" b="0">
                        <a:solidFill>
                          <a:schemeClr val="tx1"/>
                        </a:solidFill>
                      </a:endParaRPr>
                    </a:p>
                    <a:p>
                      <a:endParaRPr lang="en-US" sz="1200" b="1">
                        <a:solidFill>
                          <a:schemeClr val="tx1"/>
                        </a:solidFill>
                      </a:endParaRPr>
                    </a:p>
                    <a:p>
                      <a:endParaRPr lang="en-US" sz="1200" b="1">
                        <a:solidFill>
                          <a:schemeClr val="tx1"/>
                        </a:solidFill>
                      </a:endParaRPr>
                    </a:p>
                    <a:p>
                      <a:endParaRPr lang="en-US" sz="1200" b="1">
                        <a:solidFill>
                          <a:schemeClr val="tx1"/>
                        </a:solidFill>
                      </a:endParaRPr>
                    </a:p>
                    <a:p>
                      <a:r>
                        <a:rPr lang="en-US" sz="1200" b="1">
                          <a:solidFill>
                            <a:schemeClr val="tx1"/>
                          </a:solidFill>
                        </a:rPr>
                        <a:t>Success! </a:t>
                      </a:r>
                      <a:r>
                        <a:rPr lang="en-US" sz="1200" b="0">
                          <a:solidFill>
                            <a:schemeClr val="tx1"/>
                          </a:solidFill>
                        </a:rPr>
                        <a:t>(with a caveat)</a:t>
                      </a:r>
                    </a:p>
                    <a:p>
                      <a:r>
                        <a:rPr lang="en-US" sz="1200" b="0">
                          <a:solidFill>
                            <a:schemeClr val="tx1"/>
                          </a:solidFill>
                        </a:rPr>
                        <a:t>Although spending has decreased and I’ve reduced non-essential purchases, I need more monthly data to strengthen the proof.</a:t>
                      </a:r>
                      <a:endParaRPr lang="en-US" sz="1400" b="0">
                        <a:solidFill>
                          <a:schemeClr val="tx1"/>
                        </a:solidFill>
                      </a:endParaRPr>
                    </a:p>
                    <a:p>
                      <a:endParaRPr lang="en-US" sz="1200" dirty="0"/>
                    </a:p>
                  </a:txBody>
                  <a:tcPr>
                    <a:solidFill>
                      <a:schemeClr val="bg2"/>
                    </a:solidFill>
                  </a:tcPr>
                </a:tc>
                <a:extLst>
                  <a:ext uri="{0D108BD9-81ED-4DB2-BD59-A6C34878D82A}">
                    <a16:rowId xmlns:a16="http://schemas.microsoft.com/office/drawing/2014/main" val="738642814"/>
                  </a:ext>
                </a:extLst>
              </a:tr>
            </a:tbl>
          </a:graphicData>
        </a:graphic>
      </p:graphicFrame>
      <p:sp>
        <p:nvSpPr>
          <p:cNvPr id="9" name="Arrow: Pentagon 8">
            <a:extLst>
              <a:ext uri="{FF2B5EF4-FFF2-40B4-BE49-F238E27FC236}">
                <a16:creationId xmlns:a16="http://schemas.microsoft.com/office/drawing/2014/main" id="{C6EC17EE-A345-4C52-A6AB-43A295D26DB3}"/>
              </a:ext>
            </a:extLst>
          </p:cNvPr>
          <p:cNvSpPr/>
          <p:nvPr/>
        </p:nvSpPr>
        <p:spPr>
          <a:xfrm>
            <a:off x="2624" y="-3301"/>
            <a:ext cx="2435550" cy="574496"/>
          </a:xfrm>
          <a:prstGeom prst="homePlat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DEFINE</a:t>
            </a:r>
          </a:p>
        </p:txBody>
      </p:sp>
      <p:sp>
        <p:nvSpPr>
          <p:cNvPr id="10" name="Arrow: Chevron 9">
            <a:extLst>
              <a:ext uri="{FF2B5EF4-FFF2-40B4-BE49-F238E27FC236}">
                <a16:creationId xmlns:a16="http://schemas.microsoft.com/office/drawing/2014/main" id="{A5DDB12C-EECF-44C2-A5D6-DF851B2CC765}"/>
              </a:ext>
            </a:extLst>
          </p:cNvPr>
          <p:cNvSpPr/>
          <p:nvPr/>
        </p:nvSpPr>
        <p:spPr>
          <a:xfrm>
            <a:off x="2436256" y="-2856"/>
            <a:ext cx="2428428" cy="574496"/>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 MEASURE</a:t>
            </a:r>
          </a:p>
        </p:txBody>
      </p:sp>
      <p:sp>
        <p:nvSpPr>
          <p:cNvPr id="14" name="Arrow: Chevron 13">
            <a:extLst>
              <a:ext uri="{FF2B5EF4-FFF2-40B4-BE49-F238E27FC236}">
                <a16:creationId xmlns:a16="http://schemas.microsoft.com/office/drawing/2014/main" id="{924A85CC-A175-4585-A73F-61AD68765A14}"/>
              </a:ext>
            </a:extLst>
          </p:cNvPr>
          <p:cNvSpPr/>
          <p:nvPr/>
        </p:nvSpPr>
        <p:spPr>
          <a:xfrm>
            <a:off x="4878928" y="-2857"/>
            <a:ext cx="2428428" cy="574496"/>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 ANALYZE</a:t>
            </a:r>
          </a:p>
        </p:txBody>
      </p:sp>
      <p:sp>
        <p:nvSpPr>
          <p:cNvPr id="15" name="Arrow: Chevron 14">
            <a:extLst>
              <a:ext uri="{FF2B5EF4-FFF2-40B4-BE49-F238E27FC236}">
                <a16:creationId xmlns:a16="http://schemas.microsoft.com/office/drawing/2014/main" id="{A075BFE6-D8F7-45DD-8C3D-DB73BF59A7E2}"/>
              </a:ext>
            </a:extLst>
          </p:cNvPr>
          <p:cNvSpPr/>
          <p:nvPr/>
        </p:nvSpPr>
        <p:spPr>
          <a:xfrm>
            <a:off x="7307358" y="-2857"/>
            <a:ext cx="2428428" cy="574496"/>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IMPROVE</a:t>
            </a:r>
          </a:p>
        </p:txBody>
      </p:sp>
      <p:sp>
        <p:nvSpPr>
          <p:cNvPr id="17" name="Arrow: Chevron 16">
            <a:extLst>
              <a:ext uri="{FF2B5EF4-FFF2-40B4-BE49-F238E27FC236}">
                <a16:creationId xmlns:a16="http://schemas.microsoft.com/office/drawing/2014/main" id="{FBC58260-A159-4BD9-9449-0986F9E9545D}"/>
              </a:ext>
            </a:extLst>
          </p:cNvPr>
          <p:cNvSpPr/>
          <p:nvPr/>
        </p:nvSpPr>
        <p:spPr>
          <a:xfrm>
            <a:off x="9735787" y="-2858"/>
            <a:ext cx="2428428" cy="5744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a:t>
            </a:r>
            <a:r>
              <a:rPr lang="en-US" dirty="0">
                <a:solidFill>
                  <a:srgbClr val="FFFFFF"/>
                </a:solidFill>
              </a:rPr>
              <a:t>CONTROL</a:t>
            </a:r>
            <a:endParaRPr lang="en-US" dirty="0">
              <a:solidFill>
                <a:schemeClr val="tx1"/>
              </a:solidFill>
            </a:endParaRPr>
          </a:p>
        </p:txBody>
      </p:sp>
      <p:pic>
        <p:nvPicPr>
          <p:cNvPr id="7" name="Picture 6" descr="A picture containing meter, clock&#10;&#10;Description automatically generated">
            <a:extLst>
              <a:ext uri="{FF2B5EF4-FFF2-40B4-BE49-F238E27FC236}">
                <a16:creationId xmlns:a16="http://schemas.microsoft.com/office/drawing/2014/main" id="{40F40398-2FE0-407D-811C-9AB4D7A6C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 y="4691536"/>
            <a:ext cx="2447621" cy="1413963"/>
          </a:xfrm>
          <a:prstGeom prst="rect">
            <a:avLst/>
          </a:prstGeom>
        </p:spPr>
      </p:pic>
      <p:sp>
        <p:nvSpPr>
          <p:cNvPr id="8" name="Speech Bubble: Rectangle 7">
            <a:extLst>
              <a:ext uri="{FF2B5EF4-FFF2-40B4-BE49-F238E27FC236}">
                <a16:creationId xmlns:a16="http://schemas.microsoft.com/office/drawing/2014/main" id="{956D9EB0-BCED-4012-B884-E8826B017DD9}"/>
              </a:ext>
            </a:extLst>
          </p:cNvPr>
          <p:cNvSpPr/>
          <p:nvPr/>
        </p:nvSpPr>
        <p:spPr>
          <a:xfrm>
            <a:off x="3509958" y="594861"/>
            <a:ext cx="1379197" cy="574497"/>
          </a:xfrm>
          <a:prstGeom prst="wedgeRectCallout">
            <a:avLst>
              <a:gd name="adj1" fmla="val 8669"/>
              <a:gd name="adj2" fmla="val 248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Shows the monthly spikes (September/ January)</a:t>
            </a:r>
          </a:p>
        </p:txBody>
      </p:sp>
      <mc:AlternateContent xmlns:mc="http://schemas.openxmlformats.org/markup-compatibility/2006">
        <mc:Choice xmlns:cx1="http://schemas.microsoft.com/office/drawing/2015/9/8/chartex" Requires="cx1">
          <p:graphicFrame>
            <p:nvGraphicFramePr>
              <p:cNvPr id="46" name="Chart 45">
                <a:extLst>
                  <a:ext uri="{FF2B5EF4-FFF2-40B4-BE49-F238E27FC236}">
                    <a16:creationId xmlns:a16="http://schemas.microsoft.com/office/drawing/2014/main" id="{59437669-397F-4AC7-ABE4-A3DCA3D04686}"/>
                  </a:ext>
                </a:extLst>
              </p:cNvPr>
              <p:cNvGraphicFramePr/>
              <p:nvPr>
                <p:extLst>
                  <p:ext uri="{D42A27DB-BD31-4B8C-83A1-F6EECF244321}">
                    <p14:modId xmlns:p14="http://schemas.microsoft.com/office/powerpoint/2010/main" val="1329593540"/>
                  </p:ext>
                </p:extLst>
              </p:nvPr>
            </p:nvGraphicFramePr>
            <p:xfrm>
              <a:off x="2401603" y="1666824"/>
              <a:ext cx="2428428" cy="1997242"/>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6" name="Chart 45">
                <a:extLst>
                  <a:ext uri="{FF2B5EF4-FFF2-40B4-BE49-F238E27FC236}">
                    <a16:creationId xmlns:a16="http://schemas.microsoft.com/office/drawing/2014/main" id="{59437669-397F-4AC7-ABE4-A3DCA3D04686}"/>
                  </a:ext>
                </a:extLst>
              </p:cNvPr>
              <p:cNvPicPr>
                <a:picLocks noGrp="1" noRot="1" noChangeAspect="1" noMove="1" noResize="1" noEditPoints="1" noAdjustHandles="1" noChangeArrowheads="1" noChangeShapeType="1"/>
              </p:cNvPicPr>
              <p:nvPr/>
            </p:nvPicPr>
            <p:blipFill>
              <a:blip r:embed="rId4"/>
              <a:stretch>
                <a:fillRect/>
              </a:stretch>
            </p:blipFill>
            <p:spPr>
              <a:xfrm>
                <a:off x="2401603" y="1666824"/>
                <a:ext cx="2428428" cy="199724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48" name="Chart 47">
                <a:extLst>
                  <a:ext uri="{FF2B5EF4-FFF2-40B4-BE49-F238E27FC236}">
                    <a16:creationId xmlns:a16="http://schemas.microsoft.com/office/drawing/2014/main" id="{63676E27-39B6-4AB1-BCCD-FE101CBC5D0A}"/>
                  </a:ext>
                </a:extLst>
              </p:cNvPr>
              <p:cNvGraphicFramePr/>
              <p:nvPr>
                <p:extLst>
                  <p:ext uri="{D42A27DB-BD31-4B8C-83A1-F6EECF244321}">
                    <p14:modId xmlns:p14="http://schemas.microsoft.com/office/powerpoint/2010/main" val="2864343018"/>
                  </p:ext>
                </p:extLst>
              </p:nvPr>
            </p:nvGraphicFramePr>
            <p:xfrm>
              <a:off x="5028441" y="2080812"/>
              <a:ext cx="2790361" cy="2672753"/>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48" name="Chart 47">
                <a:extLst>
                  <a:ext uri="{FF2B5EF4-FFF2-40B4-BE49-F238E27FC236}">
                    <a16:creationId xmlns:a16="http://schemas.microsoft.com/office/drawing/2014/main" id="{63676E27-39B6-4AB1-BCCD-FE101CBC5D0A}"/>
                  </a:ext>
                </a:extLst>
              </p:cNvPr>
              <p:cNvPicPr>
                <a:picLocks noGrp="1" noRot="1" noChangeAspect="1" noMove="1" noResize="1" noEditPoints="1" noAdjustHandles="1" noChangeArrowheads="1" noChangeShapeType="1"/>
              </p:cNvPicPr>
              <p:nvPr/>
            </p:nvPicPr>
            <p:blipFill>
              <a:blip r:embed="rId6"/>
              <a:stretch>
                <a:fillRect/>
              </a:stretch>
            </p:blipFill>
            <p:spPr>
              <a:xfrm>
                <a:off x="5028441" y="2080812"/>
                <a:ext cx="2790361" cy="2672753"/>
              </a:xfrm>
              <a:prstGeom prst="rect">
                <a:avLst/>
              </a:prstGeom>
            </p:spPr>
          </p:pic>
        </mc:Fallback>
      </mc:AlternateContent>
      <p:sp>
        <p:nvSpPr>
          <p:cNvPr id="50" name="Speech Bubble: Rectangle 49">
            <a:extLst>
              <a:ext uri="{FF2B5EF4-FFF2-40B4-BE49-F238E27FC236}">
                <a16:creationId xmlns:a16="http://schemas.microsoft.com/office/drawing/2014/main" id="{98266BB7-F89F-4B9C-B351-A2D1DCD0DD76}"/>
              </a:ext>
            </a:extLst>
          </p:cNvPr>
          <p:cNvSpPr/>
          <p:nvPr/>
        </p:nvSpPr>
        <p:spPr>
          <a:xfrm>
            <a:off x="4904365" y="3864739"/>
            <a:ext cx="846153" cy="877030"/>
          </a:xfrm>
          <a:prstGeom prst="wedgeRectCallout">
            <a:avLst>
              <a:gd name="adj1" fmla="val 57514"/>
              <a:gd name="adj2" fmla="val -939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‘Shopping’ is the highest % of total</a:t>
            </a:r>
          </a:p>
        </p:txBody>
      </p:sp>
      <p:sp>
        <p:nvSpPr>
          <p:cNvPr id="2" name="TextBox 1">
            <a:extLst>
              <a:ext uri="{FF2B5EF4-FFF2-40B4-BE49-F238E27FC236}">
                <a16:creationId xmlns:a16="http://schemas.microsoft.com/office/drawing/2014/main" id="{C4B4207E-9FA3-4C2A-BADC-C3AE3D60F4DF}"/>
              </a:ext>
            </a:extLst>
          </p:cNvPr>
          <p:cNvSpPr txBox="1"/>
          <p:nvPr/>
        </p:nvSpPr>
        <p:spPr>
          <a:xfrm>
            <a:off x="2433496" y="913951"/>
            <a:ext cx="1943195" cy="1015663"/>
          </a:xfrm>
          <a:prstGeom prst="rect">
            <a:avLst/>
          </a:prstGeom>
          <a:noFill/>
        </p:spPr>
        <p:txBody>
          <a:bodyPr wrap="square" rtlCol="0">
            <a:spAutoFit/>
          </a:bodyPr>
          <a:lstStyle/>
          <a:p>
            <a:r>
              <a:rPr lang="en-US" sz="1200" b="1" u="sng" dirty="0"/>
              <a:t>Data Collection:</a:t>
            </a:r>
          </a:p>
          <a:p>
            <a:r>
              <a:rPr lang="en-US" sz="1200" dirty="0"/>
              <a:t>My data source was all exported from my credit card history.</a:t>
            </a:r>
          </a:p>
          <a:p>
            <a:endParaRPr lang="en-US" sz="1200" dirty="0"/>
          </a:p>
        </p:txBody>
      </p:sp>
      <p:graphicFrame>
        <p:nvGraphicFramePr>
          <p:cNvPr id="16" name="Chart 15">
            <a:extLst>
              <a:ext uri="{FF2B5EF4-FFF2-40B4-BE49-F238E27FC236}">
                <a16:creationId xmlns:a16="http://schemas.microsoft.com/office/drawing/2014/main" id="{2B368696-6C69-4B1D-86A4-B4E1508A89D7}"/>
              </a:ext>
            </a:extLst>
          </p:cNvPr>
          <p:cNvGraphicFramePr>
            <a:graphicFrameLocks/>
          </p:cNvGraphicFramePr>
          <p:nvPr>
            <p:extLst>
              <p:ext uri="{D42A27DB-BD31-4B8C-83A1-F6EECF244321}">
                <p14:modId xmlns:p14="http://schemas.microsoft.com/office/powerpoint/2010/main" val="4119447799"/>
              </p:ext>
            </p:extLst>
          </p:nvPr>
        </p:nvGraphicFramePr>
        <p:xfrm>
          <a:off x="4658183" y="5381737"/>
          <a:ext cx="3393682" cy="164532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a:extLst>
              <a:ext uri="{FF2B5EF4-FFF2-40B4-BE49-F238E27FC236}">
                <a16:creationId xmlns:a16="http://schemas.microsoft.com/office/drawing/2014/main" id="{3A4B93FE-D82C-47C6-9964-65692E116FA7}"/>
              </a:ext>
            </a:extLst>
          </p:cNvPr>
          <p:cNvGraphicFramePr>
            <a:graphicFrameLocks/>
          </p:cNvGraphicFramePr>
          <p:nvPr>
            <p:extLst>
              <p:ext uri="{D42A27DB-BD31-4B8C-83A1-F6EECF244321}">
                <p14:modId xmlns:p14="http://schemas.microsoft.com/office/powerpoint/2010/main" val="2531463889"/>
              </p:ext>
            </p:extLst>
          </p:nvPr>
        </p:nvGraphicFramePr>
        <p:xfrm>
          <a:off x="2417063" y="3664066"/>
          <a:ext cx="2447621" cy="1905939"/>
        </p:xfrm>
        <a:graphic>
          <a:graphicData uri="http://schemas.openxmlformats.org/drawingml/2006/chart">
            <c:chart xmlns:c="http://schemas.openxmlformats.org/drawingml/2006/chart" xmlns:r="http://schemas.openxmlformats.org/officeDocument/2006/relationships" r:id="rId8"/>
          </a:graphicData>
        </a:graphic>
      </p:graphicFrame>
      <p:sp>
        <p:nvSpPr>
          <p:cNvPr id="19" name="Speech Bubble: Rectangle 18">
            <a:extLst>
              <a:ext uri="{FF2B5EF4-FFF2-40B4-BE49-F238E27FC236}">
                <a16:creationId xmlns:a16="http://schemas.microsoft.com/office/drawing/2014/main" id="{23876DC2-16D8-4F30-9D11-AC6B0B9D93D7}"/>
              </a:ext>
            </a:extLst>
          </p:cNvPr>
          <p:cNvSpPr/>
          <p:nvPr/>
        </p:nvSpPr>
        <p:spPr>
          <a:xfrm>
            <a:off x="2654618" y="5773119"/>
            <a:ext cx="1922398" cy="877030"/>
          </a:xfrm>
          <a:prstGeom prst="wedgeRectCallout">
            <a:avLst>
              <a:gd name="adj1" fmla="val -1305"/>
              <a:gd name="adj2" fmla="val -156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 easily visible correlation between amount of non-essential purchases and total monthly expenditure.</a:t>
            </a:r>
          </a:p>
        </p:txBody>
      </p:sp>
      <p:pic>
        <p:nvPicPr>
          <p:cNvPr id="4" name="Picture 3">
            <a:extLst>
              <a:ext uri="{FF2B5EF4-FFF2-40B4-BE49-F238E27FC236}">
                <a16:creationId xmlns:a16="http://schemas.microsoft.com/office/drawing/2014/main" id="{43A9F092-BCF6-4639-BA00-47395C2C368D}"/>
              </a:ext>
            </a:extLst>
          </p:cNvPr>
          <p:cNvPicPr>
            <a:picLocks noChangeAspect="1"/>
          </p:cNvPicPr>
          <p:nvPr/>
        </p:nvPicPr>
        <p:blipFill>
          <a:blip r:embed="rId9"/>
          <a:stretch>
            <a:fillRect/>
          </a:stretch>
        </p:blipFill>
        <p:spPr>
          <a:xfrm>
            <a:off x="5019897" y="978550"/>
            <a:ext cx="1749917" cy="1100080"/>
          </a:xfrm>
          <a:prstGeom prst="rect">
            <a:avLst/>
          </a:prstGeom>
        </p:spPr>
      </p:pic>
      <p:sp>
        <p:nvSpPr>
          <p:cNvPr id="20" name="Speech Bubble: Rectangle 19">
            <a:extLst>
              <a:ext uri="{FF2B5EF4-FFF2-40B4-BE49-F238E27FC236}">
                <a16:creationId xmlns:a16="http://schemas.microsoft.com/office/drawing/2014/main" id="{E91B5E48-4242-4E61-AF93-0BE69154CF38}"/>
              </a:ext>
            </a:extLst>
          </p:cNvPr>
          <p:cNvSpPr/>
          <p:nvPr/>
        </p:nvSpPr>
        <p:spPr>
          <a:xfrm>
            <a:off x="7136738" y="6086654"/>
            <a:ext cx="2769668" cy="693695"/>
          </a:xfrm>
          <a:prstGeom prst="wedgeRectCallout">
            <a:avLst>
              <a:gd name="adj1" fmla="val -69177"/>
              <a:gd name="adj2" fmla="val -49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This control run chart shows that my purchases are in control.  I think this is due to a lack of data and because the data came before any attempt at control.  REJECT!</a:t>
            </a:r>
          </a:p>
        </p:txBody>
      </p:sp>
      <p:sp>
        <p:nvSpPr>
          <p:cNvPr id="6" name="TextBox 5">
            <a:extLst>
              <a:ext uri="{FF2B5EF4-FFF2-40B4-BE49-F238E27FC236}">
                <a16:creationId xmlns:a16="http://schemas.microsoft.com/office/drawing/2014/main" id="{4887B63F-2029-4E2D-BD9F-8F5CC15999BD}"/>
              </a:ext>
            </a:extLst>
          </p:cNvPr>
          <p:cNvSpPr txBox="1"/>
          <p:nvPr/>
        </p:nvSpPr>
        <p:spPr>
          <a:xfrm>
            <a:off x="6719935" y="1082551"/>
            <a:ext cx="1249809" cy="923330"/>
          </a:xfrm>
          <a:prstGeom prst="rect">
            <a:avLst/>
          </a:prstGeom>
          <a:noFill/>
        </p:spPr>
        <p:txBody>
          <a:bodyPr wrap="square" rtlCol="0">
            <a:spAutoFit/>
          </a:bodyPr>
          <a:lstStyle/>
          <a:p>
            <a:r>
              <a:rPr lang="en-US" sz="900" dirty="0"/>
              <a:t>SQL Calculation using non-essential purchases as defects, results in very low efficiency of purchases</a:t>
            </a:r>
          </a:p>
        </p:txBody>
      </p:sp>
      <p:pic>
        <p:nvPicPr>
          <p:cNvPr id="3" name="Picture 2">
            <a:extLst>
              <a:ext uri="{FF2B5EF4-FFF2-40B4-BE49-F238E27FC236}">
                <a16:creationId xmlns:a16="http://schemas.microsoft.com/office/drawing/2014/main" id="{B5864E63-3C45-4E07-A834-653696ED456E}"/>
              </a:ext>
            </a:extLst>
          </p:cNvPr>
          <p:cNvPicPr>
            <a:picLocks noChangeAspect="1"/>
          </p:cNvPicPr>
          <p:nvPr/>
        </p:nvPicPr>
        <p:blipFill>
          <a:blip r:embed="rId10"/>
          <a:stretch>
            <a:fillRect/>
          </a:stretch>
        </p:blipFill>
        <p:spPr>
          <a:xfrm>
            <a:off x="9639814" y="1574311"/>
            <a:ext cx="2526277" cy="1190888"/>
          </a:xfrm>
          <a:prstGeom prst="rect">
            <a:avLst/>
          </a:prstGeom>
        </p:spPr>
      </p:pic>
      <p:pic>
        <p:nvPicPr>
          <p:cNvPr id="12" name="Picture 11">
            <a:extLst>
              <a:ext uri="{FF2B5EF4-FFF2-40B4-BE49-F238E27FC236}">
                <a16:creationId xmlns:a16="http://schemas.microsoft.com/office/drawing/2014/main" id="{9F1F24B3-101F-42A2-B56C-175F70B6FC53}"/>
              </a:ext>
            </a:extLst>
          </p:cNvPr>
          <p:cNvPicPr>
            <a:picLocks noChangeAspect="1"/>
          </p:cNvPicPr>
          <p:nvPr/>
        </p:nvPicPr>
        <p:blipFill>
          <a:blip r:embed="rId11"/>
          <a:stretch>
            <a:fillRect/>
          </a:stretch>
        </p:blipFill>
        <p:spPr>
          <a:xfrm>
            <a:off x="10154482" y="4898139"/>
            <a:ext cx="2037518" cy="629219"/>
          </a:xfrm>
          <a:prstGeom prst="rect">
            <a:avLst/>
          </a:prstGeom>
        </p:spPr>
      </p:pic>
      <p:sp>
        <p:nvSpPr>
          <p:cNvPr id="13" name="TextBox 12">
            <a:extLst>
              <a:ext uri="{FF2B5EF4-FFF2-40B4-BE49-F238E27FC236}">
                <a16:creationId xmlns:a16="http://schemas.microsoft.com/office/drawing/2014/main" id="{FE57788E-EA4E-4F0C-866C-E834D48CF6CE}"/>
              </a:ext>
            </a:extLst>
          </p:cNvPr>
          <p:cNvSpPr txBox="1"/>
          <p:nvPr/>
        </p:nvSpPr>
        <p:spPr>
          <a:xfrm>
            <a:off x="10166808" y="2698544"/>
            <a:ext cx="1858684" cy="1061829"/>
          </a:xfrm>
          <a:prstGeom prst="rect">
            <a:avLst/>
          </a:prstGeom>
          <a:noFill/>
        </p:spPr>
        <p:txBody>
          <a:bodyPr wrap="square" rtlCol="0">
            <a:spAutoFit/>
          </a:bodyPr>
          <a:lstStyle/>
          <a:p>
            <a:r>
              <a:rPr lang="en-US" sz="1050" b="1" dirty="0"/>
              <a:t>SQL V2 (Above)</a:t>
            </a:r>
          </a:p>
          <a:p>
            <a:r>
              <a:rPr lang="en-US" sz="1050" dirty="0"/>
              <a:t>Sigma level of essential purchases increased, with more months like February it should increase even more</a:t>
            </a:r>
          </a:p>
        </p:txBody>
      </p:sp>
      <p:pic>
        <p:nvPicPr>
          <p:cNvPr id="22" name="Picture 21">
            <a:extLst>
              <a:ext uri="{FF2B5EF4-FFF2-40B4-BE49-F238E27FC236}">
                <a16:creationId xmlns:a16="http://schemas.microsoft.com/office/drawing/2014/main" id="{3ADB7449-4ECD-483A-9D08-06DB862B2628}"/>
              </a:ext>
            </a:extLst>
          </p:cNvPr>
          <p:cNvPicPr>
            <a:picLocks noChangeAspect="1"/>
          </p:cNvPicPr>
          <p:nvPr/>
        </p:nvPicPr>
        <p:blipFill>
          <a:blip r:embed="rId12"/>
          <a:stretch>
            <a:fillRect/>
          </a:stretch>
        </p:blipFill>
        <p:spPr>
          <a:xfrm>
            <a:off x="7971070" y="5283804"/>
            <a:ext cx="1316624" cy="725199"/>
          </a:xfrm>
          <a:prstGeom prst="rect">
            <a:avLst/>
          </a:prstGeom>
        </p:spPr>
      </p:pic>
      <p:sp>
        <p:nvSpPr>
          <p:cNvPr id="23" name="TextBox 22">
            <a:extLst>
              <a:ext uri="{FF2B5EF4-FFF2-40B4-BE49-F238E27FC236}">
                <a16:creationId xmlns:a16="http://schemas.microsoft.com/office/drawing/2014/main" id="{05ED16F1-2883-4D22-BD17-EBE3F140FB4E}"/>
              </a:ext>
            </a:extLst>
          </p:cNvPr>
          <p:cNvSpPr txBox="1"/>
          <p:nvPr/>
        </p:nvSpPr>
        <p:spPr>
          <a:xfrm>
            <a:off x="9269061" y="5135649"/>
            <a:ext cx="897747" cy="938719"/>
          </a:xfrm>
          <a:prstGeom prst="rect">
            <a:avLst/>
          </a:prstGeom>
          <a:noFill/>
        </p:spPr>
        <p:txBody>
          <a:bodyPr wrap="square" rtlCol="0">
            <a:spAutoFit/>
          </a:bodyPr>
          <a:lstStyle/>
          <a:p>
            <a:r>
              <a:rPr lang="en-US" sz="1100" dirty="0"/>
              <a:t>Not enough data for accurate test</a:t>
            </a:r>
          </a:p>
        </p:txBody>
      </p:sp>
      <p:sp>
        <p:nvSpPr>
          <p:cNvPr id="24" name="TextBox 23">
            <a:extLst>
              <a:ext uri="{FF2B5EF4-FFF2-40B4-BE49-F238E27FC236}">
                <a16:creationId xmlns:a16="http://schemas.microsoft.com/office/drawing/2014/main" id="{BF54702C-72D9-4A2A-AB16-D33BFBF4A431}"/>
              </a:ext>
            </a:extLst>
          </p:cNvPr>
          <p:cNvSpPr txBox="1"/>
          <p:nvPr/>
        </p:nvSpPr>
        <p:spPr>
          <a:xfrm>
            <a:off x="7920512" y="909048"/>
            <a:ext cx="1693394" cy="1585049"/>
          </a:xfrm>
          <a:prstGeom prst="rect">
            <a:avLst/>
          </a:prstGeom>
          <a:noFill/>
        </p:spPr>
        <p:txBody>
          <a:bodyPr wrap="square" rtlCol="0">
            <a:spAutoFit/>
          </a:bodyPr>
          <a:lstStyle/>
          <a:p>
            <a:r>
              <a:rPr lang="en-US" sz="1100" b="1" dirty="0"/>
              <a:t>Major contributor to high expenses is shopping. Best target for reduction.</a:t>
            </a:r>
          </a:p>
          <a:p>
            <a:endParaRPr lang="en-US" sz="1100" b="1" dirty="0"/>
          </a:p>
          <a:p>
            <a:r>
              <a:rPr lang="en-US" sz="1100" b="1" dirty="0"/>
              <a:t>Only applicable targets are non-essential purchases.</a:t>
            </a:r>
          </a:p>
          <a:p>
            <a:endParaRPr lang="en-US" sz="900" dirty="0"/>
          </a:p>
        </p:txBody>
      </p:sp>
    </p:spTree>
    <p:extLst>
      <p:ext uri="{BB962C8B-B14F-4D97-AF65-F5344CB8AC3E}">
        <p14:creationId xmlns:p14="http://schemas.microsoft.com/office/powerpoint/2010/main" val="307797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80017A3-5B51-4A1C-A3D1-731465413EE1}"/>
              </a:ext>
            </a:extLst>
          </p:cNvPr>
          <p:cNvSpPr>
            <a:spLocks noGrp="1"/>
          </p:cNvSpPr>
          <p:nvPr>
            <p:ph type="title"/>
          </p:nvPr>
        </p:nvSpPr>
        <p:spPr>
          <a:xfrm>
            <a:off x="965198" y="643466"/>
            <a:ext cx="3092718" cy="552873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sz="2800" dirty="0">
                <a:solidFill>
                  <a:srgbClr val="FFFFFF"/>
                </a:solidFill>
              </a:rPr>
              <a:t>(D) </a:t>
            </a:r>
          </a:p>
          <a:p>
            <a:r>
              <a:rPr lang="en-US" sz="2800" dirty="0">
                <a:solidFill>
                  <a:srgbClr val="FFFFFF"/>
                </a:solidFill>
              </a:rPr>
              <a:t>DEFINE</a:t>
            </a:r>
          </a:p>
        </p:txBody>
      </p:sp>
      <p:sp useBgFill="1">
        <p:nvSpPr>
          <p:cNvPr id="18"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90D5C5FA-AE56-421E-B204-570720F8B9DB}"/>
              </a:ext>
            </a:extLst>
          </p:cNvPr>
          <p:cNvSpPr>
            <a:spLocks noGrp="1"/>
          </p:cNvSpPr>
          <p:nvPr>
            <p:ph idx="1"/>
          </p:nvPr>
        </p:nvSpPr>
        <p:spPr>
          <a:xfrm>
            <a:off x="4821898" y="643466"/>
            <a:ext cx="5827472" cy="5571067"/>
          </a:xfrm>
        </p:spPr>
        <p:txBody>
          <a:bodyPr>
            <a:normAutofit/>
          </a:bodyPr>
          <a:lstStyle/>
          <a:p>
            <a:pPr marL="0" indent="0">
              <a:buNone/>
            </a:pPr>
            <a:r>
              <a:rPr lang="en-US" sz="2400" b="1" dirty="0"/>
              <a:t>F(x)=y</a:t>
            </a:r>
          </a:p>
          <a:p>
            <a:r>
              <a:rPr lang="en-US" sz="2400" b="1" dirty="0"/>
              <a:t>X : </a:t>
            </a:r>
            <a:r>
              <a:rPr lang="en-US" sz="2400" dirty="0"/>
              <a:t>Types of purchases, total price of purchase ($), balances ($), amount of income gained($).</a:t>
            </a:r>
          </a:p>
          <a:p>
            <a:r>
              <a:rPr lang="en-US" sz="2400" b="1" dirty="0"/>
              <a:t>Y </a:t>
            </a:r>
            <a:r>
              <a:rPr lang="en-US" sz="2400" dirty="0"/>
              <a:t>: Savings ($)</a:t>
            </a:r>
          </a:p>
          <a:p>
            <a:pPr marL="0" indent="0">
              <a:buNone/>
            </a:pPr>
            <a:r>
              <a:rPr lang="en-US" sz="2400" b="1" dirty="0"/>
              <a:t>Impact:</a:t>
            </a:r>
          </a:p>
          <a:p>
            <a:r>
              <a:rPr lang="en-US" sz="2400" dirty="0"/>
              <a:t>Reduce spending, identify unnecessary expenses, categorize expenses, formulate an ideal budget strategy. Lower monthly saving </a:t>
            </a:r>
            <a:r>
              <a:rPr lang="en-US" sz="2400" dirty="0" err="1"/>
              <a:t>StDev</a:t>
            </a:r>
            <a:r>
              <a:rPr lang="en-US" sz="2400" dirty="0"/>
              <a:t> and monthly spending and raise Monthly Saving Average</a:t>
            </a:r>
          </a:p>
          <a:p>
            <a:endParaRPr lang="en-US" sz="2400" dirty="0"/>
          </a:p>
          <a:p>
            <a:pPr marL="0" lvl="0" indent="0">
              <a:buNone/>
            </a:pPr>
            <a:endParaRPr lang="en-US" sz="2400" b="1" u="sng" dirty="0"/>
          </a:p>
          <a:p>
            <a:endParaRPr lang="en-US" sz="2400" dirty="0"/>
          </a:p>
          <a:p>
            <a:pPr marL="0" indent="0">
              <a:buNone/>
            </a:pPr>
            <a:endParaRPr lang="en-US" sz="2400" b="1" dirty="0"/>
          </a:p>
        </p:txBody>
      </p:sp>
      <p:sp>
        <p:nvSpPr>
          <p:cNvPr id="2" name="Slide Number Placeholder 1">
            <a:extLst>
              <a:ext uri="{FF2B5EF4-FFF2-40B4-BE49-F238E27FC236}">
                <a16:creationId xmlns:a16="http://schemas.microsoft.com/office/drawing/2014/main" id="{1087F862-DF1E-4B46-A833-62A356A5FA2A}"/>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16252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C799D6C-490E-4549-A9F4-9F9805EDDF4F}"/>
              </a:ext>
            </a:extLst>
          </p:cNvPr>
          <p:cNvSpPr txBox="1">
            <a:spLocks/>
          </p:cNvSpPr>
          <p:nvPr/>
        </p:nvSpPr>
        <p:spPr>
          <a:xfrm>
            <a:off x="474984" y="0"/>
            <a:ext cx="5266059" cy="678585"/>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(D) Define</a:t>
            </a:r>
          </a:p>
        </p:txBody>
      </p:sp>
      <p:sp>
        <p:nvSpPr>
          <p:cNvPr id="8" name="Rectangle: Rounded Corners 7">
            <a:extLst>
              <a:ext uri="{FF2B5EF4-FFF2-40B4-BE49-F238E27FC236}">
                <a16:creationId xmlns:a16="http://schemas.microsoft.com/office/drawing/2014/main" id="{FE52F563-03DA-4F94-B7AD-2848F24CBD83}"/>
              </a:ext>
            </a:extLst>
          </p:cNvPr>
          <p:cNvSpPr/>
          <p:nvPr/>
        </p:nvSpPr>
        <p:spPr>
          <a:xfrm>
            <a:off x="8848309" y="2187388"/>
            <a:ext cx="1192305" cy="484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Purchase</a:t>
            </a:r>
          </a:p>
        </p:txBody>
      </p:sp>
      <p:sp>
        <p:nvSpPr>
          <p:cNvPr id="9" name="Rectangle: Rounded Corners 8">
            <a:extLst>
              <a:ext uri="{FF2B5EF4-FFF2-40B4-BE49-F238E27FC236}">
                <a16:creationId xmlns:a16="http://schemas.microsoft.com/office/drawing/2014/main" id="{AE56B905-888F-4574-963D-5DFE5A4129B7}"/>
              </a:ext>
            </a:extLst>
          </p:cNvPr>
          <p:cNvSpPr/>
          <p:nvPr/>
        </p:nvSpPr>
        <p:spPr>
          <a:xfrm>
            <a:off x="986117" y="2187388"/>
            <a:ext cx="1057835" cy="484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Discover potential purchase</a:t>
            </a:r>
          </a:p>
        </p:txBody>
      </p:sp>
      <p:sp>
        <p:nvSpPr>
          <p:cNvPr id="10" name="TextBox 9">
            <a:extLst>
              <a:ext uri="{FF2B5EF4-FFF2-40B4-BE49-F238E27FC236}">
                <a16:creationId xmlns:a16="http://schemas.microsoft.com/office/drawing/2014/main" id="{5DF3C5CF-8739-4438-A845-C37321CC0F2E}"/>
              </a:ext>
            </a:extLst>
          </p:cNvPr>
          <p:cNvSpPr txBox="1"/>
          <p:nvPr/>
        </p:nvSpPr>
        <p:spPr>
          <a:xfrm>
            <a:off x="5879939" y="0"/>
            <a:ext cx="5266058" cy="461665"/>
          </a:xfrm>
          <a:prstGeom prst="rect">
            <a:avLst/>
          </a:prstGeom>
          <a:noFill/>
        </p:spPr>
        <p:txBody>
          <a:bodyPr wrap="square" rtlCol="0">
            <a:spAutoFit/>
          </a:bodyPr>
          <a:lstStyle/>
          <a:p>
            <a:r>
              <a:rPr lang="en-US" sz="2400" dirty="0"/>
              <a:t>Process Map</a:t>
            </a:r>
          </a:p>
        </p:txBody>
      </p:sp>
      <p:sp>
        <p:nvSpPr>
          <p:cNvPr id="11" name="Rectangle 10">
            <a:extLst>
              <a:ext uri="{FF2B5EF4-FFF2-40B4-BE49-F238E27FC236}">
                <a16:creationId xmlns:a16="http://schemas.microsoft.com/office/drawing/2014/main" id="{C5D3A5C2-C2B2-4F00-A2FF-873C60F27AF7}"/>
              </a:ext>
            </a:extLst>
          </p:cNvPr>
          <p:cNvSpPr/>
          <p:nvPr/>
        </p:nvSpPr>
        <p:spPr>
          <a:xfrm>
            <a:off x="6747047" y="3402105"/>
            <a:ext cx="1192305" cy="4840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Define needs</a:t>
            </a:r>
          </a:p>
        </p:txBody>
      </p:sp>
      <p:sp>
        <p:nvSpPr>
          <p:cNvPr id="12" name="Rectangle 11">
            <a:extLst>
              <a:ext uri="{FF2B5EF4-FFF2-40B4-BE49-F238E27FC236}">
                <a16:creationId xmlns:a16="http://schemas.microsoft.com/office/drawing/2014/main" id="{61CCD2F7-EFC7-427F-88A3-67B4339A6CC7}"/>
              </a:ext>
            </a:extLst>
          </p:cNvPr>
          <p:cNvSpPr/>
          <p:nvPr/>
        </p:nvSpPr>
        <p:spPr>
          <a:xfrm>
            <a:off x="4555245" y="2187388"/>
            <a:ext cx="1192305" cy="4840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Consult budget</a:t>
            </a:r>
          </a:p>
        </p:txBody>
      </p:sp>
      <p:sp>
        <p:nvSpPr>
          <p:cNvPr id="13" name="Rectangle 12">
            <a:extLst>
              <a:ext uri="{FF2B5EF4-FFF2-40B4-BE49-F238E27FC236}">
                <a16:creationId xmlns:a16="http://schemas.microsoft.com/office/drawing/2014/main" id="{913A9B3C-5873-42A0-8F4F-9DFDFD087E24}"/>
              </a:ext>
            </a:extLst>
          </p:cNvPr>
          <p:cNvSpPr/>
          <p:nvPr/>
        </p:nvSpPr>
        <p:spPr>
          <a:xfrm>
            <a:off x="6747047" y="4567516"/>
            <a:ext cx="1192305" cy="4840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Evaluate budget</a:t>
            </a:r>
          </a:p>
        </p:txBody>
      </p:sp>
      <p:sp>
        <p:nvSpPr>
          <p:cNvPr id="14" name="Rectangle: Rounded Corners 13">
            <a:extLst>
              <a:ext uri="{FF2B5EF4-FFF2-40B4-BE49-F238E27FC236}">
                <a16:creationId xmlns:a16="http://schemas.microsoft.com/office/drawing/2014/main" id="{D4652ABE-DA70-4BAB-A06F-5729EE9220AE}"/>
              </a:ext>
            </a:extLst>
          </p:cNvPr>
          <p:cNvSpPr/>
          <p:nvPr/>
        </p:nvSpPr>
        <p:spPr>
          <a:xfrm>
            <a:off x="8848309" y="4567516"/>
            <a:ext cx="1192305" cy="484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Disregard</a:t>
            </a:r>
          </a:p>
        </p:txBody>
      </p:sp>
      <p:sp>
        <p:nvSpPr>
          <p:cNvPr id="15" name="Flowchart: Decision 14">
            <a:extLst>
              <a:ext uri="{FF2B5EF4-FFF2-40B4-BE49-F238E27FC236}">
                <a16:creationId xmlns:a16="http://schemas.microsoft.com/office/drawing/2014/main" id="{54C1C81C-97A7-4FB0-BDBC-F549E27856D8}"/>
              </a:ext>
            </a:extLst>
          </p:cNvPr>
          <p:cNvSpPr/>
          <p:nvPr/>
        </p:nvSpPr>
        <p:spPr>
          <a:xfrm>
            <a:off x="6444452" y="2060103"/>
            <a:ext cx="1797496" cy="7386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Purchase (Y/N)</a:t>
            </a:r>
          </a:p>
        </p:txBody>
      </p:sp>
      <p:sp>
        <p:nvSpPr>
          <p:cNvPr id="16" name="Rectangle 15">
            <a:extLst>
              <a:ext uri="{FF2B5EF4-FFF2-40B4-BE49-F238E27FC236}">
                <a16:creationId xmlns:a16="http://schemas.microsoft.com/office/drawing/2014/main" id="{A5A26AF6-6F4B-46F2-8ECB-535B18596DF6}"/>
              </a:ext>
            </a:extLst>
          </p:cNvPr>
          <p:cNvSpPr/>
          <p:nvPr/>
        </p:nvSpPr>
        <p:spPr>
          <a:xfrm>
            <a:off x="2703446" y="2187388"/>
            <a:ext cx="1192305" cy="4840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Categorize</a:t>
            </a:r>
          </a:p>
        </p:txBody>
      </p:sp>
      <p:cxnSp>
        <p:nvCxnSpPr>
          <p:cNvPr id="19" name="Straight Arrow Connector 18">
            <a:extLst>
              <a:ext uri="{FF2B5EF4-FFF2-40B4-BE49-F238E27FC236}">
                <a16:creationId xmlns:a16="http://schemas.microsoft.com/office/drawing/2014/main" id="{E2446CFD-A25D-426D-A23B-E6B740182B83}"/>
              </a:ext>
            </a:extLst>
          </p:cNvPr>
          <p:cNvCxnSpPr>
            <a:stCxn id="9" idx="3"/>
            <a:endCxn id="16" idx="1"/>
          </p:cNvCxnSpPr>
          <p:nvPr/>
        </p:nvCxnSpPr>
        <p:spPr>
          <a:xfrm>
            <a:off x="2043952" y="2429435"/>
            <a:ext cx="659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EBBF47D-9512-4CAB-85FA-1644725B118C}"/>
              </a:ext>
            </a:extLst>
          </p:cNvPr>
          <p:cNvCxnSpPr>
            <a:stCxn id="16" idx="3"/>
            <a:endCxn id="12" idx="1"/>
          </p:cNvCxnSpPr>
          <p:nvPr/>
        </p:nvCxnSpPr>
        <p:spPr>
          <a:xfrm>
            <a:off x="3895751" y="2429435"/>
            <a:ext cx="659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106607-5C2C-4DAA-AD71-88E0420B8B89}"/>
              </a:ext>
            </a:extLst>
          </p:cNvPr>
          <p:cNvCxnSpPr>
            <a:cxnSpLocks/>
            <a:stCxn id="12" idx="3"/>
            <a:endCxn id="15" idx="1"/>
          </p:cNvCxnSpPr>
          <p:nvPr/>
        </p:nvCxnSpPr>
        <p:spPr>
          <a:xfrm>
            <a:off x="5747550" y="2429435"/>
            <a:ext cx="696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A7CBD67-B100-468C-8030-1BFF099E988C}"/>
              </a:ext>
            </a:extLst>
          </p:cNvPr>
          <p:cNvCxnSpPr>
            <a:cxnSpLocks/>
            <a:stCxn id="15" idx="2"/>
            <a:endCxn id="11" idx="0"/>
          </p:cNvCxnSpPr>
          <p:nvPr/>
        </p:nvCxnSpPr>
        <p:spPr>
          <a:xfrm>
            <a:off x="7343200" y="2798767"/>
            <a:ext cx="0" cy="60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FBA857-AB01-46E2-862D-3DCB43E2B3E7}"/>
              </a:ext>
            </a:extLst>
          </p:cNvPr>
          <p:cNvCxnSpPr>
            <a:cxnSpLocks/>
            <a:stCxn id="15" idx="3"/>
            <a:endCxn id="8" idx="1"/>
          </p:cNvCxnSpPr>
          <p:nvPr/>
        </p:nvCxnSpPr>
        <p:spPr>
          <a:xfrm>
            <a:off x="8241948" y="2429435"/>
            <a:ext cx="60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298271-5218-4F67-8832-9FC284F140B7}"/>
              </a:ext>
            </a:extLst>
          </p:cNvPr>
          <p:cNvCxnSpPr>
            <a:cxnSpLocks/>
            <a:stCxn id="11" idx="2"/>
            <a:endCxn id="13" idx="0"/>
          </p:cNvCxnSpPr>
          <p:nvPr/>
        </p:nvCxnSpPr>
        <p:spPr>
          <a:xfrm>
            <a:off x="7343200" y="3886199"/>
            <a:ext cx="0" cy="68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28B19D-49D0-4D9A-99D2-DB3C51B0E403}"/>
              </a:ext>
            </a:extLst>
          </p:cNvPr>
          <p:cNvCxnSpPr>
            <a:cxnSpLocks/>
            <a:stCxn id="13" idx="3"/>
            <a:endCxn id="14" idx="1"/>
          </p:cNvCxnSpPr>
          <p:nvPr/>
        </p:nvCxnSpPr>
        <p:spPr>
          <a:xfrm>
            <a:off x="7939352" y="4809563"/>
            <a:ext cx="9089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E0A54A9-57C7-4EFE-B47F-29DF72565719}"/>
              </a:ext>
            </a:extLst>
          </p:cNvPr>
          <p:cNvSpPr txBox="1"/>
          <p:nvPr/>
        </p:nvSpPr>
        <p:spPr>
          <a:xfrm>
            <a:off x="884837" y="3228688"/>
            <a:ext cx="5266058" cy="3046988"/>
          </a:xfrm>
          <a:prstGeom prst="rect">
            <a:avLst/>
          </a:prstGeom>
          <a:noFill/>
        </p:spPr>
        <p:txBody>
          <a:bodyPr wrap="square" rtlCol="0">
            <a:spAutoFit/>
          </a:bodyPr>
          <a:lstStyle/>
          <a:p>
            <a:pPr algn="ctr"/>
            <a:r>
              <a:rPr lang="en-US" sz="2400" b="1" dirty="0"/>
              <a:t>Process Steps:</a:t>
            </a:r>
          </a:p>
          <a:p>
            <a:r>
              <a:rPr lang="en-US" sz="2400" dirty="0"/>
              <a:t>Steps ‘Categorize’, ‘Define needs’, and ‘Evaluate Budget’ are steps of my process that are self improving. They will inform my budget and allow me to gradually improve the effectiveness and standardization of my decision-making process.</a:t>
            </a:r>
          </a:p>
        </p:txBody>
      </p:sp>
      <p:sp>
        <p:nvSpPr>
          <p:cNvPr id="67" name="Slide Number Placeholder 66">
            <a:extLst>
              <a:ext uri="{FF2B5EF4-FFF2-40B4-BE49-F238E27FC236}">
                <a16:creationId xmlns:a16="http://schemas.microsoft.com/office/drawing/2014/main" id="{2BE5161A-F928-4614-A20E-E8F1518C3CE6}"/>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a:p>
        </p:txBody>
      </p:sp>
      <p:sp>
        <p:nvSpPr>
          <p:cNvPr id="70" name="TextBox 69">
            <a:extLst>
              <a:ext uri="{FF2B5EF4-FFF2-40B4-BE49-F238E27FC236}">
                <a16:creationId xmlns:a16="http://schemas.microsoft.com/office/drawing/2014/main" id="{AA28E299-85E2-4FEB-93F1-37C461E79FB9}"/>
              </a:ext>
            </a:extLst>
          </p:cNvPr>
          <p:cNvSpPr txBox="1"/>
          <p:nvPr/>
        </p:nvSpPr>
        <p:spPr>
          <a:xfrm>
            <a:off x="8296251" y="1967770"/>
            <a:ext cx="377232" cy="461665"/>
          </a:xfrm>
          <a:prstGeom prst="rect">
            <a:avLst/>
          </a:prstGeom>
          <a:noFill/>
        </p:spPr>
        <p:txBody>
          <a:bodyPr wrap="square" rtlCol="0">
            <a:spAutoFit/>
          </a:bodyPr>
          <a:lstStyle/>
          <a:p>
            <a:r>
              <a:rPr lang="en-US" sz="2400" dirty="0"/>
              <a:t>Y</a:t>
            </a:r>
          </a:p>
        </p:txBody>
      </p:sp>
      <p:sp>
        <p:nvSpPr>
          <p:cNvPr id="72" name="TextBox 71">
            <a:extLst>
              <a:ext uri="{FF2B5EF4-FFF2-40B4-BE49-F238E27FC236}">
                <a16:creationId xmlns:a16="http://schemas.microsoft.com/office/drawing/2014/main" id="{106CCC61-B4D2-48BD-A96C-37EAE2C7B385}"/>
              </a:ext>
            </a:extLst>
          </p:cNvPr>
          <p:cNvSpPr txBox="1"/>
          <p:nvPr/>
        </p:nvSpPr>
        <p:spPr>
          <a:xfrm>
            <a:off x="7343199" y="2869603"/>
            <a:ext cx="377232" cy="461665"/>
          </a:xfrm>
          <a:prstGeom prst="rect">
            <a:avLst/>
          </a:prstGeom>
          <a:noFill/>
        </p:spPr>
        <p:txBody>
          <a:bodyPr wrap="square" rtlCol="0">
            <a:spAutoFit/>
          </a:bodyPr>
          <a:lstStyle/>
          <a:p>
            <a:r>
              <a:rPr lang="en-US" sz="2400" dirty="0"/>
              <a:t>N</a:t>
            </a:r>
          </a:p>
        </p:txBody>
      </p:sp>
      <p:sp>
        <p:nvSpPr>
          <p:cNvPr id="2" name="TextBox 1">
            <a:extLst>
              <a:ext uri="{FF2B5EF4-FFF2-40B4-BE49-F238E27FC236}">
                <a16:creationId xmlns:a16="http://schemas.microsoft.com/office/drawing/2014/main" id="{55FB7BBE-9A57-40B0-BF57-7C6CC860259B}"/>
              </a:ext>
            </a:extLst>
          </p:cNvPr>
          <p:cNvSpPr txBox="1"/>
          <p:nvPr/>
        </p:nvSpPr>
        <p:spPr>
          <a:xfrm>
            <a:off x="6770077" y="5205533"/>
            <a:ext cx="1269507" cy="769441"/>
          </a:xfrm>
          <a:prstGeom prst="rect">
            <a:avLst/>
          </a:prstGeom>
          <a:noFill/>
        </p:spPr>
        <p:txBody>
          <a:bodyPr wrap="square" rtlCol="0">
            <a:spAutoFit/>
          </a:bodyPr>
          <a:lstStyle/>
          <a:p>
            <a:r>
              <a:rPr lang="en-US" sz="1100" dirty="0"/>
              <a:t>A chance to change the categorization of non-essential</a:t>
            </a:r>
          </a:p>
        </p:txBody>
      </p:sp>
      <p:sp>
        <p:nvSpPr>
          <p:cNvPr id="24" name="TextBox 23">
            <a:extLst>
              <a:ext uri="{FF2B5EF4-FFF2-40B4-BE49-F238E27FC236}">
                <a16:creationId xmlns:a16="http://schemas.microsoft.com/office/drawing/2014/main" id="{72BC3BE8-7D67-4CDA-80A3-E73DD4053696}"/>
              </a:ext>
            </a:extLst>
          </p:cNvPr>
          <p:cNvSpPr txBox="1"/>
          <p:nvPr/>
        </p:nvSpPr>
        <p:spPr>
          <a:xfrm>
            <a:off x="4535348" y="1296923"/>
            <a:ext cx="1269507" cy="769441"/>
          </a:xfrm>
          <a:prstGeom prst="rect">
            <a:avLst/>
          </a:prstGeom>
          <a:noFill/>
        </p:spPr>
        <p:txBody>
          <a:bodyPr wrap="square" rtlCol="0">
            <a:spAutoFit/>
          </a:bodyPr>
          <a:lstStyle/>
          <a:p>
            <a:r>
              <a:rPr lang="en-US" sz="1100" dirty="0"/>
              <a:t>A chance check if the potential purchase is essential or not.</a:t>
            </a:r>
          </a:p>
        </p:txBody>
      </p:sp>
    </p:spTree>
    <p:extLst>
      <p:ext uri="{BB962C8B-B14F-4D97-AF65-F5344CB8AC3E}">
        <p14:creationId xmlns:p14="http://schemas.microsoft.com/office/powerpoint/2010/main" val="47794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039A52-8093-4FF4-B3F0-C11F9BEC4BA2}"/>
              </a:ext>
            </a:extLst>
          </p:cNvPr>
          <p:cNvSpPr>
            <a:spLocks noGrp="1"/>
          </p:cNvSpPr>
          <p:nvPr>
            <p:ph type="title"/>
          </p:nvPr>
        </p:nvSpPr>
        <p:spPr>
          <a:xfrm>
            <a:off x="965198" y="643466"/>
            <a:ext cx="3092718" cy="5528734"/>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sz="2800" dirty="0">
                <a:solidFill>
                  <a:srgbClr val="FFFFFF"/>
                </a:solidFill>
              </a:rPr>
              <a:t>(M) MEASURE</a:t>
            </a:r>
          </a:p>
        </p:txBody>
      </p:sp>
      <p:sp useBgFill="1">
        <p:nvSpPr>
          <p:cNvPr id="14" name="Rectangle 13">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3AFDA5-73EB-4A8B-8A2D-341F6E9C032C}"/>
              </a:ext>
            </a:extLst>
          </p:cNvPr>
          <p:cNvSpPr>
            <a:spLocks noGrp="1"/>
          </p:cNvSpPr>
          <p:nvPr>
            <p:ph idx="1"/>
          </p:nvPr>
        </p:nvSpPr>
        <p:spPr>
          <a:xfrm>
            <a:off x="4821898" y="643466"/>
            <a:ext cx="5827472" cy="5571067"/>
          </a:xfrm>
        </p:spPr>
        <p:txBody>
          <a:bodyPr>
            <a:normAutofit/>
          </a:bodyPr>
          <a:lstStyle/>
          <a:p>
            <a:r>
              <a:rPr lang="en-US" sz="2400" dirty="0"/>
              <a:t>Data collected Via Chase Credit card, allows for pulling of data from before this projects start. Date range of initial data: 7/1/19 -&gt; 1/30/20, Sample Size = 233</a:t>
            </a:r>
          </a:p>
          <a:p>
            <a:r>
              <a:rPr lang="en-US" sz="2400" dirty="0"/>
              <a:t>Data collected includes: Transaction Date, Month, Description, Category, Amount, and Essential Rating.  The last data point </a:t>
            </a:r>
            <a:r>
              <a:rPr lang="en-US" sz="2400" i="1" dirty="0"/>
              <a:t>essential rating </a:t>
            </a:r>
            <a:r>
              <a:rPr lang="en-US" sz="2400" dirty="0"/>
              <a:t>is a manual data-point, essential (1) or nonessential(0) based on its category, cost, description, or any combo of the 3.</a:t>
            </a:r>
          </a:p>
        </p:txBody>
      </p:sp>
      <p:sp>
        <p:nvSpPr>
          <p:cNvPr id="5" name="Slide Number Placeholder 4">
            <a:extLst>
              <a:ext uri="{FF2B5EF4-FFF2-40B4-BE49-F238E27FC236}">
                <a16:creationId xmlns:a16="http://schemas.microsoft.com/office/drawing/2014/main" id="{77E39676-9AF8-46D0-B718-D9BB974E749F}"/>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7901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033197-EB7C-470E-A050-8A56C9EA4195}"/>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a:p>
        </p:txBody>
      </p:sp>
      <p:sp>
        <p:nvSpPr>
          <p:cNvPr id="5" name="Title 3">
            <a:extLst>
              <a:ext uri="{FF2B5EF4-FFF2-40B4-BE49-F238E27FC236}">
                <a16:creationId xmlns:a16="http://schemas.microsoft.com/office/drawing/2014/main" id="{A71D5707-DEDF-47A8-9E05-8707EEFC54AC}"/>
              </a:ext>
            </a:extLst>
          </p:cNvPr>
          <p:cNvSpPr txBox="1">
            <a:spLocks/>
          </p:cNvSpPr>
          <p:nvPr/>
        </p:nvSpPr>
        <p:spPr>
          <a:xfrm>
            <a:off x="474984" y="0"/>
            <a:ext cx="5266059" cy="678585"/>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solidFill>
                  <a:schemeClr val="tx1"/>
                </a:solidFill>
              </a:rPr>
              <a:t>(M) MEASURE</a:t>
            </a:r>
            <a:endParaRPr lang="en-US" dirty="0">
              <a:solidFill>
                <a:schemeClr val="tx1"/>
              </a:solidFill>
            </a:endParaRPr>
          </a:p>
        </p:txBody>
      </p:sp>
      <p:sp>
        <p:nvSpPr>
          <p:cNvPr id="6" name="TextBox 5">
            <a:extLst>
              <a:ext uri="{FF2B5EF4-FFF2-40B4-BE49-F238E27FC236}">
                <a16:creationId xmlns:a16="http://schemas.microsoft.com/office/drawing/2014/main" id="{66788943-13B5-4C07-8B64-242CF9527B59}"/>
              </a:ext>
            </a:extLst>
          </p:cNvPr>
          <p:cNvSpPr txBox="1"/>
          <p:nvPr/>
        </p:nvSpPr>
        <p:spPr>
          <a:xfrm>
            <a:off x="5879939" y="0"/>
            <a:ext cx="5266058" cy="461665"/>
          </a:xfrm>
          <a:prstGeom prst="rect">
            <a:avLst/>
          </a:prstGeom>
          <a:noFill/>
        </p:spPr>
        <p:txBody>
          <a:bodyPr wrap="square" rtlCol="0">
            <a:spAutoFit/>
          </a:bodyPr>
          <a:lstStyle/>
          <a:p>
            <a:r>
              <a:rPr lang="en-US" sz="2400" dirty="0"/>
              <a:t>Measuring from a glance.</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864A5418-C2C0-44CA-B28F-65DABB177457}"/>
                  </a:ext>
                </a:extLst>
              </p:cNvPr>
              <p:cNvGraphicFramePr/>
              <p:nvPr>
                <p:extLst>
                  <p:ext uri="{D42A27DB-BD31-4B8C-83A1-F6EECF244321}">
                    <p14:modId xmlns:p14="http://schemas.microsoft.com/office/powerpoint/2010/main" val="2256580215"/>
                  </p:ext>
                </p:extLst>
              </p:nvPr>
            </p:nvGraphicFramePr>
            <p:xfrm>
              <a:off x="474984" y="1660151"/>
              <a:ext cx="5674535" cy="435003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864A5418-C2C0-44CA-B28F-65DABB177457}"/>
                  </a:ext>
                </a:extLst>
              </p:cNvPr>
              <p:cNvPicPr>
                <a:picLocks noGrp="1" noRot="1" noChangeAspect="1" noMove="1" noResize="1" noEditPoints="1" noAdjustHandles="1" noChangeArrowheads="1" noChangeShapeType="1"/>
              </p:cNvPicPr>
              <p:nvPr/>
            </p:nvPicPr>
            <p:blipFill>
              <a:blip r:embed="rId3"/>
              <a:stretch>
                <a:fillRect/>
              </a:stretch>
            </p:blipFill>
            <p:spPr>
              <a:xfrm>
                <a:off x="474984" y="1660151"/>
                <a:ext cx="5674535" cy="4350032"/>
              </a:xfrm>
              <a:prstGeom prst="rect">
                <a:avLst/>
              </a:prstGeom>
            </p:spPr>
          </p:pic>
        </mc:Fallback>
      </mc:AlternateContent>
      <p:sp>
        <p:nvSpPr>
          <p:cNvPr id="8" name="TextBox 7">
            <a:extLst>
              <a:ext uri="{FF2B5EF4-FFF2-40B4-BE49-F238E27FC236}">
                <a16:creationId xmlns:a16="http://schemas.microsoft.com/office/drawing/2014/main" id="{C55D338B-4166-4C64-8893-4DBF53C7E140}"/>
              </a:ext>
            </a:extLst>
          </p:cNvPr>
          <p:cNvSpPr txBox="1"/>
          <p:nvPr/>
        </p:nvSpPr>
        <p:spPr>
          <a:xfrm>
            <a:off x="6149519" y="2080841"/>
            <a:ext cx="4726898" cy="4247317"/>
          </a:xfrm>
          <a:prstGeom prst="rect">
            <a:avLst/>
          </a:prstGeom>
          <a:noFill/>
        </p:spPr>
        <p:txBody>
          <a:bodyPr wrap="square" rtlCol="0">
            <a:spAutoFit/>
          </a:bodyPr>
          <a:lstStyle/>
          <a:p>
            <a:r>
              <a:rPr lang="en-US" b="1" dirty="0"/>
              <a:t>Histogram:</a:t>
            </a:r>
          </a:p>
          <a:p>
            <a:r>
              <a:rPr lang="en-US" dirty="0"/>
              <a:t>This histogram shows which months had the highest expenses.  My assumption is that those months (Sept, Jan) had more ‘Shopping’ expenses than the others, and maybe more expensive grocery bills.</a:t>
            </a:r>
          </a:p>
          <a:p>
            <a:endParaRPr lang="en-US" dirty="0"/>
          </a:p>
          <a:p>
            <a:r>
              <a:rPr lang="en-US" b="1" dirty="0"/>
              <a:t>Data Types:</a:t>
            </a:r>
          </a:p>
          <a:p>
            <a:r>
              <a:rPr lang="en-US" dirty="0"/>
              <a:t>When grouping my data like this I will treat it as continuous.  i.e. monthly expenses as continuous data.</a:t>
            </a:r>
          </a:p>
          <a:p>
            <a:endParaRPr lang="en-US" dirty="0"/>
          </a:p>
          <a:p>
            <a:r>
              <a:rPr lang="en-US" dirty="0"/>
              <a:t>The actual data from each individual purchase is discrete.  Whereas it has the potential to not exist.</a:t>
            </a:r>
          </a:p>
        </p:txBody>
      </p:sp>
    </p:spTree>
    <p:extLst>
      <p:ext uri="{BB962C8B-B14F-4D97-AF65-F5344CB8AC3E}">
        <p14:creationId xmlns:p14="http://schemas.microsoft.com/office/powerpoint/2010/main" val="331895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39A52-8093-4FF4-B3F0-C11F9BEC4BA2}"/>
              </a:ext>
            </a:extLst>
          </p:cNvPr>
          <p:cNvSpPr>
            <a:spLocks noGrp="1"/>
          </p:cNvSpPr>
          <p:nvPr>
            <p:ph type="title"/>
          </p:nvPr>
        </p:nvSpPr>
        <p:spPr>
          <a:xfrm>
            <a:off x="474984" y="0"/>
            <a:ext cx="5266059" cy="678585"/>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 MEASURE</a:t>
            </a:r>
          </a:p>
        </p:txBody>
      </p:sp>
      <p:sp>
        <p:nvSpPr>
          <p:cNvPr id="5" name="TextBox 4">
            <a:extLst>
              <a:ext uri="{FF2B5EF4-FFF2-40B4-BE49-F238E27FC236}">
                <a16:creationId xmlns:a16="http://schemas.microsoft.com/office/drawing/2014/main" id="{E2C9CDAF-88AA-4F47-A569-3F1060A56EDD}"/>
              </a:ext>
            </a:extLst>
          </p:cNvPr>
          <p:cNvSpPr txBox="1"/>
          <p:nvPr/>
        </p:nvSpPr>
        <p:spPr>
          <a:xfrm>
            <a:off x="5879939" y="0"/>
            <a:ext cx="5266058" cy="461665"/>
          </a:xfrm>
          <a:prstGeom prst="rect">
            <a:avLst/>
          </a:prstGeom>
          <a:noFill/>
        </p:spPr>
        <p:txBody>
          <a:bodyPr wrap="square" rtlCol="0">
            <a:spAutoFit/>
          </a:bodyPr>
          <a:lstStyle/>
          <a:p>
            <a:r>
              <a:rPr lang="en-US" sz="2400" dirty="0"/>
              <a:t>Data Stratification Tree</a:t>
            </a:r>
          </a:p>
        </p:txBody>
      </p:sp>
      <p:graphicFrame>
        <p:nvGraphicFramePr>
          <p:cNvPr id="8" name="Table 8">
            <a:extLst>
              <a:ext uri="{FF2B5EF4-FFF2-40B4-BE49-F238E27FC236}">
                <a16:creationId xmlns:a16="http://schemas.microsoft.com/office/drawing/2014/main" id="{86C81182-6D4F-402C-852C-CB4224FB9636}"/>
              </a:ext>
            </a:extLst>
          </p:cNvPr>
          <p:cNvGraphicFramePr>
            <a:graphicFrameLocks noGrp="1"/>
          </p:cNvGraphicFramePr>
          <p:nvPr>
            <p:extLst>
              <p:ext uri="{D42A27DB-BD31-4B8C-83A1-F6EECF244321}">
                <p14:modId xmlns:p14="http://schemas.microsoft.com/office/powerpoint/2010/main" val="3842015042"/>
              </p:ext>
            </p:extLst>
          </p:nvPr>
        </p:nvGraphicFramePr>
        <p:xfrm>
          <a:off x="479394" y="1273213"/>
          <a:ext cx="10869794" cy="4884518"/>
        </p:xfrm>
        <a:graphic>
          <a:graphicData uri="http://schemas.openxmlformats.org/drawingml/2006/table">
            <a:tbl>
              <a:tblPr firstRow="1" bandRow="1">
                <a:tableStyleId>{5C22544A-7EE6-4342-B048-85BDC9FD1C3A}</a:tableStyleId>
              </a:tblPr>
              <a:tblGrid>
                <a:gridCol w="4624153">
                  <a:extLst>
                    <a:ext uri="{9D8B030D-6E8A-4147-A177-3AD203B41FA5}">
                      <a16:colId xmlns:a16="http://schemas.microsoft.com/office/drawing/2014/main" val="1842425120"/>
                    </a:ext>
                  </a:extLst>
                </a:gridCol>
                <a:gridCol w="1811501">
                  <a:extLst>
                    <a:ext uri="{9D8B030D-6E8A-4147-A177-3AD203B41FA5}">
                      <a16:colId xmlns:a16="http://schemas.microsoft.com/office/drawing/2014/main" val="174552241"/>
                    </a:ext>
                  </a:extLst>
                </a:gridCol>
                <a:gridCol w="4434140">
                  <a:extLst>
                    <a:ext uri="{9D8B030D-6E8A-4147-A177-3AD203B41FA5}">
                      <a16:colId xmlns:a16="http://schemas.microsoft.com/office/drawing/2014/main" val="17408249"/>
                    </a:ext>
                  </a:extLst>
                </a:gridCol>
              </a:tblGrid>
              <a:tr h="666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Process Questions</a:t>
                      </a:r>
                    </a:p>
                    <a:p>
                      <a:endParaRPr lang="en-US" dirty="0"/>
                    </a:p>
                  </a:txBody>
                  <a:tcPr/>
                </a:tc>
                <a:tc>
                  <a:txBody>
                    <a:bodyPr/>
                    <a:lstStyle/>
                    <a:p>
                      <a:r>
                        <a:rPr lang="en-US" sz="1200" dirty="0"/>
                        <a:t>Stratification Factors </a:t>
                      </a:r>
                    </a:p>
                    <a:p>
                      <a:r>
                        <a:rPr lang="en-US" sz="1200" dirty="0"/>
                        <a:t>(X Var)</a:t>
                      </a:r>
                    </a:p>
                  </a:txBody>
                  <a:tcPr/>
                </a:tc>
                <a:tc>
                  <a:txBody>
                    <a:bodyPr/>
                    <a:lstStyle/>
                    <a:p>
                      <a:r>
                        <a:rPr lang="en-US" dirty="0"/>
                        <a:t>Measurements</a:t>
                      </a:r>
                    </a:p>
                  </a:txBody>
                  <a:tcPr/>
                </a:tc>
                <a:extLst>
                  <a:ext uri="{0D108BD9-81ED-4DB2-BD59-A6C34878D82A}">
                    <a16:rowId xmlns:a16="http://schemas.microsoft.com/office/drawing/2014/main" val="1919305140"/>
                  </a:ext>
                </a:extLst>
              </a:tr>
              <a:tr h="539200">
                <a:tc>
                  <a:txBody>
                    <a:bodyPr/>
                    <a:lstStyle/>
                    <a:p>
                      <a:r>
                        <a:rPr lang="en-US" sz="1400" dirty="0"/>
                        <a:t>What dates are the highest money spent?</a:t>
                      </a:r>
                    </a:p>
                    <a:p>
                      <a:r>
                        <a:rPr lang="en-US" sz="1400" dirty="0"/>
                        <a:t>Does spending vary by Day?</a:t>
                      </a:r>
                    </a:p>
                  </a:txBody>
                  <a:tcPr/>
                </a:tc>
                <a:tc>
                  <a:txBody>
                    <a:bodyPr/>
                    <a:lstStyle/>
                    <a:p>
                      <a:r>
                        <a:rPr lang="en-US" sz="1400" dirty="0"/>
                        <a:t>Transaction Date</a:t>
                      </a:r>
                    </a:p>
                  </a:txBody>
                  <a:tcPr/>
                </a:tc>
                <a:tc>
                  <a:txBody>
                    <a:bodyPr/>
                    <a:lstStyle/>
                    <a:p>
                      <a:r>
                        <a:rPr lang="en-US" sz="1400" dirty="0"/>
                        <a:t>Total purchase amount on Date</a:t>
                      </a:r>
                    </a:p>
                  </a:txBody>
                  <a:tcPr/>
                </a:tc>
                <a:extLst>
                  <a:ext uri="{0D108BD9-81ED-4DB2-BD59-A6C34878D82A}">
                    <a16:rowId xmlns:a16="http://schemas.microsoft.com/office/drawing/2014/main" val="3550464181"/>
                  </a:ext>
                </a:extLst>
              </a:tr>
              <a:tr h="539200">
                <a:tc>
                  <a:txBody>
                    <a:bodyPr/>
                    <a:lstStyle/>
                    <a:p>
                      <a:r>
                        <a:rPr lang="en-US" sz="1400" dirty="0"/>
                        <a:t>What Months have the most liberal spending? Does spending vary by Month?</a:t>
                      </a:r>
                    </a:p>
                  </a:txBody>
                  <a:tcPr/>
                </a:tc>
                <a:tc>
                  <a:txBody>
                    <a:bodyPr/>
                    <a:lstStyle/>
                    <a:p>
                      <a:r>
                        <a:rPr lang="en-US" sz="1400" dirty="0"/>
                        <a:t>Month</a:t>
                      </a:r>
                    </a:p>
                  </a:txBody>
                  <a:tcPr/>
                </a:tc>
                <a:tc>
                  <a:txBody>
                    <a:bodyPr/>
                    <a:lstStyle/>
                    <a:p>
                      <a:r>
                        <a:rPr lang="en-US" sz="1400" dirty="0"/>
                        <a:t>Total purchases in Month </a:t>
                      </a:r>
                    </a:p>
                    <a:p>
                      <a:r>
                        <a:rPr lang="en-US" sz="1400" dirty="0"/>
                        <a:t>% of purchases in Month</a:t>
                      </a:r>
                    </a:p>
                  </a:txBody>
                  <a:tcPr/>
                </a:tc>
                <a:extLst>
                  <a:ext uri="{0D108BD9-81ED-4DB2-BD59-A6C34878D82A}">
                    <a16:rowId xmlns:a16="http://schemas.microsoft.com/office/drawing/2014/main" val="4194723743"/>
                  </a:ext>
                </a:extLst>
              </a:tr>
              <a:tr h="539200">
                <a:tc>
                  <a:txBody>
                    <a:bodyPr/>
                    <a:lstStyle/>
                    <a:p>
                      <a:r>
                        <a:rPr lang="en-US" sz="1400" dirty="0"/>
                        <a:t>Does spending vary by</a:t>
                      </a:r>
                    </a:p>
                    <a:p>
                      <a:r>
                        <a:rPr lang="en-US" sz="1400" dirty="0"/>
                        <a:t>Week?</a:t>
                      </a:r>
                    </a:p>
                  </a:txBody>
                  <a:tcPr/>
                </a:tc>
                <a:tc>
                  <a:txBody>
                    <a:bodyPr/>
                    <a:lstStyle/>
                    <a:p>
                      <a:r>
                        <a:rPr lang="en-US" sz="1400" dirty="0"/>
                        <a:t>Day of Week</a:t>
                      </a:r>
                    </a:p>
                  </a:txBody>
                  <a:tcPr/>
                </a:tc>
                <a:tc>
                  <a:txBody>
                    <a:bodyPr/>
                    <a:lstStyle/>
                    <a:p>
                      <a:r>
                        <a:rPr lang="en-US" sz="1400" dirty="0"/>
                        <a:t>Total purchases on specific 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of purchases in DOW</a:t>
                      </a:r>
                    </a:p>
                  </a:txBody>
                  <a:tcPr/>
                </a:tc>
                <a:extLst>
                  <a:ext uri="{0D108BD9-81ED-4DB2-BD59-A6C34878D82A}">
                    <a16:rowId xmlns:a16="http://schemas.microsoft.com/office/drawing/2014/main" val="3701335258"/>
                  </a:ext>
                </a:extLst>
              </a:tr>
              <a:tr h="539200">
                <a:tc>
                  <a:txBody>
                    <a:bodyPr/>
                    <a:lstStyle/>
                    <a:p>
                      <a:r>
                        <a:rPr lang="en-US" sz="1400" dirty="0"/>
                        <a:t>What are the most expensive purchases?</a:t>
                      </a:r>
                    </a:p>
                    <a:p>
                      <a:r>
                        <a:rPr lang="en-US" sz="1400" dirty="0"/>
                        <a:t>Do some repeat?</a:t>
                      </a:r>
                    </a:p>
                  </a:txBody>
                  <a:tcPr/>
                </a:tc>
                <a:tc>
                  <a:txBody>
                    <a:bodyPr/>
                    <a:lstStyle/>
                    <a:p>
                      <a:r>
                        <a:rPr lang="en-US" sz="1400" dirty="0"/>
                        <a:t>Description</a:t>
                      </a:r>
                    </a:p>
                  </a:txBody>
                  <a:tcPr/>
                </a:tc>
                <a:tc>
                  <a:txBody>
                    <a:bodyPr/>
                    <a:lstStyle/>
                    <a:p>
                      <a:r>
                        <a:rPr lang="en-US" sz="1400" dirty="0"/>
                        <a:t>Most frequent purchases</a:t>
                      </a:r>
                    </a:p>
                    <a:p>
                      <a:r>
                        <a:rPr lang="en-US" sz="1400" dirty="0"/>
                        <a:t>Repetition of purchases</a:t>
                      </a:r>
                    </a:p>
                  </a:txBody>
                  <a:tcPr/>
                </a:tc>
                <a:extLst>
                  <a:ext uri="{0D108BD9-81ED-4DB2-BD59-A6C34878D82A}">
                    <a16:rowId xmlns:a16="http://schemas.microsoft.com/office/drawing/2014/main" val="3821049050"/>
                  </a:ext>
                </a:extLst>
              </a:tr>
              <a:tr h="983247">
                <a:tc>
                  <a:txBody>
                    <a:bodyPr/>
                    <a:lstStyle/>
                    <a:p>
                      <a:r>
                        <a:rPr lang="en-US" sz="1400" dirty="0"/>
                        <a:t>What category of purchases has the highest spending?</a:t>
                      </a:r>
                    </a:p>
                    <a:p>
                      <a:r>
                        <a:rPr lang="en-US" sz="1400" dirty="0"/>
                        <a:t>What category is the most expensive essential and least essential?</a:t>
                      </a:r>
                    </a:p>
                  </a:txBody>
                  <a:tcPr/>
                </a:tc>
                <a:tc>
                  <a:txBody>
                    <a:bodyPr/>
                    <a:lstStyle/>
                    <a:p>
                      <a:r>
                        <a:rPr lang="en-US" sz="1400" dirty="0"/>
                        <a:t>Category</a:t>
                      </a:r>
                    </a:p>
                  </a:txBody>
                  <a:tcPr/>
                </a:tc>
                <a:tc>
                  <a:txBody>
                    <a:bodyPr/>
                    <a:lstStyle/>
                    <a:p>
                      <a:r>
                        <a:rPr lang="en-US" sz="1400" dirty="0"/>
                        <a:t>Total spending within category</a:t>
                      </a:r>
                    </a:p>
                    <a:p>
                      <a:r>
                        <a:rPr lang="en-US" sz="1400" dirty="0"/>
                        <a:t>% Category is of Total spending</a:t>
                      </a:r>
                    </a:p>
                    <a:p>
                      <a:r>
                        <a:rPr lang="en-US" sz="1400" dirty="0"/>
                        <a:t>Ratio of total category spending to % essential</a:t>
                      </a:r>
                    </a:p>
                  </a:txBody>
                  <a:tcPr/>
                </a:tc>
                <a:extLst>
                  <a:ext uri="{0D108BD9-81ED-4DB2-BD59-A6C34878D82A}">
                    <a16:rowId xmlns:a16="http://schemas.microsoft.com/office/drawing/2014/main" val="2956158427"/>
                  </a:ext>
                </a:extLst>
              </a:tr>
              <a:tr h="539200">
                <a:tc>
                  <a:txBody>
                    <a:bodyPr/>
                    <a:lstStyle/>
                    <a:p>
                      <a:r>
                        <a:rPr lang="en-US" sz="1400" dirty="0"/>
                        <a:t>What is the typical purchase amount?</a:t>
                      </a:r>
                    </a:p>
                  </a:txBody>
                  <a:tcPr/>
                </a:tc>
                <a:tc>
                  <a:txBody>
                    <a:bodyPr/>
                    <a:lstStyle/>
                    <a:p>
                      <a:r>
                        <a:rPr lang="en-US" sz="1400" dirty="0"/>
                        <a:t>Amount</a:t>
                      </a:r>
                    </a:p>
                  </a:txBody>
                  <a:tcPr/>
                </a:tc>
                <a:tc>
                  <a:txBody>
                    <a:bodyPr/>
                    <a:lstStyle/>
                    <a:p>
                      <a:r>
                        <a:rPr lang="en-US" sz="1400" dirty="0"/>
                        <a:t>Average purchase amount per day</a:t>
                      </a:r>
                    </a:p>
                    <a:p>
                      <a:r>
                        <a:rPr lang="en-US" sz="1400" dirty="0"/>
                        <a:t>Standard deviation</a:t>
                      </a:r>
                    </a:p>
                  </a:txBody>
                  <a:tcPr/>
                </a:tc>
                <a:extLst>
                  <a:ext uri="{0D108BD9-81ED-4DB2-BD59-A6C34878D82A}">
                    <a16:rowId xmlns:a16="http://schemas.microsoft.com/office/drawing/2014/main" val="4248675024"/>
                  </a:ext>
                </a:extLst>
              </a:tr>
              <a:tr h="53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What essential or nonessential purchases would be most effective to reduce or eliminate?</a:t>
                      </a:r>
                    </a:p>
                  </a:txBody>
                  <a:tcPr/>
                </a:tc>
                <a:tc>
                  <a:txBody>
                    <a:bodyPr/>
                    <a:lstStyle/>
                    <a:p>
                      <a:r>
                        <a:rPr lang="en-US" sz="1400" dirty="0"/>
                        <a:t>Essential Rating</a:t>
                      </a:r>
                    </a:p>
                  </a:txBody>
                  <a:tcPr/>
                </a:tc>
                <a:tc>
                  <a:txBody>
                    <a:bodyPr/>
                    <a:lstStyle/>
                    <a:p>
                      <a:r>
                        <a:rPr lang="en-US" sz="1400" dirty="0"/>
                        <a:t>Frequency of purchase, amount of purchase, repetitiveness of purchase.</a:t>
                      </a:r>
                    </a:p>
                  </a:txBody>
                  <a:tcPr/>
                </a:tc>
                <a:extLst>
                  <a:ext uri="{0D108BD9-81ED-4DB2-BD59-A6C34878D82A}">
                    <a16:rowId xmlns:a16="http://schemas.microsoft.com/office/drawing/2014/main" val="3720823168"/>
                  </a:ext>
                </a:extLst>
              </a:tr>
            </a:tbl>
          </a:graphicData>
        </a:graphic>
      </p:graphicFrame>
      <p:sp>
        <p:nvSpPr>
          <p:cNvPr id="10" name="Arrow: Right 9">
            <a:extLst>
              <a:ext uri="{FF2B5EF4-FFF2-40B4-BE49-F238E27FC236}">
                <a16:creationId xmlns:a16="http://schemas.microsoft.com/office/drawing/2014/main" id="{379F13A2-DA7C-4541-AF96-B5DE3FD72946}"/>
              </a:ext>
            </a:extLst>
          </p:cNvPr>
          <p:cNvSpPr/>
          <p:nvPr/>
        </p:nvSpPr>
        <p:spPr>
          <a:xfrm>
            <a:off x="3622875" y="2928394"/>
            <a:ext cx="1481560" cy="78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Purchases</a:t>
            </a:r>
          </a:p>
          <a:p>
            <a:pPr algn="ctr"/>
            <a:r>
              <a:rPr lang="en-US" sz="1200" dirty="0"/>
              <a:t>(Y)</a:t>
            </a:r>
          </a:p>
        </p:txBody>
      </p:sp>
      <p:sp>
        <p:nvSpPr>
          <p:cNvPr id="2" name="Slide Number Placeholder 1">
            <a:extLst>
              <a:ext uri="{FF2B5EF4-FFF2-40B4-BE49-F238E27FC236}">
                <a16:creationId xmlns:a16="http://schemas.microsoft.com/office/drawing/2014/main" id="{4E8E4A05-7388-47BC-BFD7-5858D594C72F}"/>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a:p>
        </p:txBody>
      </p:sp>
    </p:spTree>
    <p:extLst>
      <p:ext uri="{BB962C8B-B14F-4D97-AF65-F5344CB8AC3E}">
        <p14:creationId xmlns:p14="http://schemas.microsoft.com/office/powerpoint/2010/main" val="258831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457AF-0DBA-4B1D-AEEC-7C4773E373F0}"/>
              </a:ext>
            </a:extLst>
          </p:cNvPr>
          <p:cNvSpPr>
            <a:spLocks noGrp="1"/>
          </p:cNvSpPr>
          <p:nvPr>
            <p:ph idx="1"/>
          </p:nvPr>
        </p:nvSpPr>
        <p:spPr>
          <a:xfrm>
            <a:off x="1244117" y="1253331"/>
            <a:ext cx="8595360" cy="5413799"/>
          </a:xfrm>
        </p:spPr>
        <p:txBody>
          <a:bodyPr>
            <a:normAutofit/>
          </a:bodyPr>
          <a:lstStyle/>
          <a:p>
            <a:r>
              <a:rPr lang="en-US" dirty="0"/>
              <a:t>Non-essentiality rating will be my p (percent defective), calculating the ideal sample size of with a 99% confidence level and a margin of error of .1 my data results in ideal of 163.66 (my sample exceeds that.)  </a:t>
            </a:r>
          </a:p>
          <a:p>
            <a:endParaRPr lang="en-US" dirty="0"/>
          </a:p>
          <a:p>
            <a:endParaRPr lang="en-US" dirty="0"/>
          </a:p>
          <a:p>
            <a:endParaRPr lang="en-US" dirty="0"/>
          </a:p>
          <a:p>
            <a:endParaRPr lang="en-US" dirty="0"/>
          </a:p>
          <a:p>
            <a:endParaRPr lang="en-US" dirty="0"/>
          </a:p>
          <a:p>
            <a:r>
              <a:rPr lang="en-US" dirty="0"/>
              <a:t>The resulting calculation may be skewed.  Although I created a chart to decide if a purchase was a success or a failure, the rules were chosen arbitrarily.</a:t>
            </a:r>
          </a:p>
        </p:txBody>
      </p:sp>
      <p:sp>
        <p:nvSpPr>
          <p:cNvPr id="4" name="Slide Number Placeholder 3">
            <a:extLst>
              <a:ext uri="{FF2B5EF4-FFF2-40B4-BE49-F238E27FC236}">
                <a16:creationId xmlns:a16="http://schemas.microsoft.com/office/drawing/2014/main" id="{5E387C63-F0E6-46B5-BF0B-44B4AC40C5F4}"/>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a:p>
        </p:txBody>
      </p:sp>
      <p:graphicFrame>
        <p:nvGraphicFramePr>
          <p:cNvPr id="5" name="Table 4">
            <a:extLst>
              <a:ext uri="{FF2B5EF4-FFF2-40B4-BE49-F238E27FC236}">
                <a16:creationId xmlns:a16="http://schemas.microsoft.com/office/drawing/2014/main" id="{A4D0798D-FBDB-498D-BF05-A396A8BCABFE}"/>
              </a:ext>
            </a:extLst>
          </p:cNvPr>
          <p:cNvGraphicFramePr>
            <a:graphicFrameLocks noGrp="1"/>
          </p:cNvGraphicFramePr>
          <p:nvPr>
            <p:extLst>
              <p:ext uri="{D42A27DB-BD31-4B8C-83A1-F6EECF244321}">
                <p14:modId xmlns:p14="http://schemas.microsoft.com/office/powerpoint/2010/main" val="2762635093"/>
              </p:ext>
            </p:extLst>
          </p:nvPr>
        </p:nvGraphicFramePr>
        <p:xfrm>
          <a:off x="1520857" y="2434265"/>
          <a:ext cx="5085722" cy="2673036"/>
        </p:xfrm>
        <a:graphic>
          <a:graphicData uri="http://schemas.openxmlformats.org/drawingml/2006/table">
            <a:tbl>
              <a:tblPr firstRow="1" bandRow="1">
                <a:tableStyleId>{5C22544A-7EE6-4342-B048-85BDC9FD1C3A}</a:tableStyleId>
              </a:tblPr>
              <a:tblGrid>
                <a:gridCol w="1556065">
                  <a:extLst>
                    <a:ext uri="{9D8B030D-6E8A-4147-A177-3AD203B41FA5}">
                      <a16:colId xmlns:a16="http://schemas.microsoft.com/office/drawing/2014/main" val="600440404"/>
                    </a:ext>
                  </a:extLst>
                </a:gridCol>
                <a:gridCol w="1435618">
                  <a:extLst>
                    <a:ext uri="{9D8B030D-6E8A-4147-A177-3AD203B41FA5}">
                      <a16:colId xmlns:a16="http://schemas.microsoft.com/office/drawing/2014/main" val="2095267268"/>
                    </a:ext>
                  </a:extLst>
                </a:gridCol>
                <a:gridCol w="2094039">
                  <a:extLst>
                    <a:ext uri="{9D8B030D-6E8A-4147-A177-3AD203B41FA5}">
                      <a16:colId xmlns:a16="http://schemas.microsoft.com/office/drawing/2014/main" val="2374612022"/>
                    </a:ext>
                  </a:extLst>
                </a:gridCol>
              </a:tblGrid>
              <a:tr h="297004">
                <a:tc>
                  <a:txBody>
                    <a:bodyPr/>
                    <a:lstStyle/>
                    <a:p>
                      <a:r>
                        <a:rPr lang="en-US" sz="1200"/>
                        <a:t>Category</a:t>
                      </a:r>
                      <a:endParaRPr lang="en-US" sz="1200" dirty="0"/>
                    </a:p>
                  </a:txBody>
                  <a:tcPr/>
                </a:tc>
                <a:tc>
                  <a:txBody>
                    <a:bodyPr/>
                    <a:lstStyle/>
                    <a:p>
                      <a:r>
                        <a:rPr lang="en-US" sz="1200" dirty="0"/>
                        <a:t>Essential </a:t>
                      </a:r>
                    </a:p>
                  </a:txBody>
                  <a:tcPr/>
                </a:tc>
                <a:tc>
                  <a:txBody>
                    <a:bodyPr/>
                    <a:lstStyle/>
                    <a:p>
                      <a:r>
                        <a:rPr lang="en-US" sz="1200" dirty="0"/>
                        <a:t>Non-Essential</a:t>
                      </a:r>
                    </a:p>
                  </a:txBody>
                  <a:tcPr/>
                </a:tc>
                <a:extLst>
                  <a:ext uri="{0D108BD9-81ED-4DB2-BD59-A6C34878D82A}">
                    <a16:rowId xmlns:a16="http://schemas.microsoft.com/office/drawing/2014/main" val="2638832685"/>
                  </a:ext>
                </a:extLst>
              </a:tr>
              <a:tr h="297004">
                <a:tc>
                  <a:txBody>
                    <a:bodyPr/>
                    <a:lstStyle/>
                    <a:p>
                      <a:r>
                        <a:rPr lang="en-US" sz="1200" dirty="0"/>
                        <a:t>Bills &amp; Utilities</a:t>
                      </a:r>
                    </a:p>
                  </a:txBody>
                  <a:tcPr/>
                </a:tc>
                <a:tc>
                  <a:txBody>
                    <a:bodyPr/>
                    <a:lstStyle/>
                    <a:p>
                      <a:r>
                        <a:rPr lang="en-US" sz="1200" dirty="0"/>
                        <a:t>Insurance, Power</a:t>
                      </a:r>
                    </a:p>
                  </a:txBody>
                  <a:tcPr/>
                </a:tc>
                <a:tc>
                  <a:txBody>
                    <a:bodyPr/>
                    <a:lstStyle/>
                    <a:p>
                      <a:r>
                        <a:rPr lang="en-US" sz="1200" dirty="0"/>
                        <a:t>Streaming</a:t>
                      </a:r>
                    </a:p>
                  </a:txBody>
                  <a:tcPr/>
                </a:tc>
                <a:extLst>
                  <a:ext uri="{0D108BD9-81ED-4DB2-BD59-A6C34878D82A}">
                    <a16:rowId xmlns:a16="http://schemas.microsoft.com/office/drawing/2014/main" val="1290169811"/>
                  </a:ext>
                </a:extLst>
              </a:tr>
              <a:tr h="297004">
                <a:tc>
                  <a:txBody>
                    <a:bodyPr/>
                    <a:lstStyle/>
                    <a:p>
                      <a:r>
                        <a:rPr lang="en-US" sz="1200" dirty="0"/>
                        <a:t>Entertainment</a:t>
                      </a:r>
                    </a:p>
                  </a:txBody>
                  <a:tcPr/>
                </a:tc>
                <a:tc>
                  <a:txBody>
                    <a:bodyPr/>
                    <a:lstStyle/>
                    <a:p>
                      <a:r>
                        <a:rPr lang="en-US" sz="1200" dirty="0"/>
                        <a:t>Never</a:t>
                      </a:r>
                    </a:p>
                  </a:txBody>
                  <a:tcPr/>
                </a:tc>
                <a:tc>
                  <a:txBody>
                    <a:bodyPr/>
                    <a:lstStyle/>
                    <a:p>
                      <a:r>
                        <a:rPr lang="en-US" sz="1200" dirty="0"/>
                        <a:t>Always</a:t>
                      </a:r>
                    </a:p>
                  </a:txBody>
                  <a:tcPr/>
                </a:tc>
                <a:extLst>
                  <a:ext uri="{0D108BD9-81ED-4DB2-BD59-A6C34878D82A}">
                    <a16:rowId xmlns:a16="http://schemas.microsoft.com/office/drawing/2014/main" val="257642760"/>
                  </a:ext>
                </a:extLst>
              </a:tr>
              <a:tr h="297004">
                <a:tc>
                  <a:txBody>
                    <a:bodyPr/>
                    <a:lstStyle/>
                    <a:p>
                      <a:r>
                        <a:rPr lang="en-US" sz="1200" dirty="0"/>
                        <a:t>Food &amp; Drink</a:t>
                      </a:r>
                    </a:p>
                  </a:txBody>
                  <a:tcPr/>
                </a:tc>
                <a:tc>
                  <a:txBody>
                    <a:bodyPr/>
                    <a:lstStyle/>
                    <a:p>
                      <a:r>
                        <a:rPr lang="en-US" sz="1200" dirty="0"/>
                        <a:t>If &lt;= $10</a:t>
                      </a:r>
                    </a:p>
                  </a:txBody>
                  <a:tcPr/>
                </a:tc>
                <a:tc>
                  <a:txBody>
                    <a:bodyPr/>
                    <a:lstStyle/>
                    <a:p>
                      <a:r>
                        <a:rPr lang="en-US" sz="1200" dirty="0"/>
                        <a:t>If &gt; $10</a:t>
                      </a:r>
                    </a:p>
                  </a:txBody>
                  <a:tcPr/>
                </a:tc>
                <a:extLst>
                  <a:ext uri="{0D108BD9-81ED-4DB2-BD59-A6C34878D82A}">
                    <a16:rowId xmlns:a16="http://schemas.microsoft.com/office/drawing/2014/main" val="2536859961"/>
                  </a:ext>
                </a:extLst>
              </a:tr>
              <a:tr h="297004">
                <a:tc>
                  <a:txBody>
                    <a:bodyPr/>
                    <a:lstStyle/>
                    <a:p>
                      <a:r>
                        <a:rPr lang="en-US" sz="1200" dirty="0"/>
                        <a:t>Groceries</a:t>
                      </a:r>
                    </a:p>
                  </a:txBody>
                  <a:tcPr/>
                </a:tc>
                <a:tc>
                  <a:txBody>
                    <a:bodyPr/>
                    <a:lstStyle/>
                    <a:p>
                      <a:r>
                        <a:rPr lang="en-US" sz="1200" dirty="0"/>
                        <a:t>If &lt;= $100</a:t>
                      </a:r>
                    </a:p>
                  </a:txBody>
                  <a:tcPr/>
                </a:tc>
                <a:tc>
                  <a:txBody>
                    <a:bodyPr/>
                    <a:lstStyle/>
                    <a:p>
                      <a:r>
                        <a:rPr lang="en-US" sz="1200" dirty="0"/>
                        <a:t>If &gt; $100</a:t>
                      </a:r>
                    </a:p>
                  </a:txBody>
                  <a:tcPr/>
                </a:tc>
                <a:extLst>
                  <a:ext uri="{0D108BD9-81ED-4DB2-BD59-A6C34878D82A}">
                    <a16:rowId xmlns:a16="http://schemas.microsoft.com/office/drawing/2014/main" val="3456223281"/>
                  </a:ext>
                </a:extLst>
              </a:tr>
              <a:tr h="297004">
                <a:tc>
                  <a:txBody>
                    <a:bodyPr/>
                    <a:lstStyle/>
                    <a:p>
                      <a:r>
                        <a:rPr lang="en-US" sz="1200" dirty="0"/>
                        <a:t>Health &amp; Wellness</a:t>
                      </a:r>
                    </a:p>
                  </a:txBody>
                  <a:tcPr/>
                </a:tc>
                <a:tc>
                  <a:txBody>
                    <a:bodyPr/>
                    <a:lstStyle/>
                    <a:p>
                      <a:r>
                        <a:rPr lang="en-US" sz="1200" dirty="0"/>
                        <a:t>Always</a:t>
                      </a:r>
                    </a:p>
                  </a:txBody>
                  <a:tcPr/>
                </a:tc>
                <a:tc>
                  <a:txBody>
                    <a:bodyPr/>
                    <a:lstStyle/>
                    <a:p>
                      <a:r>
                        <a:rPr lang="en-US" sz="1200" dirty="0"/>
                        <a:t>Never</a:t>
                      </a:r>
                    </a:p>
                  </a:txBody>
                  <a:tcPr/>
                </a:tc>
                <a:extLst>
                  <a:ext uri="{0D108BD9-81ED-4DB2-BD59-A6C34878D82A}">
                    <a16:rowId xmlns:a16="http://schemas.microsoft.com/office/drawing/2014/main" val="1029014835"/>
                  </a:ext>
                </a:extLst>
              </a:tr>
              <a:tr h="297004">
                <a:tc>
                  <a:txBody>
                    <a:bodyPr/>
                    <a:lstStyle/>
                    <a:p>
                      <a:r>
                        <a:rPr lang="en-US" sz="1200" dirty="0"/>
                        <a:t>Personal</a:t>
                      </a:r>
                    </a:p>
                  </a:txBody>
                  <a:tcPr/>
                </a:tc>
                <a:tc>
                  <a:txBody>
                    <a:bodyPr/>
                    <a:lstStyle/>
                    <a:p>
                      <a:r>
                        <a:rPr lang="en-US" sz="1200" dirty="0"/>
                        <a:t>If &lt; $100</a:t>
                      </a:r>
                    </a:p>
                  </a:txBody>
                  <a:tcPr/>
                </a:tc>
                <a:tc>
                  <a:txBody>
                    <a:bodyPr/>
                    <a:lstStyle/>
                    <a:p>
                      <a:r>
                        <a:rPr lang="en-US" sz="1200" dirty="0"/>
                        <a:t>If &gt; $100</a:t>
                      </a:r>
                    </a:p>
                  </a:txBody>
                  <a:tcPr/>
                </a:tc>
                <a:extLst>
                  <a:ext uri="{0D108BD9-81ED-4DB2-BD59-A6C34878D82A}">
                    <a16:rowId xmlns:a16="http://schemas.microsoft.com/office/drawing/2014/main" val="1817369424"/>
                  </a:ext>
                </a:extLst>
              </a:tr>
              <a:tr h="297004">
                <a:tc>
                  <a:txBody>
                    <a:bodyPr/>
                    <a:lstStyle/>
                    <a:p>
                      <a:r>
                        <a:rPr lang="en-US" sz="1200" dirty="0"/>
                        <a:t>Shopping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Never</a:t>
                      </a:r>
                    </a:p>
                  </a:txBody>
                  <a:tcPr/>
                </a:tc>
                <a:tc>
                  <a:txBody>
                    <a:bodyPr/>
                    <a:lstStyle/>
                    <a:p>
                      <a:r>
                        <a:rPr lang="en-US" sz="1200" dirty="0"/>
                        <a:t>Always</a:t>
                      </a:r>
                    </a:p>
                  </a:txBody>
                  <a:tcPr/>
                </a:tc>
                <a:extLst>
                  <a:ext uri="{0D108BD9-81ED-4DB2-BD59-A6C34878D82A}">
                    <a16:rowId xmlns:a16="http://schemas.microsoft.com/office/drawing/2014/main" val="1665716714"/>
                  </a:ext>
                </a:extLst>
              </a:tr>
              <a:tr h="29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Travel</a:t>
                      </a:r>
                    </a:p>
                  </a:txBody>
                  <a:tcPr/>
                </a:tc>
                <a:tc>
                  <a:txBody>
                    <a:bodyPr/>
                    <a:lstStyle/>
                    <a:p>
                      <a:r>
                        <a:rPr lang="en-US" sz="1200" dirty="0"/>
                        <a:t>Gas</a:t>
                      </a:r>
                    </a:p>
                  </a:txBody>
                  <a:tcPr/>
                </a:tc>
                <a:tc>
                  <a:txBody>
                    <a:bodyPr/>
                    <a:lstStyle/>
                    <a:p>
                      <a:r>
                        <a:rPr lang="en-US" sz="1200" dirty="0"/>
                        <a:t>Uber, Vacation Travel</a:t>
                      </a:r>
                    </a:p>
                  </a:txBody>
                  <a:tcPr/>
                </a:tc>
                <a:extLst>
                  <a:ext uri="{0D108BD9-81ED-4DB2-BD59-A6C34878D82A}">
                    <a16:rowId xmlns:a16="http://schemas.microsoft.com/office/drawing/2014/main" val="2610482042"/>
                  </a:ext>
                </a:extLst>
              </a:tr>
            </a:tbl>
          </a:graphicData>
        </a:graphic>
      </p:graphicFrame>
      <p:sp>
        <p:nvSpPr>
          <p:cNvPr id="6" name="Speech Bubble: Oval 5">
            <a:extLst>
              <a:ext uri="{FF2B5EF4-FFF2-40B4-BE49-F238E27FC236}">
                <a16:creationId xmlns:a16="http://schemas.microsoft.com/office/drawing/2014/main" id="{CBAA319F-B005-46ED-AC08-E132E063EEDF}"/>
              </a:ext>
            </a:extLst>
          </p:cNvPr>
          <p:cNvSpPr/>
          <p:nvPr/>
        </p:nvSpPr>
        <p:spPr>
          <a:xfrm>
            <a:off x="5421695" y="3004542"/>
            <a:ext cx="1803053" cy="617852"/>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Rules for deciding essentiality </a:t>
            </a:r>
          </a:p>
        </p:txBody>
      </p:sp>
      <p:graphicFrame>
        <p:nvGraphicFramePr>
          <p:cNvPr id="7" name="Table 6">
            <a:extLst>
              <a:ext uri="{FF2B5EF4-FFF2-40B4-BE49-F238E27FC236}">
                <a16:creationId xmlns:a16="http://schemas.microsoft.com/office/drawing/2014/main" id="{5C694285-121A-4752-8A5C-715D7853CA25}"/>
              </a:ext>
            </a:extLst>
          </p:cNvPr>
          <p:cNvGraphicFramePr>
            <a:graphicFrameLocks noGrp="1"/>
          </p:cNvGraphicFramePr>
          <p:nvPr>
            <p:extLst>
              <p:ext uri="{D42A27DB-BD31-4B8C-83A1-F6EECF244321}">
                <p14:modId xmlns:p14="http://schemas.microsoft.com/office/powerpoint/2010/main" val="1681259720"/>
              </p:ext>
            </p:extLst>
          </p:nvPr>
        </p:nvGraphicFramePr>
        <p:xfrm>
          <a:off x="7842917" y="2550630"/>
          <a:ext cx="2273300" cy="2440305"/>
        </p:xfrm>
        <a:graphic>
          <a:graphicData uri="http://schemas.openxmlformats.org/drawingml/2006/table">
            <a:tbl>
              <a:tblPr>
                <a:tableStyleId>{5C22544A-7EE6-4342-B048-85BDC9FD1C3A}</a:tableStyleId>
              </a:tblPr>
              <a:tblGrid>
                <a:gridCol w="1663700">
                  <a:extLst>
                    <a:ext uri="{9D8B030D-6E8A-4147-A177-3AD203B41FA5}">
                      <a16:colId xmlns:a16="http://schemas.microsoft.com/office/drawing/2014/main" val="2343194530"/>
                    </a:ext>
                  </a:extLst>
                </a:gridCol>
                <a:gridCol w="609600">
                  <a:extLst>
                    <a:ext uri="{9D8B030D-6E8A-4147-A177-3AD203B41FA5}">
                      <a16:colId xmlns:a16="http://schemas.microsoft.com/office/drawing/2014/main" val="2270538341"/>
                    </a:ext>
                  </a:extLst>
                </a:gridCol>
              </a:tblGrid>
              <a:tr h="190500">
                <a:tc>
                  <a:txBody>
                    <a:bodyPr/>
                    <a:lstStyle/>
                    <a:p>
                      <a:pPr algn="l" fontAlgn="b"/>
                      <a:r>
                        <a:rPr lang="en-US" sz="1100" u="none" strike="noStrike" dirty="0">
                          <a:effectLst/>
                        </a:rPr>
                        <a:t>Sample Size (n)</a:t>
                      </a:r>
                      <a:endParaRPr lang="en-US" sz="1100" b="0" i="0" u="none" strike="noStrike" dirty="0">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233</a:t>
                      </a:r>
                      <a:endParaRPr lang="en-US" sz="1100" b="1"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451617"/>
                  </a:ext>
                </a:extLst>
              </a:tr>
              <a:tr h="190500">
                <a:tc>
                  <a:txBody>
                    <a:bodyPr/>
                    <a:lstStyle/>
                    <a:p>
                      <a:pPr algn="l" fontAlgn="b"/>
                      <a:r>
                        <a:rPr lang="en-US" sz="1100" u="none" strike="noStrike" dirty="0">
                          <a:effectLst/>
                        </a:rPr>
                        <a:t>Count of Non-essential (0)</a:t>
                      </a:r>
                      <a:endParaRPr lang="en-US" sz="1100" b="0" i="0" u="none" strike="noStrike" dirty="0">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130</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5185101"/>
                  </a:ext>
                </a:extLst>
              </a:tr>
              <a:tr h="190500">
                <a:tc>
                  <a:txBody>
                    <a:bodyPr/>
                    <a:lstStyle/>
                    <a:p>
                      <a:pPr algn="l" fontAlgn="b"/>
                      <a:r>
                        <a:rPr lang="en-US" sz="1100" u="none" strike="noStrike">
                          <a:effectLst/>
                        </a:rPr>
                        <a:t>Count of Essential (1)</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7468904"/>
                  </a:ext>
                </a:extLst>
              </a:tr>
              <a:tr h="190500">
                <a:tc>
                  <a:txBody>
                    <a:bodyPr/>
                    <a:lstStyle/>
                    <a:p>
                      <a:pPr algn="l" fontAlgn="b"/>
                      <a:r>
                        <a:rPr lang="en-US" sz="1100" u="none" strike="noStrike">
                          <a:effectLst/>
                        </a:rPr>
                        <a:t>Percent Defective (p)</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55.79%</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1760219"/>
                  </a:ext>
                </a:extLst>
              </a:tr>
              <a:tr h="190500">
                <a:tc>
                  <a:txBody>
                    <a:bodyPr/>
                    <a:lstStyle/>
                    <a:p>
                      <a:pPr algn="l" fontAlgn="b"/>
                      <a:r>
                        <a:rPr lang="en-US" sz="1100" u="none" strike="noStrike">
                          <a:effectLst/>
                        </a:rPr>
                        <a:t>Percent Effective (q)</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44.21%</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930466"/>
                  </a:ext>
                </a:extLst>
              </a:tr>
              <a:tr h="190500">
                <a:tc>
                  <a:txBody>
                    <a:bodyPr/>
                    <a:lstStyle/>
                    <a:p>
                      <a:pPr algn="l" fontAlgn="b"/>
                      <a:r>
                        <a:rPr lang="en-US" sz="1100" u="none" strike="noStrike">
                          <a:effectLst/>
                        </a:rPr>
                        <a:t>Confidence level</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5166587"/>
                  </a:ext>
                </a:extLst>
              </a:tr>
              <a:tr h="190500">
                <a:tc>
                  <a:txBody>
                    <a:bodyPr/>
                    <a:lstStyle/>
                    <a:p>
                      <a:pPr algn="l" fontAlgn="b"/>
                      <a:r>
                        <a:rPr lang="en-US" sz="1100" u="none" strike="noStrike">
                          <a:effectLst/>
                        </a:rPr>
                        <a:t>z</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2.576</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1431446"/>
                  </a:ext>
                </a:extLst>
              </a:tr>
              <a:tr h="190500">
                <a:tc>
                  <a:txBody>
                    <a:bodyPr/>
                    <a:lstStyle/>
                    <a:p>
                      <a:pPr algn="l" fontAlgn="b"/>
                      <a:r>
                        <a:rPr lang="en-US" sz="1100" u="none" strike="noStrike">
                          <a:effectLst/>
                        </a:rPr>
                        <a:t>Standard Dev</a:t>
                      </a:r>
                      <a:endParaRPr lang="en-US" sz="1100" b="0" i="0" u="none" strike="noStrike">
                        <a:solidFill>
                          <a:srgbClr val="9C57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0.496632</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1851097"/>
                  </a:ext>
                </a:extLst>
              </a:tr>
              <a:tr h="190500">
                <a:tc>
                  <a:txBody>
                    <a:bodyPr/>
                    <a:lstStyle/>
                    <a:p>
                      <a:pPr algn="l" fontAlgn="b"/>
                      <a:r>
                        <a:rPr lang="en-US" sz="1100" u="none" strike="noStrike">
                          <a:effectLst/>
                        </a:rPr>
                        <a:t>Upper Limit (U)</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64.18%</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3251128"/>
                  </a:ext>
                </a:extLst>
              </a:tr>
              <a:tr h="190500">
                <a:tc>
                  <a:txBody>
                    <a:bodyPr/>
                    <a:lstStyle/>
                    <a:p>
                      <a:pPr algn="l" fontAlgn="b"/>
                      <a:r>
                        <a:rPr lang="en-US" sz="1100" u="none" strike="noStrike">
                          <a:effectLst/>
                        </a:rPr>
                        <a:t>Lower Limit (L)</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47.41%</a:t>
                      </a:r>
                      <a:endParaRPr lang="en-US" sz="1100" b="1" i="0" u="none" strike="noStrike">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5266430"/>
                  </a:ext>
                </a:extLst>
              </a:tr>
              <a:tr h="190500">
                <a:tc>
                  <a:txBody>
                    <a:bodyPr/>
                    <a:lstStyle/>
                    <a:p>
                      <a:pPr algn="l" fontAlgn="b"/>
                      <a:r>
                        <a:rPr lang="en-US" sz="1100" u="none" strike="noStrike">
                          <a:effectLst/>
                        </a:rPr>
                        <a:t>Margin of Error (E)</a:t>
                      </a:r>
                      <a:endParaRPr lang="en-US" sz="1100" b="0" i="0" u="none" strike="noStrike">
                        <a:solidFill>
                          <a:srgbClr val="9C0006"/>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a:t>
                      </a:r>
                      <a:endParaRPr lang="en-US" sz="1100" b="0" i="0" u="none" strike="noStrike">
                        <a:solidFill>
                          <a:srgbClr val="9C000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0434883"/>
                  </a:ext>
                </a:extLst>
              </a:tr>
              <a:tr h="190500">
                <a:tc>
                  <a:txBody>
                    <a:bodyPr/>
                    <a:lstStyle/>
                    <a:p>
                      <a:pPr algn="l" fontAlgn="b"/>
                      <a:r>
                        <a:rPr lang="en-US" sz="1100" u="none" strike="noStrike">
                          <a:effectLst/>
                        </a:rPr>
                        <a:t>Sample Size for Discrete</a:t>
                      </a:r>
                      <a:endParaRPr lang="en-US" sz="11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163.6667</a:t>
                      </a:r>
                      <a:endParaRPr lang="en-US" sz="1100" b="1"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6357305"/>
                  </a:ext>
                </a:extLst>
              </a:tr>
            </a:tbl>
          </a:graphicData>
        </a:graphic>
      </p:graphicFrame>
      <p:sp>
        <p:nvSpPr>
          <p:cNvPr id="8" name="Title 3">
            <a:extLst>
              <a:ext uri="{FF2B5EF4-FFF2-40B4-BE49-F238E27FC236}">
                <a16:creationId xmlns:a16="http://schemas.microsoft.com/office/drawing/2014/main" id="{998ED7C0-D8D1-4A96-AF5C-0D2DB1A6E62D}"/>
              </a:ext>
            </a:extLst>
          </p:cNvPr>
          <p:cNvSpPr txBox="1">
            <a:spLocks/>
          </p:cNvSpPr>
          <p:nvPr/>
        </p:nvSpPr>
        <p:spPr>
          <a:xfrm>
            <a:off x="474984" y="0"/>
            <a:ext cx="5266059" cy="678585"/>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(M) MEASURE</a:t>
            </a:r>
          </a:p>
        </p:txBody>
      </p:sp>
      <p:sp>
        <p:nvSpPr>
          <p:cNvPr id="9" name="Speech Bubble: Oval 8">
            <a:extLst>
              <a:ext uri="{FF2B5EF4-FFF2-40B4-BE49-F238E27FC236}">
                <a16:creationId xmlns:a16="http://schemas.microsoft.com/office/drawing/2014/main" id="{169E1EBB-8E35-4005-942B-AE7E6A7A980B}"/>
              </a:ext>
            </a:extLst>
          </p:cNvPr>
          <p:cNvSpPr/>
          <p:nvPr/>
        </p:nvSpPr>
        <p:spPr>
          <a:xfrm>
            <a:off x="5946281" y="4013752"/>
            <a:ext cx="1803053" cy="617852"/>
          </a:xfrm>
          <a:prstGeom prst="wedgeEllipseCallout">
            <a:avLst>
              <a:gd name="adj1" fmla="val 55484"/>
              <a:gd name="adj2" fmla="val -8406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Result for sample size calculation</a:t>
            </a:r>
          </a:p>
        </p:txBody>
      </p:sp>
    </p:spTree>
    <p:extLst>
      <p:ext uri="{BB962C8B-B14F-4D97-AF65-F5344CB8AC3E}">
        <p14:creationId xmlns:p14="http://schemas.microsoft.com/office/powerpoint/2010/main" val="133783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7EEACA-1D4A-4690-9B11-D8E4D3750DE8}"/>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a:p>
        </p:txBody>
      </p:sp>
      <p:sp>
        <p:nvSpPr>
          <p:cNvPr id="5" name="Title 3">
            <a:extLst>
              <a:ext uri="{FF2B5EF4-FFF2-40B4-BE49-F238E27FC236}">
                <a16:creationId xmlns:a16="http://schemas.microsoft.com/office/drawing/2014/main" id="{4427717E-4AA3-4470-A2F7-F5CBF6A4A060}"/>
              </a:ext>
            </a:extLst>
          </p:cNvPr>
          <p:cNvSpPr txBox="1">
            <a:spLocks/>
          </p:cNvSpPr>
          <p:nvPr/>
        </p:nvSpPr>
        <p:spPr>
          <a:xfrm>
            <a:off x="474984" y="0"/>
            <a:ext cx="5266059" cy="678585"/>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27432" rIns="91440" bIns="45720" rtlCol="0" anchor="ctr">
            <a:normAutofit/>
          </a:bodyPr>
          <a:lstStyle>
            <a:lvl1pPr algn="l" defTabSz="914400" rtl="0" eaLnBrk="1" latinLnBrk="0" hangingPunct="1">
              <a:lnSpc>
                <a:spcPct val="90000"/>
              </a:lnSpc>
              <a:spcBef>
                <a:spcPct val="0"/>
              </a:spcBef>
              <a:buNone/>
              <a:defRPr sz="4400" b="1"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tx1"/>
                </a:solidFill>
              </a:rPr>
              <a:t>(M) MEASURE</a:t>
            </a:r>
          </a:p>
        </p:txBody>
      </p:sp>
      <p:graphicFrame>
        <p:nvGraphicFramePr>
          <p:cNvPr id="6" name="Chart 5">
            <a:extLst>
              <a:ext uri="{FF2B5EF4-FFF2-40B4-BE49-F238E27FC236}">
                <a16:creationId xmlns:a16="http://schemas.microsoft.com/office/drawing/2014/main" id="{51AEC496-E636-48E3-A36F-9F3B9E7ED218}"/>
              </a:ext>
            </a:extLst>
          </p:cNvPr>
          <p:cNvGraphicFramePr>
            <a:graphicFrameLocks/>
          </p:cNvGraphicFramePr>
          <p:nvPr>
            <p:extLst>
              <p:ext uri="{D42A27DB-BD31-4B8C-83A1-F6EECF244321}">
                <p14:modId xmlns:p14="http://schemas.microsoft.com/office/powerpoint/2010/main" val="434715798"/>
              </p:ext>
            </p:extLst>
          </p:nvPr>
        </p:nvGraphicFramePr>
        <p:xfrm>
          <a:off x="711993" y="372586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5ED5E78-AF35-4415-9F0D-54C41B425B72}"/>
              </a:ext>
            </a:extLst>
          </p:cNvPr>
          <p:cNvGraphicFramePr>
            <a:graphicFrameLocks/>
          </p:cNvGraphicFramePr>
          <p:nvPr>
            <p:extLst>
              <p:ext uri="{D42A27DB-BD31-4B8C-83A1-F6EECF244321}">
                <p14:modId xmlns:p14="http://schemas.microsoft.com/office/powerpoint/2010/main" val="723693650"/>
              </p:ext>
            </p:extLst>
          </p:nvPr>
        </p:nvGraphicFramePr>
        <p:xfrm>
          <a:off x="711993" y="84530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084258DF-0FA5-40C8-B40F-BDCE8B89F679}"/>
              </a:ext>
            </a:extLst>
          </p:cNvPr>
          <p:cNvSpPr txBox="1"/>
          <p:nvPr/>
        </p:nvSpPr>
        <p:spPr>
          <a:xfrm>
            <a:off x="6223247" y="1083076"/>
            <a:ext cx="4572000" cy="5078313"/>
          </a:xfrm>
          <a:prstGeom prst="rect">
            <a:avLst/>
          </a:prstGeom>
          <a:noFill/>
        </p:spPr>
        <p:txBody>
          <a:bodyPr wrap="square" rtlCol="0">
            <a:spAutoFit/>
          </a:bodyPr>
          <a:lstStyle/>
          <a:p>
            <a:r>
              <a:rPr lang="en-US" b="1" dirty="0"/>
              <a:t>More Histograms:</a:t>
            </a:r>
          </a:p>
          <a:p>
            <a:r>
              <a:rPr lang="en-US" dirty="0"/>
              <a:t>When counting the amount of essential purchases by week and month, it becomes clear that this count doesn’t necessarily corelate with actual monthly expenditure.</a:t>
            </a:r>
          </a:p>
          <a:p>
            <a:endParaRPr lang="en-US" dirty="0"/>
          </a:p>
          <a:p>
            <a:r>
              <a:rPr lang="en-US" dirty="0"/>
              <a:t>Looking back at the ‘Monthly Total Spending’ histogram you can see that peak months like September, do not have higher than average non-essential purchases.</a:t>
            </a:r>
          </a:p>
          <a:p>
            <a:endParaRPr lang="en-US" dirty="0"/>
          </a:p>
          <a:p>
            <a:r>
              <a:rPr lang="en-US" dirty="0"/>
              <a:t>I expect that this is because there is no measure of ‘how’ frivolous or non-essential a purchase was, it could have been just barely qualified as non-essential or far beyond my requirements.</a:t>
            </a:r>
          </a:p>
        </p:txBody>
      </p:sp>
    </p:spTree>
    <p:extLst>
      <p:ext uri="{BB962C8B-B14F-4D97-AF65-F5344CB8AC3E}">
        <p14:creationId xmlns:p14="http://schemas.microsoft.com/office/powerpoint/2010/main" val="253442445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43941"/>
      </a:dk2>
      <a:lt2>
        <a:srgbClr val="E2E8E2"/>
      </a:lt2>
      <a:accent1>
        <a:srgbClr val="BD4DC3"/>
      </a:accent1>
      <a:accent2>
        <a:srgbClr val="8247B6"/>
      </a:accent2>
      <a:accent3>
        <a:srgbClr val="6053C5"/>
      </a:accent3>
      <a:accent4>
        <a:srgbClr val="3F62B3"/>
      </a:accent4>
      <a:accent5>
        <a:srgbClr val="4DA2C3"/>
      </a:accent5>
      <a:accent6>
        <a:srgbClr val="3BB1A2"/>
      </a:accent6>
      <a:hlink>
        <a:srgbClr val="3F85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2103</Words>
  <Application>Microsoft Office PowerPoint</Application>
  <PresentationFormat>Widescreen</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Cambria Math</vt:lpstr>
      <vt:lpstr>Century Gothic</vt:lpstr>
      <vt:lpstr>Century Schoolbook</vt:lpstr>
      <vt:lpstr>Elephant</vt:lpstr>
      <vt:lpstr>Wingdings 2</vt:lpstr>
      <vt:lpstr>View</vt:lpstr>
      <vt:lpstr>BrushVTI</vt:lpstr>
      <vt:lpstr>Process Improvement –  Budgeting</vt:lpstr>
      <vt:lpstr>PowerPoint Presentation</vt:lpstr>
      <vt:lpstr>(D)  DEFINE</vt:lpstr>
      <vt:lpstr>PowerPoint Presentation</vt:lpstr>
      <vt:lpstr>(M) MEASURE</vt:lpstr>
      <vt:lpstr>PowerPoint Presentation</vt:lpstr>
      <vt:lpstr>(M) MEASURE</vt:lpstr>
      <vt:lpstr>PowerPoint Presentation</vt:lpstr>
      <vt:lpstr>PowerPoint Presentation</vt:lpstr>
      <vt:lpstr>(A) ANALYZE</vt:lpstr>
      <vt:lpstr>PowerPoint Presentation</vt:lpstr>
      <vt:lpstr>PowerPoint Presentation</vt:lpstr>
      <vt:lpstr>PowerPoint Presentation</vt:lpstr>
      <vt:lpstr>(I) IMPROVE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  Budgeting</dc:title>
  <dc:creator>Johnny Bartlett</dc:creator>
  <cp:lastModifiedBy>Johnny Bartlett</cp:lastModifiedBy>
  <cp:revision>1</cp:revision>
  <dcterms:created xsi:type="dcterms:W3CDTF">2020-03-18T20:57:27Z</dcterms:created>
  <dcterms:modified xsi:type="dcterms:W3CDTF">2020-03-18T21:38:51Z</dcterms:modified>
</cp:coreProperties>
</file>