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ED8B-5CF4-A945-8675-CC79DB60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City of Montreal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2688-8F80-E44C-ABF3-565F76704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Should I Eat?</a:t>
            </a:r>
          </a:p>
        </p:txBody>
      </p:sp>
    </p:spTree>
    <p:extLst>
      <p:ext uri="{BB962C8B-B14F-4D97-AF65-F5344CB8AC3E}">
        <p14:creationId xmlns:p14="http://schemas.microsoft.com/office/powerpoint/2010/main" val="16953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388B-38D2-9B44-A2BA-93CD8CC1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CCE2-E351-A948-8744-4AA6F3E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“What are the most liked places around so I can eat at them too?”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 Montreal City, there are a number of places to grab a bite to eat, with a lot of variation over a large area. </a:t>
            </a:r>
          </a:p>
          <a:p>
            <a:r>
              <a:rPr lang="en-CA" dirty="0"/>
              <a:t>Some people just want to grab and go and do not care about where they eat, but others want to look at their nearby options and compare,</a:t>
            </a:r>
          </a:p>
          <a:p>
            <a:r>
              <a:rPr lang="en-CA" dirty="0"/>
              <a:t>From dessert, to coffee, to a meal, this rating system will help them in their determinations of where the best food place in their neighbourhood or borough would be.</a:t>
            </a:r>
          </a:p>
        </p:txBody>
      </p:sp>
    </p:spTree>
    <p:extLst>
      <p:ext uri="{BB962C8B-B14F-4D97-AF65-F5344CB8AC3E}">
        <p14:creationId xmlns:p14="http://schemas.microsoft.com/office/powerpoint/2010/main" val="4753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3DD3-AD54-5F40-A86A-4DC7AE50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1DB9-24D2-1E45-9BF3-056F24E0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071"/>
            <a:ext cx="9042494" cy="4881282"/>
          </a:xfrm>
        </p:spPr>
        <p:txBody>
          <a:bodyPr>
            <a:normAutofit/>
          </a:bodyPr>
          <a:lstStyle/>
          <a:p>
            <a:r>
              <a:rPr lang="en-CA" dirty="0"/>
              <a:t>the Foursquare API will be used to pull data on food venues in Montreal.</a:t>
            </a:r>
          </a:p>
          <a:p>
            <a:pPr lvl="1"/>
            <a:r>
              <a:rPr lang="en-CA" dirty="0"/>
              <a:t>the name of the establishment, </a:t>
            </a:r>
          </a:p>
          <a:p>
            <a:pPr lvl="1"/>
            <a:r>
              <a:rPr lang="en-CA" dirty="0"/>
              <a:t>the Id for the API for the venue,</a:t>
            </a:r>
          </a:p>
          <a:p>
            <a:pPr lvl="1"/>
            <a:r>
              <a:rPr lang="en-CA" dirty="0"/>
              <a:t> the coordinates of the venue, </a:t>
            </a:r>
          </a:p>
          <a:p>
            <a:pPr lvl="1"/>
            <a:r>
              <a:rPr lang="en-CA" dirty="0"/>
              <a:t>the venue category  </a:t>
            </a:r>
          </a:p>
          <a:p>
            <a:pPr lvl="1"/>
            <a:r>
              <a:rPr lang="en-CA" dirty="0"/>
              <a:t>the number of likes that specific venue has. </a:t>
            </a:r>
          </a:p>
          <a:p>
            <a:r>
              <a:rPr lang="en-CA" dirty="0" err="1"/>
              <a:t>Openstreetmap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used to create a list of coordinates for the Montreal neighbourhoods. </a:t>
            </a:r>
          </a:p>
          <a:p>
            <a:r>
              <a:rPr lang="en-CA" dirty="0"/>
              <a:t>A dataset found from the City of Montreal website, "Quartiers de </a:t>
            </a:r>
            <a:r>
              <a:rPr lang="en-CA" dirty="0" err="1"/>
              <a:t>référence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habitation", </a:t>
            </a:r>
          </a:p>
          <a:p>
            <a:pPr lvl="1"/>
            <a:r>
              <a:rPr lang="en-CA" dirty="0"/>
              <a:t>used to list the boroughs and neighbourhoods in Montreal.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2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081F-B0AF-E444-9345-B4B6A1A7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391" y="624110"/>
            <a:ext cx="8911687" cy="1280890"/>
          </a:xfrm>
        </p:spPr>
        <p:txBody>
          <a:bodyPr/>
          <a:lstStyle/>
          <a:p>
            <a:r>
              <a:rPr lang="en-US" dirty="0"/>
              <a:t>how do we get those liked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E49-FBA8-8547-8DD7-23AA7E0C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593" y="1474694"/>
            <a:ext cx="6701212" cy="5383306"/>
          </a:xfrm>
        </p:spPr>
        <p:txBody>
          <a:bodyPr>
            <a:normAutofit/>
          </a:bodyPr>
          <a:lstStyle/>
          <a:p>
            <a:r>
              <a:rPr lang="en-CA" dirty="0"/>
              <a:t>To find the food venues for those areas, that data was inputted into the </a:t>
            </a:r>
            <a:r>
              <a:rPr lang="en-CA" dirty="0" err="1"/>
              <a:t>FourSquare</a:t>
            </a:r>
            <a:r>
              <a:rPr lang="en-CA" dirty="0"/>
              <a:t> API </a:t>
            </a:r>
          </a:p>
          <a:p>
            <a:pPr lvl="1"/>
            <a:r>
              <a:rPr lang="en-CA" dirty="0"/>
              <a:t>First the venues from specific coordinates were found, then their likes </a:t>
            </a:r>
          </a:p>
          <a:p>
            <a:pPr lvl="1"/>
            <a:r>
              <a:rPr lang="en-CA" dirty="0"/>
              <a:t>A histogram was created to visualize the data frequencies, 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To complete the visualization of the categories, the data was entered into a cluster map, grouped by the Venue Id. The clusters show the rating categories.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AA80-F1D0-BF4B-97E6-E5CE1BB8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18" y="1264555"/>
            <a:ext cx="3887694" cy="2745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DAF38-E8B8-924B-8DFE-713C4EE1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05" y="4650805"/>
            <a:ext cx="3864800" cy="2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9B2-D531-794F-BE60-95C1DB51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223"/>
          </a:xfrm>
        </p:spPr>
        <p:txBody>
          <a:bodyPr/>
          <a:lstStyle/>
          <a:p>
            <a:r>
              <a:rPr lang="en-US" dirty="0"/>
              <a:t>the rating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D36C-604B-5E4E-AA12-D01EA35B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557" y="1617133"/>
            <a:ext cx="10297055" cy="3777622"/>
          </a:xfrm>
        </p:spPr>
        <p:txBody>
          <a:bodyPr/>
          <a:lstStyle/>
          <a:p>
            <a:r>
              <a:rPr lang="en-US" dirty="0"/>
              <a:t>The likes from the venues were separated by percentiles and clustered onto the map</a:t>
            </a:r>
          </a:p>
          <a:p>
            <a:pPr lvl="1"/>
            <a:r>
              <a:rPr lang="en-US" dirty="0"/>
              <a:t>These are five-row examples of the rating categories “poor” and “excellent”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E669-20FC-4A4F-8967-FB682356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81" y="2582836"/>
            <a:ext cx="9453025" cy="1846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87582-0F8E-D746-94AC-FA4523B6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81" y="4802307"/>
            <a:ext cx="9453025" cy="17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53C5-29BF-4241-8AEE-9634EB49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21D5-1F97-E845-8D4E-9D5EB6AA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The data for all boroughs in Montreal was too large to run all at once with the API restrictions</a:t>
            </a:r>
          </a:p>
          <a:p>
            <a:pPr lvl="1"/>
            <a:r>
              <a:rPr lang="en-CA" dirty="0"/>
              <a:t>used one borough and its neighbourhoods as a small sample for the entire city. </a:t>
            </a:r>
          </a:p>
          <a:p>
            <a:pPr lvl="0"/>
            <a:r>
              <a:rPr lang="en-CA" dirty="0"/>
              <a:t>only provided what information was available on </a:t>
            </a:r>
            <a:r>
              <a:rPr lang="en-CA" dirty="0" err="1"/>
              <a:t>FourSquare</a:t>
            </a:r>
            <a:endParaRPr lang="en-CA" dirty="0"/>
          </a:p>
          <a:p>
            <a:pPr lvl="0"/>
            <a:r>
              <a:rPr lang="en-CA" dirty="0"/>
              <a:t>The results are percentile and venue based </a:t>
            </a:r>
          </a:p>
          <a:p>
            <a:pPr lvl="1"/>
            <a:r>
              <a:rPr lang="en-CA" dirty="0"/>
              <a:t>the results would changed based on the locations inputted</a:t>
            </a:r>
          </a:p>
          <a:p>
            <a:pPr lvl="1"/>
            <a:r>
              <a:rPr lang="en-CA" dirty="0"/>
              <a:t>a larger area would change the perception on a 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7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AA9B-CE73-F94F-90F3-4B557B1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2E7D-021C-684E-A03D-39FA7E7A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project was created by using </a:t>
            </a:r>
            <a:r>
              <a:rPr lang="en-CA" dirty="0" err="1"/>
              <a:t>FourSqaure</a:t>
            </a:r>
            <a:r>
              <a:rPr lang="en-CA" dirty="0"/>
              <a:t> for its data gathering for food-associated venues. </a:t>
            </a:r>
          </a:p>
          <a:p>
            <a:r>
              <a:rPr lang="en-CA" dirty="0"/>
              <a:t>More decisions can be made using the data gathered here. </a:t>
            </a:r>
          </a:p>
          <a:p>
            <a:pPr lvl="1"/>
            <a:r>
              <a:rPr lang="en-CA" dirty="0"/>
              <a:t>It can be used as is, to contribute toward the public’s decision making while using an app. </a:t>
            </a:r>
          </a:p>
          <a:p>
            <a:pPr lvl="1"/>
            <a:r>
              <a:rPr lang="en-CA" dirty="0"/>
              <a:t>it can be used as a part of another project as another source of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09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462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City of Montreal </vt:lpstr>
      <vt:lpstr>the question of the day</vt:lpstr>
      <vt:lpstr>what data are we using?</vt:lpstr>
      <vt:lpstr>how do we get those liked venues</vt:lpstr>
      <vt:lpstr>the rating clusters</vt:lpstr>
      <vt:lpstr>limitations of this process</vt:lpstr>
      <vt:lpstr>What can we do with this information?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Montreal </dc:title>
  <dc:creator>Microsoft Office User</dc:creator>
  <cp:lastModifiedBy>Microsoft Office User</cp:lastModifiedBy>
  <cp:revision>31</cp:revision>
  <dcterms:created xsi:type="dcterms:W3CDTF">2021-01-23T18:06:05Z</dcterms:created>
  <dcterms:modified xsi:type="dcterms:W3CDTF">2021-01-23T20:55:07Z</dcterms:modified>
</cp:coreProperties>
</file>