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684DF-CC90-401C-8B46-7E39B32C0B94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42356-2E53-4C74-9ED6-7F6A721986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28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December 2023 (complete year)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42356-2E53-4C74-9ED6-7F6A7219866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27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October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42356-2E53-4C74-9ED6-7F6A7219866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42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2A66-575A-9F56-6DBB-6DA93F71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5EA96-3A48-7579-0E25-987B0EB09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ECFE-3A8B-A5D2-9D9D-2DAECCC8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3DF-BFA2-884B-4F67-24E0808A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0A96-BB1E-1239-037F-CA4C7724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94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56CC-C0A2-8AAF-B567-107E167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C3D6B-6025-1C7B-C1FF-BE1CB7E85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FA48D-29D0-ABEB-9EB3-7C92FBC5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A11B-C406-3AD4-051C-AB68729A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A0F5-1890-3168-7AD4-412116A7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3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48792-1BCE-5E52-7A06-212815A1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DC971-769D-DFA8-49DD-7FF81C51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F3E-4708-DE97-0DE8-23AF1BCE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17B82-AC8C-61B9-9C32-07A4445A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4929-63ED-446C-B58F-2083BCB3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2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7DEF-6441-EB55-647C-51138B61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78F8-1681-954C-075B-BADAF36E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53B4-843B-AE16-7F07-0E6299F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F7B6-0F89-D71A-FAFD-B0A54AFC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29C7-0A28-B618-3E6E-746894A3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07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B1D-C735-8FAD-0B4F-B7B10F85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6DEF-EA4A-C1B9-F218-593BA2FA5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912D-77B6-05CC-5550-9CBD559E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6C62-F979-04FF-0142-0507499A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A6200-B7AD-CD53-C060-1EDFA35A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A08F-72E7-7621-6627-BAE7C2F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565E-EF2B-6DF0-9F77-5E785EAB2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E1D82-C2C9-2F82-2C87-74A63DFC0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1E6E-5AE8-C1CE-2CE8-82CCD332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27ABF-F4A9-7DC5-18BE-233D3848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F9293-E9D0-3372-E990-5C234C4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1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5D44-5720-6ADD-167E-B0FD28F7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1140F-253B-76C8-C31F-EF24070E8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0481F-9021-463F-4129-0967754B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1A6C2-6785-6FBC-B222-FDC50B92F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310E9-3403-8B1E-FB48-0A830B97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317AC-6BAD-0BFF-EC1E-12C35B21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3CF55-2BDA-B837-5EFC-DEA678D6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09C8-29AF-A02F-88F2-8A2CA41D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71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1143-01A9-6471-EE9D-583109B4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E0BE8-F797-E60B-025D-EBBA996D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202C4-281A-9C80-3DAD-7F77B1D9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1F9A9-0C6F-C9CB-C2F6-446F3BCF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0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B5A5D-72F3-02D5-92DD-0C6053E9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FF89E-B6F7-A1FB-F9DA-3F4EA309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122EB-3545-456C-FA2B-25C099BE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8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5C31-2780-43FC-6FF0-42231CF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C868-6F58-2864-A843-A27EF6B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0D40-F20F-4D88-AAAD-218DA084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DDB1B-5032-517E-0B46-8CB6C97C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87C7-B002-B874-95E7-DADE413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C1416-05E4-29EC-2770-8FFA4E60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83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B822-55A8-70D9-6A66-75578061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27AD3-0D5F-EF76-E45F-9CBE0BC68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CAA3-FF69-C89A-70A4-A0345B577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6209-07C8-66DF-D163-5CDB0FF2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B260-06C0-5734-166D-DF2BC4D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EB45-6B4D-408B-6E9D-B04EC7FC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88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28698-B8EA-A634-7CB6-E0A87017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AE3B1-3112-F0F3-939C-AE4ACB43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2467-F634-791A-9EB9-E058CAA03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31F1D-5928-42EF-A285-232C2103EA19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5DC3-3478-059C-3879-732C66FEC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A465-58D8-ACAD-4B10-4016C5A4C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E5F6-5A49-4FFF-8516-460E52A97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78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AC18E22F-7A9F-DE63-01AF-958469F3A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73B0-9021-53A3-4E65-EDEB6A510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40EF8-CDC6-998E-767E-185163A67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blue and grey squares&#10;&#10;Description automatically generated with medium confidence">
            <a:extLst>
              <a:ext uri="{FF2B5EF4-FFF2-40B4-BE49-F238E27FC236}">
                <a16:creationId xmlns:a16="http://schemas.microsoft.com/office/drawing/2014/main" id="{0189A320-E952-DF10-CCB1-3A9242C86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6" y="27993"/>
            <a:ext cx="11613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Flinders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Beaudry</dc:creator>
  <cp:lastModifiedBy>Jen Beaudry</cp:lastModifiedBy>
  <cp:revision>4</cp:revision>
  <cp:lastPrinted>2023-12-19T00:35:32Z</cp:lastPrinted>
  <dcterms:created xsi:type="dcterms:W3CDTF">2023-10-20T05:47:31Z</dcterms:created>
  <dcterms:modified xsi:type="dcterms:W3CDTF">2023-12-19T00:35:59Z</dcterms:modified>
</cp:coreProperties>
</file>