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1" r:id="rId4"/>
    <p:sldId id="266" r:id="rId5"/>
    <p:sldId id="262" r:id="rId6"/>
    <p:sldId id="267" r:id="rId7"/>
    <p:sldId id="268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232611-B137-4F30-8DDF-94ED208DF710}" v="33" dt="2020-04-23T20:20:07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" userId="0226eed6dcbbcc5b" providerId="LiveId" clId="{A0232611-B137-4F30-8DDF-94ED208DF710}"/>
    <pc:docChg chg="undo redo custSel mod addSld delSld modSld sldOrd">
      <pc:chgData name="Jennifer" userId="0226eed6dcbbcc5b" providerId="LiveId" clId="{A0232611-B137-4F30-8DDF-94ED208DF710}" dt="2020-04-23T21:12:40.004" v="14407" actId="20577"/>
      <pc:docMkLst>
        <pc:docMk/>
      </pc:docMkLst>
      <pc:sldChg chg="addSp delSp modSp del mod ord">
        <pc:chgData name="Jennifer" userId="0226eed6dcbbcc5b" providerId="LiveId" clId="{A0232611-B137-4F30-8DDF-94ED208DF710}" dt="2020-04-23T15:20:02.607" v="3430" actId="2696"/>
        <pc:sldMkLst>
          <pc:docMk/>
          <pc:sldMk cId="3073082910" sldId="256"/>
        </pc:sldMkLst>
        <pc:spChg chg="mod">
          <ac:chgData name="Jennifer" userId="0226eed6dcbbcc5b" providerId="LiveId" clId="{A0232611-B137-4F30-8DDF-94ED208DF710}" dt="2020-04-21T23:28:11.999" v="4" actId="26606"/>
          <ac:spMkLst>
            <pc:docMk/>
            <pc:sldMk cId="3073082910" sldId="256"/>
            <ac:spMk id="7" creationId="{575A230D-E624-46B3-A426-7B092DD1645C}"/>
          </ac:spMkLst>
        </pc:spChg>
        <pc:spChg chg="mod">
          <ac:chgData name="Jennifer" userId="0226eed6dcbbcc5b" providerId="LiveId" clId="{A0232611-B137-4F30-8DDF-94ED208DF710}" dt="2020-04-21T23:28:11.999" v="4" actId="26606"/>
          <ac:spMkLst>
            <pc:docMk/>
            <pc:sldMk cId="3073082910" sldId="256"/>
            <ac:spMk id="9" creationId="{77908F33-9AF9-43B4-948B-52FE2489871F}"/>
          </ac:spMkLst>
        </pc:spChg>
        <pc:spChg chg="add del">
          <ac:chgData name="Jennifer" userId="0226eed6dcbbcc5b" providerId="LiveId" clId="{A0232611-B137-4F30-8DDF-94ED208DF710}" dt="2020-04-21T23:28:11.999" v="4" actId="26606"/>
          <ac:spMkLst>
            <pc:docMk/>
            <pc:sldMk cId="3073082910" sldId="256"/>
            <ac:spMk id="14" creationId="{E84392EA-E11E-46E8-86CB-E9956869B282}"/>
          </ac:spMkLst>
        </pc:spChg>
        <pc:spChg chg="add del">
          <ac:chgData name="Jennifer" userId="0226eed6dcbbcc5b" providerId="LiveId" clId="{A0232611-B137-4F30-8DDF-94ED208DF710}" dt="2020-04-21T23:28:07.978" v="1" actId="26606"/>
          <ac:spMkLst>
            <pc:docMk/>
            <pc:sldMk cId="3073082910" sldId="256"/>
            <ac:spMk id="19" creationId="{8EE457FF-670E-4EC1-ACD4-1173DA9A7975}"/>
          </ac:spMkLst>
        </pc:spChg>
        <pc:spChg chg="add del">
          <ac:chgData name="Jennifer" userId="0226eed6dcbbcc5b" providerId="LiveId" clId="{A0232611-B137-4F30-8DDF-94ED208DF710}" dt="2020-04-21T23:28:07.978" v="1" actId="26606"/>
          <ac:spMkLst>
            <pc:docMk/>
            <pc:sldMk cId="3073082910" sldId="256"/>
            <ac:spMk id="21" creationId="{2654A105-F18C-4E12-B11B-51B12174BB53}"/>
          </ac:spMkLst>
        </pc:spChg>
        <pc:spChg chg="add del">
          <ac:chgData name="Jennifer" userId="0226eed6dcbbcc5b" providerId="LiveId" clId="{A0232611-B137-4F30-8DDF-94ED208DF710}" dt="2020-04-21T23:28:11.989" v="3" actId="26606"/>
          <ac:spMkLst>
            <pc:docMk/>
            <pc:sldMk cId="3073082910" sldId="256"/>
            <ac:spMk id="23" creationId="{CBFF659F-D040-4A67-B951-3D6D61BB1FDE}"/>
          </ac:spMkLst>
        </pc:spChg>
        <pc:spChg chg="add del">
          <ac:chgData name="Jennifer" userId="0226eed6dcbbcc5b" providerId="LiveId" clId="{A0232611-B137-4F30-8DDF-94ED208DF710}" dt="2020-04-21T23:28:11.989" v="3" actId="26606"/>
          <ac:spMkLst>
            <pc:docMk/>
            <pc:sldMk cId="3073082910" sldId="256"/>
            <ac:spMk id="24" creationId="{8EE457FF-670E-4EC1-ACD4-1173DA9A7975}"/>
          </ac:spMkLst>
        </pc:spChg>
        <pc:spChg chg="add del">
          <ac:chgData name="Jennifer" userId="0226eed6dcbbcc5b" providerId="LiveId" clId="{A0232611-B137-4F30-8DDF-94ED208DF710}" dt="2020-04-21T23:28:11.989" v="3" actId="26606"/>
          <ac:spMkLst>
            <pc:docMk/>
            <pc:sldMk cId="3073082910" sldId="256"/>
            <ac:spMk id="25" creationId="{0B9607A7-C194-45C1-9EA4-D513E02DCF36}"/>
          </ac:spMkLst>
        </pc:spChg>
        <pc:spChg chg="add">
          <ac:chgData name="Jennifer" userId="0226eed6dcbbcc5b" providerId="LiveId" clId="{A0232611-B137-4F30-8DDF-94ED208DF710}" dt="2020-04-21T23:28:11.999" v="4" actId="26606"/>
          <ac:spMkLst>
            <pc:docMk/>
            <pc:sldMk cId="3073082910" sldId="256"/>
            <ac:spMk id="27" creationId="{8EE457FF-670E-4EC1-ACD4-1173DA9A7975}"/>
          </ac:spMkLst>
        </pc:spChg>
        <pc:spChg chg="add">
          <ac:chgData name="Jennifer" userId="0226eed6dcbbcc5b" providerId="LiveId" clId="{A0232611-B137-4F30-8DDF-94ED208DF710}" dt="2020-04-21T23:28:11.999" v="4" actId="26606"/>
          <ac:spMkLst>
            <pc:docMk/>
            <pc:sldMk cId="3073082910" sldId="256"/>
            <ac:spMk id="28" creationId="{2654A105-F18C-4E12-B11B-51B12174BB53}"/>
          </ac:spMkLst>
        </pc:spChg>
      </pc:sldChg>
      <pc:sldChg chg="addSp delSp modSp mod ord setBg delDesignElem">
        <pc:chgData name="Jennifer" userId="0226eed6dcbbcc5b" providerId="LiveId" clId="{A0232611-B137-4F30-8DDF-94ED208DF710}" dt="2020-04-23T21:05:18.898" v="14135" actId="20577"/>
        <pc:sldMkLst>
          <pc:docMk/>
          <pc:sldMk cId="3481948271" sldId="257"/>
        </pc:sldMkLst>
        <pc:spChg chg="mod">
          <ac:chgData name="Jennifer" userId="0226eed6dcbbcc5b" providerId="LiveId" clId="{A0232611-B137-4F30-8DDF-94ED208DF710}" dt="2020-04-23T21:05:18.898" v="14135" actId="20577"/>
          <ac:spMkLst>
            <pc:docMk/>
            <pc:sldMk cId="3481948271" sldId="257"/>
            <ac:spMk id="2" creationId="{D6BADFEC-BE4C-45D1-AB04-628F7377C3A5}"/>
          </ac:spMkLst>
        </pc:spChg>
        <pc:spChg chg="add del mod">
          <ac:chgData name="Jennifer" userId="0226eed6dcbbcc5b" providerId="LiveId" clId="{A0232611-B137-4F30-8DDF-94ED208DF710}" dt="2020-04-23T13:53:46.892" v="403" actId="26606"/>
          <ac:spMkLst>
            <pc:docMk/>
            <pc:sldMk cId="3481948271" sldId="257"/>
            <ac:spMk id="3" creationId="{F75C90B5-141D-4F9F-BA60-9F7B88DFEE25}"/>
          </ac:spMkLst>
        </pc:spChg>
        <pc:spChg chg="del">
          <ac:chgData name="Jennifer" userId="0226eed6dcbbcc5b" providerId="LiveId" clId="{A0232611-B137-4F30-8DDF-94ED208DF710}" dt="2020-04-23T13:52:43.481" v="354"/>
          <ac:spMkLst>
            <pc:docMk/>
            <pc:sldMk cId="3481948271" sldId="257"/>
            <ac:spMk id="4" creationId="{AB479CF7-1063-48F4-B1A2-D55F6EEDDA55}"/>
          </ac:spMkLst>
        </pc:spChg>
        <pc:spChg chg="add mod">
          <ac:chgData name="Jennifer" userId="0226eed6dcbbcc5b" providerId="LiveId" clId="{A0232611-B137-4F30-8DDF-94ED208DF710}" dt="2020-04-23T20:53:35.549" v="13798" actId="20577"/>
          <ac:spMkLst>
            <pc:docMk/>
            <pc:sldMk cId="3481948271" sldId="257"/>
            <ac:spMk id="6" creationId="{3CA87A2E-0318-42AC-8B39-1D7B6828C519}"/>
          </ac:spMkLst>
        </pc:spChg>
        <pc:spChg chg="add del">
          <ac:chgData name="Jennifer" userId="0226eed6dcbbcc5b" providerId="LiveId" clId="{A0232611-B137-4F30-8DDF-94ED208DF710}" dt="2020-04-23T13:53:28.560" v="398" actId="26606"/>
          <ac:spMkLst>
            <pc:docMk/>
            <pc:sldMk cId="3481948271" sldId="257"/>
            <ac:spMk id="8" creationId="{089A69AF-D57B-49B4-886C-D4A5DC194421}"/>
          </ac:spMkLst>
        </pc:spChg>
        <pc:spChg chg="add del">
          <ac:chgData name="Jennifer" userId="0226eed6dcbbcc5b" providerId="LiveId" clId="{A0232611-B137-4F30-8DDF-94ED208DF710}" dt="2020-04-23T13:56:12.073" v="444"/>
          <ac:spMkLst>
            <pc:docMk/>
            <pc:sldMk cId="3481948271" sldId="257"/>
            <ac:spMk id="9" creationId="{089A69AF-D57B-49B4-886C-D4A5DC194421}"/>
          </ac:spMkLst>
        </pc:spChg>
        <pc:spChg chg="add del">
          <ac:chgData name="Jennifer" userId="0226eed6dcbbcc5b" providerId="LiveId" clId="{A0232611-B137-4F30-8DDF-94ED208DF710}" dt="2020-04-23T13:53:28.560" v="398" actId="26606"/>
          <ac:spMkLst>
            <pc:docMk/>
            <pc:sldMk cId="3481948271" sldId="257"/>
            <ac:spMk id="10" creationId="{CABDC08D-6093-4397-92D4-54D00E2BB1C2}"/>
          </ac:spMkLst>
        </pc:spChg>
        <pc:spChg chg="add del">
          <ac:chgData name="Jennifer" userId="0226eed6dcbbcc5b" providerId="LiveId" clId="{A0232611-B137-4F30-8DDF-94ED208DF710}" dt="2020-04-23T13:56:12.073" v="444"/>
          <ac:spMkLst>
            <pc:docMk/>
            <pc:sldMk cId="3481948271" sldId="257"/>
            <ac:spMk id="11" creationId="{CABDC08D-6093-4397-92D4-54D00E2BB1C2}"/>
          </ac:spMkLst>
        </pc:spChg>
        <pc:spChg chg="add mod">
          <ac:chgData name="Jennifer" userId="0226eed6dcbbcc5b" providerId="LiveId" clId="{A0232611-B137-4F30-8DDF-94ED208DF710}" dt="2020-04-23T14:55:52.654" v="2278" actId="27636"/>
          <ac:spMkLst>
            <pc:docMk/>
            <pc:sldMk cId="3481948271" sldId="257"/>
            <ac:spMk id="12" creationId="{F75C90B5-141D-4F9F-BA60-9F7B88DFEE25}"/>
          </ac:spMkLst>
        </pc:spChg>
        <pc:graphicFrameChg chg="add del">
          <ac:chgData name="Jennifer" userId="0226eed6dcbbcc5b" providerId="LiveId" clId="{A0232611-B137-4F30-8DDF-94ED208DF710}" dt="2020-04-23T13:53:43.951" v="400" actId="26606"/>
          <ac:graphicFrameMkLst>
            <pc:docMk/>
            <pc:sldMk cId="3481948271" sldId="257"/>
            <ac:graphicFrameMk id="5" creationId="{DC687764-CD5F-4922-BE7D-3C30BB5DA7D3}"/>
          </ac:graphicFrameMkLst>
        </pc:graphicFrameChg>
        <pc:graphicFrameChg chg="add del">
          <ac:chgData name="Jennifer" userId="0226eed6dcbbcc5b" providerId="LiveId" clId="{A0232611-B137-4F30-8DDF-94ED208DF710}" dt="2020-04-23T13:53:46.883" v="402" actId="26606"/>
          <ac:graphicFrameMkLst>
            <pc:docMk/>
            <pc:sldMk cId="3481948271" sldId="257"/>
            <ac:graphicFrameMk id="7" creationId="{6A3DAF9E-AEE3-4163-B6F7-6998FD0D9F15}"/>
          </ac:graphicFrameMkLst>
        </pc:graphicFrameChg>
      </pc:sldChg>
      <pc:sldChg chg="addSp delSp modSp del mod ord">
        <pc:chgData name="Jennifer" userId="0226eed6dcbbcc5b" providerId="LiveId" clId="{A0232611-B137-4F30-8DDF-94ED208DF710}" dt="2020-04-23T15:04:33.362" v="2837" actId="2696"/>
        <pc:sldMkLst>
          <pc:docMk/>
          <pc:sldMk cId="3636132214" sldId="258"/>
        </pc:sldMkLst>
        <pc:spChg chg="mod">
          <ac:chgData name="Jennifer" userId="0226eed6dcbbcc5b" providerId="LiveId" clId="{A0232611-B137-4F30-8DDF-94ED208DF710}" dt="2020-04-23T14:59:29.443" v="2325" actId="20577"/>
          <ac:spMkLst>
            <pc:docMk/>
            <pc:sldMk cId="3636132214" sldId="258"/>
            <ac:spMk id="2" creationId="{3412B542-A39B-4EE3-8017-D2E8856B8AC2}"/>
          </ac:spMkLst>
        </pc:spChg>
        <pc:spChg chg="del">
          <ac:chgData name="Jennifer" userId="0226eed6dcbbcc5b" providerId="LiveId" clId="{A0232611-B137-4F30-8DDF-94ED208DF710}" dt="2020-04-23T13:58:00.590" v="465"/>
          <ac:spMkLst>
            <pc:docMk/>
            <pc:sldMk cId="3636132214" sldId="258"/>
            <ac:spMk id="3" creationId="{B757A1A3-42DE-4A53-9615-ABC79A582DE5}"/>
          </ac:spMkLst>
        </pc:spChg>
        <pc:spChg chg="del">
          <ac:chgData name="Jennifer" userId="0226eed6dcbbcc5b" providerId="LiveId" clId="{A0232611-B137-4F30-8DDF-94ED208DF710}" dt="2020-04-23T13:58:00.590" v="465"/>
          <ac:spMkLst>
            <pc:docMk/>
            <pc:sldMk cId="3636132214" sldId="258"/>
            <ac:spMk id="4" creationId="{7133305F-57AB-4C9B-BC29-C635C2A1E085}"/>
          </ac:spMkLst>
        </pc:spChg>
        <pc:spChg chg="del">
          <ac:chgData name="Jennifer" userId="0226eed6dcbbcc5b" providerId="LiveId" clId="{A0232611-B137-4F30-8DDF-94ED208DF710}" dt="2020-04-23T13:58:00.590" v="465"/>
          <ac:spMkLst>
            <pc:docMk/>
            <pc:sldMk cId="3636132214" sldId="258"/>
            <ac:spMk id="5" creationId="{AF557C01-2DBC-4F1C-92E1-29CAF93E2F5C}"/>
          </ac:spMkLst>
        </pc:spChg>
        <pc:spChg chg="del">
          <ac:chgData name="Jennifer" userId="0226eed6dcbbcc5b" providerId="LiveId" clId="{A0232611-B137-4F30-8DDF-94ED208DF710}" dt="2020-04-23T13:58:00.590" v="465"/>
          <ac:spMkLst>
            <pc:docMk/>
            <pc:sldMk cId="3636132214" sldId="258"/>
            <ac:spMk id="6" creationId="{2C494B68-D223-4C4B-AF9D-B05FF47CA341}"/>
          </ac:spMkLst>
        </pc:spChg>
        <pc:spChg chg="add mod">
          <ac:chgData name="Jennifer" userId="0226eed6dcbbcc5b" providerId="LiveId" clId="{A0232611-B137-4F30-8DDF-94ED208DF710}" dt="2020-04-23T14:04:08.831" v="702" actId="20577"/>
          <ac:spMkLst>
            <pc:docMk/>
            <pc:sldMk cId="3636132214" sldId="258"/>
            <ac:spMk id="7" creationId="{6EDC916D-987F-482A-B524-8223F1CC6347}"/>
          </ac:spMkLst>
        </pc:spChg>
      </pc:sldChg>
      <pc:sldChg chg="addSp delSp modSp mod ord setBg">
        <pc:chgData name="Jennifer" userId="0226eed6dcbbcc5b" providerId="LiveId" clId="{A0232611-B137-4F30-8DDF-94ED208DF710}" dt="2020-04-23T21:04:52.686" v="14116" actId="20577"/>
        <pc:sldMkLst>
          <pc:docMk/>
          <pc:sldMk cId="2833198756" sldId="259"/>
        </pc:sldMkLst>
        <pc:spChg chg="mod">
          <ac:chgData name="Jennifer" userId="0226eed6dcbbcc5b" providerId="LiveId" clId="{A0232611-B137-4F30-8DDF-94ED208DF710}" dt="2020-04-23T21:04:52.686" v="14116" actId="20577"/>
          <ac:spMkLst>
            <pc:docMk/>
            <pc:sldMk cId="2833198756" sldId="259"/>
            <ac:spMk id="5" creationId="{BE141A7C-33E5-4B4E-8CD1-82FFB41C26D3}"/>
          </ac:spMkLst>
        </pc:spChg>
        <pc:spChg chg="mod">
          <ac:chgData name="Jennifer" userId="0226eed6dcbbcc5b" providerId="LiveId" clId="{A0232611-B137-4F30-8DDF-94ED208DF710}" dt="2020-04-23T20:52:42.468" v="13786" actId="26606"/>
          <ac:spMkLst>
            <pc:docMk/>
            <pc:sldMk cId="2833198756" sldId="259"/>
            <ac:spMk id="6" creationId="{EF122D02-40F1-4C27-BBC2-F9A7C47589F0}"/>
          </ac:spMkLst>
        </pc:spChg>
        <pc:spChg chg="del">
          <ac:chgData name="Jennifer" userId="0226eed6dcbbcc5b" providerId="LiveId" clId="{A0232611-B137-4F30-8DDF-94ED208DF710}" dt="2020-04-23T20:52:42.468" v="13786" actId="26606"/>
          <ac:spMkLst>
            <pc:docMk/>
            <pc:sldMk cId="2833198756" sldId="259"/>
            <ac:spMk id="7" creationId="{2951535E-2A59-410E-A6B7-BFEC54BC9A2E}"/>
          </ac:spMkLst>
        </pc:spChg>
        <pc:spChg chg="add">
          <ac:chgData name="Jennifer" userId="0226eed6dcbbcc5b" providerId="LiveId" clId="{A0232611-B137-4F30-8DDF-94ED208DF710}" dt="2020-04-23T20:52:42.468" v="13786" actId="26606"/>
          <ac:spMkLst>
            <pc:docMk/>
            <pc:sldMk cId="2833198756" sldId="259"/>
            <ac:spMk id="12" creationId="{8EE457FF-670E-4EC1-ACD4-1173DA9A7975}"/>
          </ac:spMkLst>
        </pc:spChg>
        <pc:spChg chg="add">
          <ac:chgData name="Jennifer" userId="0226eed6dcbbcc5b" providerId="LiveId" clId="{A0232611-B137-4F30-8DDF-94ED208DF710}" dt="2020-04-23T20:52:42.468" v="13786" actId="26606"/>
          <ac:spMkLst>
            <pc:docMk/>
            <pc:sldMk cId="2833198756" sldId="259"/>
            <ac:spMk id="14" creationId="{35C44DBB-AD7C-4682-B258-6367305D207B}"/>
          </ac:spMkLst>
        </pc:spChg>
        <pc:cxnChg chg="add">
          <ac:chgData name="Jennifer" userId="0226eed6dcbbcc5b" providerId="LiveId" clId="{A0232611-B137-4F30-8DDF-94ED208DF710}" dt="2020-04-23T20:52:42.468" v="13786" actId="26606"/>
          <ac:cxnSpMkLst>
            <pc:docMk/>
            <pc:sldMk cId="2833198756" sldId="259"/>
            <ac:cxnSpMk id="16" creationId="{A1CED323-FAF0-4E0B-8717-FC1F468A28FE}"/>
          </ac:cxnSpMkLst>
        </pc:cxnChg>
      </pc:sldChg>
      <pc:sldChg chg="addSp delSp modSp mod setBg">
        <pc:chgData name="Jennifer" userId="0226eed6dcbbcc5b" providerId="LiveId" clId="{A0232611-B137-4F30-8DDF-94ED208DF710}" dt="2020-04-23T21:12:40.004" v="14407" actId="20577"/>
        <pc:sldMkLst>
          <pc:docMk/>
          <pc:sldMk cId="622472968" sldId="260"/>
        </pc:sldMkLst>
        <pc:spChg chg="add del mod">
          <ac:chgData name="Jennifer" userId="0226eed6dcbbcc5b" providerId="LiveId" clId="{A0232611-B137-4F30-8DDF-94ED208DF710}" dt="2020-04-23T20:14:07.547" v="12919"/>
          <ac:spMkLst>
            <pc:docMk/>
            <pc:sldMk cId="622472968" sldId="260"/>
            <ac:spMk id="2" creationId="{73F650A9-8602-4AC2-A527-8154C988FBD9}"/>
          </ac:spMkLst>
        </pc:spChg>
        <pc:spChg chg="add del mod">
          <ac:chgData name="Jennifer" userId="0226eed6dcbbcc5b" providerId="LiveId" clId="{A0232611-B137-4F30-8DDF-94ED208DF710}" dt="2020-04-23T20:14:15.604" v="12920"/>
          <ac:spMkLst>
            <pc:docMk/>
            <pc:sldMk cId="622472968" sldId="260"/>
            <ac:spMk id="3" creationId="{85A9CBF1-1130-41B7-9C48-CFCA4DF65FA1}"/>
          </ac:spMkLst>
        </pc:spChg>
        <pc:spChg chg="add del mod">
          <ac:chgData name="Jennifer" userId="0226eed6dcbbcc5b" providerId="LiveId" clId="{A0232611-B137-4F30-8DDF-94ED208DF710}" dt="2020-04-23T20:14:15.604" v="12920"/>
          <ac:spMkLst>
            <pc:docMk/>
            <pc:sldMk cId="622472968" sldId="260"/>
            <ac:spMk id="4" creationId="{C5A63DF9-8C63-492E-9F1E-784E92CDE759}"/>
          </ac:spMkLst>
        </pc:spChg>
        <pc:spChg chg="mod">
          <ac:chgData name="Jennifer" userId="0226eed6dcbbcc5b" providerId="LiveId" clId="{A0232611-B137-4F30-8DDF-94ED208DF710}" dt="2020-04-23T20:20:14.590" v="12986" actId="20577"/>
          <ac:spMkLst>
            <pc:docMk/>
            <pc:sldMk cId="622472968" sldId="260"/>
            <ac:spMk id="5" creationId="{B6A23301-15E8-452F-9545-D4D2D8F9B3A4}"/>
          </ac:spMkLst>
        </pc:spChg>
        <pc:spChg chg="add del mod">
          <ac:chgData name="Jennifer" userId="0226eed6dcbbcc5b" providerId="LiveId" clId="{A0232611-B137-4F30-8DDF-94ED208DF710}" dt="2020-04-23T20:20:06.276" v="12976" actId="26606"/>
          <ac:spMkLst>
            <pc:docMk/>
            <pc:sldMk cId="622472968" sldId="260"/>
            <ac:spMk id="6" creationId="{AE8B21D1-B4E1-4430-A5D9-2713B1711769}"/>
          </ac:spMkLst>
        </pc:spChg>
        <pc:spChg chg="del">
          <ac:chgData name="Jennifer" userId="0226eed6dcbbcc5b" providerId="LiveId" clId="{A0232611-B137-4F30-8DDF-94ED208DF710}" dt="2020-04-23T20:13:46.340" v="12917"/>
          <ac:spMkLst>
            <pc:docMk/>
            <pc:sldMk cId="622472968" sldId="260"/>
            <ac:spMk id="7" creationId="{71ACC1A9-CEC6-4FB2-A38E-8864CB083F0E}"/>
          </ac:spMkLst>
        </pc:spChg>
        <pc:spChg chg="add del mod">
          <ac:chgData name="Jennifer" userId="0226eed6dcbbcc5b" providerId="LiveId" clId="{A0232611-B137-4F30-8DDF-94ED208DF710}" dt="2020-04-23T20:14:15.604" v="12920"/>
          <ac:spMkLst>
            <pc:docMk/>
            <pc:sldMk cId="622472968" sldId="260"/>
            <ac:spMk id="8" creationId="{EC24A6EF-9D53-43D9-8521-54F6B44F35E6}"/>
          </ac:spMkLst>
        </pc:spChg>
        <pc:spChg chg="add del mod">
          <ac:chgData name="Jennifer" userId="0226eed6dcbbcc5b" providerId="LiveId" clId="{A0232611-B137-4F30-8DDF-94ED208DF710}" dt="2020-04-23T21:12:40.004" v="14407" actId="20577"/>
          <ac:spMkLst>
            <pc:docMk/>
            <pc:sldMk cId="622472968" sldId="260"/>
            <ac:spMk id="10" creationId="{43D48B15-49A5-4627-A28A-14F68EB4B6E9}"/>
          </ac:spMkLst>
        </pc:spChg>
        <pc:spChg chg="add del">
          <ac:chgData name="Jennifer" userId="0226eed6dcbbcc5b" providerId="LiveId" clId="{A0232611-B137-4F30-8DDF-94ED208DF710}" dt="2020-04-23T20:15:07.033" v="12924" actId="26606"/>
          <ac:spMkLst>
            <pc:docMk/>
            <pc:sldMk cId="622472968" sldId="260"/>
            <ac:spMk id="11" creationId="{089A69AF-D57B-49B4-886C-D4A5DC194421}"/>
          </ac:spMkLst>
        </pc:spChg>
        <pc:spChg chg="add del mod">
          <ac:chgData name="Jennifer" userId="0226eed6dcbbcc5b" providerId="LiveId" clId="{A0232611-B137-4F30-8DDF-94ED208DF710}" dt="2020-04-23T20:18:18.049" v="12970"/>
          <ac:spMkLst>
            <pc:docMk/>
            <pc:sldMk cId="622472968" sldId="260"/>
            <ac:spMk id="12" creationId="{04F9CB00-C933-44CB-AF7B-AB0CA757855D}"/>
          </ac:spMkLst>
        </pc:spChg>
        <pc:spChg chg="add del">
          <ac:chgData name="Jennifer" userId="0226eed6dcbbcc5b" providerId="LiveId" clId="{A0232611-B137-4F30-8DDF-94ED208DF710}" dt="2020-04-23T20:15:07.033" v="12924" actId="26606"/>
          <ac:spMkLst>
            <pc:docMk/>
            <pc:sldMk cId="622472968" sldId="260"/>
            <ac:spMk id="13" creationId="{CABDC08D-6093-4397-92D4-54D00E2BB1C2}"/>
          </ac:spMkLst>
        </pc:spChg>
        <pc:spChg chg="add del">
          <ac:chgData name="Jennifer" userId="0226eed6dcbbcc5b" providerId="LiveId" clId="{A0232611-B137-4F30-8DDF-94ED208DF710}" dt="2020-04-23T20:19:49.737" v="12974" actId="26606"/>
          <ac:spMkLst>
            <pc:docMk/>
            <pc:sldMk cId="622472968" sldId="260"/>
            <ac:spMk id="15" creationId="{5109BC2F-9616-4D7D-9E98-57898009A828}"/>
          </ac:spMkLst>
        </pc:spChg>
        <pc:spChg chg="add del">
          <ac:chgData name="Jennifer" userId="0226eed6dcbbcc5b" providerId="LiveId" clId="{A0232611-B137-4F30-8DDF-94ED208DF710}" dt="2020-04-23T20:19:49.737" v="12974" actId="26606"/>
          <ac:spMkLst>
            <pc:docMk/>
            <pc:sldMk cId="622472968" sldId="260"/>
            <ac:spMk id="16" creationId="{B2B82547-2424-4E7A-A98B-75206EE73028}"/>
          </ac:spMkLst>
        </pc:spChg>
        <pc:spChg chg="add del">
          <ac:chgData name="Jennifer" userId="0226eed6dcbbcc5b" providerId="LiveId" clId="{A0232611-B137-4F30-8DDF-94ED208DF710}" dt="2020-04-23T20:18:17.493" v="12969" actId="26606"/>
          <ac:spMkLst>
            <pc:docMk/>
            <pc:sldMk cId="622472968" sldId="260"/>
            <ac:spMk id="19" creationId="{B9D93730-8C7D-423D-9137-597B5FA65701}"/>
          </ac:spMkLst>
        </pc:spChg>
        <pc:spChg chg="add del">
          <ac:chgData name="Jennifer" userId="0226eed6dcbbcc5b" providerId="LiveId" clId="{A0232611-B137-4F30-8DDF-94ED208DF710}" dt="2020-04-23T20:20:06.276" v="12976" actId="26606"/>
          <ac:spMkLst>
            <pc:docMk/>
            <pc:sldMk cId="622472968" sldId="260"/>
            <ac:spMk id="20" creationId="{A3322B77-FA16-4D4E-BAA6-811C61DB3E85}"/>
          </ac:spMkLst>
        </pc:spChg>
        <pc:spChg chg="add del">
          <ac:chgData name="Jennifer" userId="0226eed6dcbbcc5b" providerId="LiveId" clId="{A0232611-B137-4F30-8DDF-94ED208DF710}" dt="2020-04-23T20:18:17.493" v="12969" actId="26606"/>
          <ac:spMkLst>
            <pc:docMk/>
            <pc:sldMk cId="622472968" sldId="260"/>
            <ac:spMk id="21" creationId="{A3322B77-FA16-4D4E-BAA6-811C61DB3E85}"/>
          </ac:spMkLst>
        </pc:spChg>
        <pc:spChg chg="add del">
          <ac:chgData name="Jennifer" userId="0226eed6dcbbcc5b" providerId="LiveId" clId="{A0232611-B137-4F30-8DDF-94ED208DF710}" dt="2020-04-23T20:20:06.276" v="12976" actId="26606"/>
          <ac:spMkLst>
            <pc:docMk/>
            <pc:sldMk cId="622472968" sldId="260"/>
            <ac:spMk id="22" creationId="{CA6EF34F-3BAD-4CD8-B05E-03BA773AE864}"/>
          </ac:spMkLst>
        </pc:spChg>
        <pc:spChg chg="add del">
          <ac:chgData name="Jennifer" userId="0226eed6dcbbcc5b" providerId="LiveId" clId="{A0232611-B137-4F30-8DDF-94ED208DF710}" dt="2020-04-23T20:18:17.493" v="12969" actId="26606"/>
          <ac:spMkLst>
            <pc:docMk/>
            <pc:sldMk cId="622472968" sldId="260"/>
            <ac:spMk id="23" creationId="{CA6EF34F-3BAD-4CD8-B05E-03BA773AE864}"/>
          </ac:spMkLst>
        </pc:spChg>
        <pc:spChg chg="add del">
          <ac:chgData name="Jennifer" userId="0226eed6dcbbcc5b" providerId="LiveId" clId="{A0232611-B137-4F30-8DDF-94ED208DF710}" dt="2020-04-23T20:18:11.972" v="12966" actId="26606"/>
          <ac:spMkLst>
            <pc:docMk/>
            <pc:sldMk cId="622472968" sldId="260"/>
            <ac:spMk id="28" creationId="{B9D93730-8C7D-423D-9137-597B5FA65701}"/>
          </ac:spMkLst>
        </pc:spChg>
        <pc:graphicFrameChg chg="add del">
          <ac:chgData name="Jennifer" userId="0226eed6dcbbcc5b" providerId="LiveId" clId="{A0232611-B137-4F30-8DDF-94ED208DF710}" dt="2020-04-23T20:14:40.288" v="12922" actId="26606"/>
          <ac:graphicFrameMkLst>
            <pc:docMk/>
            <pc:sldMk cId="622472968" sldId="260"/>
            <ac:graphicFrameMk id="9" creationId="{62D3D5D1-16DA-4715-A634-C77C8773CBE1}"/>
          </ac:graphicFrameMkLst>
        </pc:graphicFrameChg>
        <pc:graphicFrameChg chg="add del mod modGraphic">
          <ac:chgData name="Jennifer" userId="0226eed6dcbbcc5b" providerId="LiveId" clId="{A0232611-B137-4F30-8DDF-94ED208DF710}" dt="2020-04-23T20:18:17.493" v="12969" actId="26606"/>
          <ac:graphicFrameMkLst>
            <pc:docMk/>
            <pc:sldMk cId="622472968" sldId="260"/>
            <ac:graphicFrameMk id="14" creationId="{E780F12C-B63B-4C6C-9AA9-632BAED18EFF}"/>
          </ac:graphicFrameMkLst>
        </pc:graphicFrameChg>
        <pc:graphicFrameChg chg="add del">
          <ac:chgData name="Jennifer" userId="0226eed6dcbbcc5b" providerId="LiveId" clId="{A0232611-B137-4F30-8DDF-94ED208DF710}" dt="2020-04-23T20:19:49.737" v="12974" actId="26606"/>
          <ac:graphicFrameMkLst>
            <pc:docMk/>
            <pc:sldMk cId="622472968" sldId="260"/>
            <ac:graphicFrameMk id="17" creationId="{863E5C02-D5F2-4335-A1A2-630B2468255B}"/>
          </ac:graphicFrameMkLst>
        </pc:graphicFrameChg>
        <pc:graphicFrameChg chg="add del">
          <ac:chgData name="Jennifer" userId="0226eed6dcbbcc5b" providerId="LiveId" clId="{A0232611-B137-4F30-8DDF-94ED208DF710}" dt="2020-04-23T20:20:06.276" v="12976" actId="26606"/>
          <ac:graphicFrameMkLst>
            <pc:docMk/>
            <pc:sldMk cId="622472968" sldId="260"/>
            <ac:graphicFrameMk id="24" creationId="{855F08A4-7A4E-451A-84C6-1EE556494D05}"/>
          </ac:graphicFrameMkLst>
        </pc:graphicFrameChg>
      </pc:sldChg>
      <pc:sldChg chg="addSp delSp modSp new mod">
        <pc:chgData name="Jennifer" userId="0226eed6dcbbcc5b" providerId="LiveId" clId="{A0232611-B137-4F30-8DDF-94ED208DF710}" dt="2020-04-23T18:05:27.508" v="9779" actId="20577"/>
        <pc:sldMkLst>
          <pc:docMk/>
          <pc:sldMk cId="3897011247" sldId="261"/>
        </pc:sldMkLst>
        <pc:spChg chg="del">
          <ac:chgData name="Jennifer" userId="0226eed6dcbbcc5b" providerId="LiveId" clId="{A0232611-B137-4F30-8DDF-94ED208DF710}" dt="2020-04-23T15:01:17.425" v="2464"/>
          <ac:spMkLst>
            <pc:docMk/>
            <pc:sldMk cId="3897011247" sldId="261"/>
            <ac:spMk id="2" creationId="{9B15AA32-0A66-40D3-9DCE-2320F94EA18D}"/>
          </ac:spMkLst>
        </pc:spChg>
        <pc:spChg chg="mod">
          <ac:chgData name="Jennifer" userId="0226eed6dcbbcc5b" providerId="LiveId" clId="{A0232611-B137-4F30-8DDF-94ED208DF710}" dt="2020-04-23T18:05:27.508" v="9779" actId="20577"/>
          <ac:spMkLst>
            <pc:docMk/>
            <pc:sldMk cId="3897011247" sldId="261"/>
            <ac:spMk id="3" creationId="{3561C031-FF3A-43BD-A92F-BD50E94A2AF1}"/>
          </ac:spMkLst>
        </pc:spChg>
        <pc:spChg chg="del">
          <ac:chgData name="Jennifer" userId="0226eed6dcbbcc5b" providerId="LiveId" clId="{A0232611-B137-4F30-8DDF-94ED208DF710}" dt="2020-04-23T15:01:17.425" v="2464"/>
          <ac:spMkLst>
            <pc:docMk/>
            <pc:sldMk cId="3897011247" sldId="261"/>
            <ac:spMk id="4" creationId="{ACBD2D9D-51FA-4A6F-9A7A-4D1C4D32CF78}"/>
          </ac:spMkLst>
        </pc:spChg>
        <pc:spChg chg="add mod">
          <ac:chgData name="Jennifer" userId="0226eed6dcbbcc5b" providerId="LiveId" clId="{A0232611-B137-4F30-8DDF-94ED208DF710}" dt="2020-04-23T15:02:04.889" v="2490" actId="20577"/>
          <ac:spMkLst>
            <pc:docMk/>
            <pc:sldMk cId="3897011247" sldId="261"/>
            <ac:spMk id="5" creationId="{E5A0D25A-6374-46A4-8FD5-E52993BC36EA}"/>
          </ac:spMkLst>
        </pc:spChg>
        <pc:spChg chg="add del mod">
          <ac:chgData name="Jennifer" userId="0226eed6dcbbcc5b" providerId="LiveId" clId="{A0232611-B137-4F30-8DDF-94ED208DF710}" dt="2020-04-23T15:02:46.136" v="2569"/>
          <ac:spMkLst>
            <pc:docMk/>
            <pc:sldMk cId="3897011247" sldId="261"/>
            <ac:spMk id="6" creationId="{76919CCF-8C2F-485B-AEDC-6F88D8E487E1}"/>
          </ac:spMkLst>
        </pc:spChg>
        <pc:spChg chg="add del mod">
          <ac:chgData name="Jennifer" userId="0226eed6dcbbcc5b" providerId="LiveId" clId="{A0232611-B137-4F30-8DDF-94ED208DF710}" dt="2020-04-23T15:02:46.136" v="2569"/>
          <ac:spMkLst>
            <pc:docMk/>
            <pc:sldMk cId="3897011247" sldId="261"/>
            <ac:spMk id="7" creationId="{67D32A5A-4DB1-46E8-986B-B1934A06D41D}"/>
          </ac:spMkLst>
        </pc:spChg>
        <pc:spChg chg="add del mod">
          <ac:chgData name="Jennifer" userId="0226eed6dcbbcc5b" providerId="LiveId" clId="{A0232611-B137-4F30-8DDF-94ED208DF710}" dt="2020-04-23T15:02:46.136" v="2569"/>
          <ac:spMkLst>
            <pc:docMk/>
            <pc:sldMk cId="3897011247" sldId="261"/>
            <ac:spMk id="8" creationId="{67A4F3FE-200C-448B-8B4B-13AAC3C4E322}"/>
          </ac:spMkLst>
        </pc:spChg>
        <pc:spChg chg="add del mod">
          <ac:chgData name="Jennifer" userId="0226eed6dcbbcc5b" providerId="LiveId" clId="{A0232611-B137-4F30-8DDF-94ED208DF710}" dt="2020-04-23T15:21:17.959" v="3449"/>
          <ac:spMkLst>
            <pc:docMk/>
            <pc:sldMk cId="3897011247" sldId="261"/>
            <ac:spMk id="9" creationId="{A186D9A2-E112-4C72-B7AE-09FE23366CF8}"/>
          </ac:spMkLst>
        </pc:spChg>
      </pc:sldChg>
      <pc:sldChg chg="delSp modSp add mod">
        <pc:chgData name="Jennifer" userId="0226eed6dcbbcc5b" providerId="LiveId" clId="{A0232611-B137-4F30-8DDF-94ED208DF710}" dt="2020-04-23T21:07:18.384" v="14226" actId="20577"/>
        <pc:sldMkLst>
          <pc:docMk/>
          <pc:sldMk cId="1543476854" sldId="262"/>
        </pc:sldMkLst>
        <pc:spChg chg="mod">
          <ac:chgData name="Jennifer" userId="0226eed6dcbbcc5b" providerId="LiveId" clId="{A0232611-B137-4F30-8DDF-94ED208DF710}" dt="2020-04-23T21:07:18.384" v="14226" actId="20577"/>
          <ac:spMkLst>
            <pc:docMk/>
            <pc:sldMk cId="1543476854" sldId="262"/>
            <ac:spMk id="3" creationId="{3561C031-FF3A-43BD-A92F-BD50E94A2AF1}"/>
          </ac:spMkLst>
        </pc:spChg>
        <pc:spChg chg="mod">
          <ac:chgData name="Jennifer" userId="0226eed6dcbbcc5b" providerId="LiveId" clId="{A0232611-B137-4F30-8DDF-94ED208DF710}" dt="2020-04-23T15:03:18.056" v="2620" actId="20577"/>
          <ac:spMkLst>
            <pc:docMk/>
            <pc:sldMk cId="1543476854" sldId="262"/>
            <ac:spMk id="5" creationId="{E5A0D25A-6374-46A4-8FD5-E52993BC36EA}"/>
          </ac:spMkLst>
        </pc:spChg>
        <pc:spChg chg="del">
          <ac:chgData name="Jennifer" userId="0226eed6dcbbcc5b" providerId="LiveId" clId="{A0232611-B137-4F30-8DDF-94ED208DF710}" dt="2020-04-23T16:23:19.409" v="5902"/>
          <ac:spMkLst>
            <pc:docMk/>
            <pc:sldMk cId="1543476854" sldId="262"/>
            <ac:spMk id="9" creationId="{A186D9A2-E112-4C72-B7AE-09FE23366CF8}"/>
          </ac:spMkLst>
        </pc:spChg>
      </pc:sldChg>
      <pc:sldChg chg="delSp modSp new mod">
        <pc:chgData name="Jennifer" userId="0226eed6dcbbcc5b" providerId="LiveId" clId="{A0232611-B137-4F30-8DDF-94ED208DF710}" dt="2020-04-23T19:12:34.159" v="11762" actId="20577"/>
        <pc:sldMkLst>
          <pc:docMk/>
          <pc:sldMk cId="3286330101" sldId="263"/>
        </pc:sldMkLst>
        <pc:spChg chg="mod">
          <ac:chgData name="Jennifer" userId="0226eed6dcbbcc5b" providerId="LiveId" clId="{A0232611-B137-4F30-8DDF-94ED208DF710}" dt="2020-04-23T15:16:18.497" v="2853" actId="20577"/>
          <ac:spMkLst>
            <pc:docMk/>
            <pc:sldMk cId="3286330101" sldId="263"/>
            <ac:spMk id="2" creationId="{11EAB8EF-D019-47B3-A2E8-BE931309F979}"/>
          </ac:spMkLst>
        </pc:spChg>
        <pc:spChg chg="mod">
          <ac:chgData name="Jennifer" userId="0226eed6dcbbcc5b" providerId="LiveId" clId="{A0232611-B137-4F30-8DDF-94ED208DF710}" dt="2020-04-23T19:12:34.159" v="11762" actId="20577"/>
          <ac:spMkLst>
            <pc:docMk/>
            <pc:sldMk cId="3286330101" sldId="263"/>
            <ac:spMk id="3" creationId="{DD9FF5B0-27D6-4047-A1FB-928B7A5483FE}"/>
          </ac:spMkLst>
        </pc:spChg>
        <pc:spChg chg="del">
          <ac:chgData name="Jennifer" userId="0226eed6dcbbcc5b" providerId="LiveId" clId="{A0232611-B137-4F30-8DDF-94ED208DF710}" dt="2020-04-23T18:10:28.607" v="10036"/>
          <ac:spMkLst>
            <pc:docMk/>
            <pc:sldMk cId="3286330101" sldId="263"/>
            <ac:spMk id="4" creationId="{855190C1-1207-42AB-895E-87E8DF8F7C85}"/>
          </ac:spMkLst>
        </pc:spChg>
      </pc:sldChg>
      <pc:sldChg chg="modSp new mod">
        <pc:chgData name="Jennifer" userId="0226eed6dcbbcc5b" providerId="LiveId" clId="{A0232611-B137-4F30-8DDF-94ED208DF710}" dt="2020-04-23T21:09:34.025" v="14313" actId="20577"/>
        <pc:sldMkLst>
          <pc:docMk/>
          <pc:sldMk cId="3508576917" sldId="264"/>
        </pc:sldMkLst>
        <pc:spChg chg="mod">
          <ac:chgData name="Jennifer" userId="0226eed6dcbbcc5b" providerId="LiveId" clId="{A0232611-B137-4F30-8DDF-94ED208DF710}" dt="2020-04-23T20:01:44.366" v="12800" actId="20577"/>
          <ac:spMkLst>
            <pc:docMk/>
            <pc:sldMk cId="3508576917" sldId="264"/>
            <ac:spMk id="2" creationId="{DD0E54BB-3D65-4C1C-B90B-ABCE22DFDF22}"/>
          </ac:spMkLst>
        </pc:spChg>
        <pc:spChg chg="mod">
          <ac:chgData name="Jennifer" userId="0226eed6dcbbcc5b" providerId="LiveId" clId="{A0232611-B137-4F30-8DDF-94ED208DF710}" dt="2020-04-23T21:09:34.025" v="14313" actId="20577"/>
          <ac:spMkLst>
            <pc:docMk/>
            <pc:sldMk cId="3508576917" sldId="264"/>
            <ac:spMk id="3" creationId="{F00D4527-285B-4F3B-A8C8-3638B828155C}"/>
          </ac:spMkLst>
        </pc:spChg>
        <pc:spChg chg="mod">
          <ac:chgData name="Jennifer" userId="0226eed6dcbbcc5b" providerId="LiveId" clId="{A0232611-B137-4F30-8DDF-94ED208DF710}" dt="2020-04-23T20:00:50.064" v="12678" actId="27636"/>
          <ac:spMkLst>
            <pc:docMk/>
            <pc:sldMk cId="3508576917" sldId="264"/>
            <ac:spMk id="4" creationId="{9BEEB84F-20A8-40C1-A341-28C5DDA88755}"/>
          </ac:spMkLst>
        </pc:spChg>
      </pc:sldChg>
      <pc:sldChg chg="modSp new mod">
        <pc:chgData name="Jennifer" userId="0226eed6dcbbcc5b" providerId="LiveId" clId="{A0232611-B137-4F30-8DDF-94ED208DF710}" dt="2020-04-23T19:02:24.558" v="11378" actId="20577"/>
        <pc:sldMkLst>
          <pc:docMk/>
          <pc:sldMk cId="2468591305" sldId="265"/>
        </pc:sldMkLst>
        <pc:spChg chg="mod">
          <ac:chgData name="Jennifer" userId="0226eed6dcbbcc5b" providerId="LiveId" clId="{A0232611-B137-4F30-8DDF-94ED208DF710}" dt="2020-04-23T15:18:14.346" v="3207" actId="20577"/>
          <ac:spMkLst>
            <pc:docMk/>
            <pc:sldMk cId="2468591305" sldId="265"/>
            <ac:spMk id="2" creationId="{DC70FC8A-CC38-4529-8FC2-FFC2C16701BC}"/>
          </ac:spMkLst>
        </pc:spChg>
        <pc:spChg chg="mod">
          <ac:chgData name="Jennifer" userId="0226eed6dcbbcc5b" providerId="LiveId" clId="{A0232611-B137-4F30-8DDF-94ED208DF710}" dt="2020-04-23T19:02:24.558" v="11378" actId="20577"/>
          <ac:spMkLst>
            <pc:docMk/>
            <pc:sldMk cId="2468591305" sldId="265"/>
            <ac:spMk id="3" creationId="{20FD03C1-F9B0-41BC-A590-5C36556F6969}"/>
          </ac:spMkLst>
        </pc:spChg>
      </pc:sldChg>
      <pc:sldChg chg="modSp add mod">
        <pc:chgData name="Jennifer" userId="0226eed6dcbbcc5b" providerId="LiveId" clId="{A0232611-B137-4F30-8DDF-94ED208DF710}" dt="2020-04-23T21:04:26.123" v="14115" actId="20577"/>
        <pc:sldMkLst>
          <pc:docMk/>
          <pc:sldMk cId="2745836499" sldId="266"/>
        </pc:sldMkLst>
        <pc:spChg chg="mod">
          <ac:chgData name="Jennifer" userId="0226eed6dcbbcc5b" providerId="LiveId" clId="{A0232611-B137-4F30-8DDF-94ED208DF710}" dt="2020-04-23T21:04:26.123" v="14115" actId="20577"/>
          <ac:spMkLst>
            <pc:docMk/>
            <pc:sldMk cId="2745836499" sldId="266"/>
            <ac:spMk id="3" creationId="{3561C031-FF3A-43BD-A92F-BD50E94A2AF1}"/>
          </ac:spMkLst>
        </pc:spChg>
      </pc:sldChg>
      <pc:sldChg chg="modSp new mod">
        <pc:chgData name="Jennifer" userId="0226eed6dcbbcc5b" providerId="LiveId" clId="{A0232611-B137-4F30-8DDF-94ED208DF710}" dt="2020-04-23T20:42:21.466" v="13605" actId="20577"/>
        <pc:sldMkLst>
          <pc:docMk/>
          <pc:sldMk cId="4081754139" sldId="267"/>
        </pc:sldMkLst>
        <pc:spChg chg="mod">
          <ac:chgData name="Jennifer" userId="0226eed6dcbbcc5b" providerId="LiveId" clId="{A0232611-B137-4F30-8DDF-94ED208DF710}" dt="2020-04-23T17:03:32.337" v="6995" actId="20577"/>
          <ac:spMkLst>
            <pc:docMk/>
            <pc:sldMk cId="4081754139" sldId="267"/>
            <ac:spMk id="2" creationId="{B43A009D-4835-4FAD-8838-B4C26AF27078}"/>
          </ac:spMkLst>
        </pc:spChg>
        <pc:spChg chg="mod">
          <ac:chgData name="Jennifer" userId="0226eed6dcbbcc5b" providerId="LiveId" clId="{A0232611-B137-4F30-8DDF-94ED208DF710}" dt="2020-04-23T20:42:21.466" v="13605" actId="20577"/>
          <ac:spMkLst>
            <pc:docMk/>
            <pc:sldMk cId="4081754139" sldId="267"/>
            <ac:spMk id="3" creationId="{E4F2D7D5-2839-4718-9E92-0B4A36188F68}"/>
          </ac:spMkLst>
        </pc:spChg>
      </pc:sldChg>
      <pc:sldChg chg="modSp new mod">
        <pc:chgData name="Jennifer" userId="0226eed6dcbbcc5b" providerId="LiveId" clId="{A0232611-B137-4F30-8DDF-94ED208DF710}" dt="2020-04-23T21:09:09.738" v="14312" actId="20577"/>
        <pc:sldMkLst>
          <pc:docMk/>
          <pc:sldMk cId="1538144846" sldId="268"/>
        </pc:sldMkLst>
        <pc:spChg chg="mod">
          <ac:chgData name="Jennifer" userId="0226eed6dcbbcc5b" providerId="LiveId" clId="{A0232611-B137-4F30-8DDF-94ED208DF710}" dt="2020-04-23T17:28:01.106" v="8004" actId="20577"/>
          <ac:spMkLst>
            <pc:docMk/>
            <pc:sldMk cId="1538144846" sldId="268"/>
            <ac:spMk id="2" creationId="{342C341E-38E8-4AE6-BF30-47B0A9CCD86E}"/>
          </ac:spMkLst>
        </pc:spChg>
        <pc:spChg chg="mod">
          <ac:chgData name="Jennifer" userId="0226eed6dcbbcc5b" providerId="LiveId" clId="{A0232611-B137-4F30-8DDF-94ED208DF710}" dt="2020-04-23T21:09:09.738" v="14312" actId="20577"/>
          <ac:spMkLst>
            <pc:docMk/>
            <pc:sldMk cId="1538144846" sldId="268"/>
            <ac:spMk id="3" creationId="{3D25185C-658F-4B9E-92F5-2D2CD19DD5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8EE457FF-670E-4EC1-ACD4-1173DA9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C44DBB-AD7C-4682-B258-6367305D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41A7C-33E5-4B4E-8CD1-82FFB41C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218476"/>
            <a:ext cx="3187318" cy="4421050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200" b="1" dirty="0">
                <a:solidFill>
                  <a:schemeClr val="tx1"/>
                </a:solidFill>
              </a:rPr>
              <a:t>Credit One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 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Examination of Customer Defaults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CED323-FAF0-4E0B-8717-FC1F468A2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34" y="1696777"/>
            <a:ext cx="0" cy="34644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122D02-40F1-4C27-BBC2-F9A7C475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751" y="1218475"/>
            <a:ext cx="6080050" cy="4421051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3319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FC8A-CC38-4529-8FC2-FFC2C16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03C1-F9B0-41BC-A590-5C36556F69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Effectively present results with simple outline: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Key insights with impact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97FA7-0A92-4CBF-8894-66BD62ED00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9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A23301-15E8-452F-9545-D4D2D8F9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B21D1-B4E1-4430-A5D9-2713B1711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Business question</a:t>
            </a:r>
          </a:p>
          <a:p>
            <a:r>
              <a:rPr lang="en-US" dirty="0"/>
              <a:t>Analysis plan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Recommendations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D48B15-49A5-4627-A28A-14F68EB4B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Potential pitfalls (</a:t>
            </a:r>
            <a:r>
              <a:rPr lang="en-US"/>
              <a:t>and Solutions</a:t>
            </a:r>
            <a:r>
              <a:rPr lang="en-US" dirty="0"/>
              <a:t>)</a:t>
            </a:r>
          </a:p>
          <a:p>
            <a:r>
              <a:rPr lang="en-US" dirty="0"/>
              <a:t>Business goals are unclear (ask questions in the beginning to clarify)</a:t>
            </a:r>
          </a:p>
          <a:p>
            <a:r>
              <a:rPr lang="en-US" dirty="0"/>
              <a:t>Unable to answer business questions (recommend additional data or modify questions to address business goals)</a:t>
            </a:r>
          </a:p>
          <a:p>
            <a:r>
              <a:rPr lang="en-US" dirty="0"/>
              <a:t>Data quality not good enough (recommend additional data)</a:t>
            </a:r>
          </a:p>
          <a:p>
            <a:r>
              <a:rPr lang="en-US" dirty="0"/>
              <a:t>Recommendations are vague (recommendations should be actionable and have positive impact)</a:t>
            </a:r>
          </a:p>
        </p:txBody>
      </p:sp>
    </p:spTree>
    <p:extLst>
      <p:ext uri="{BB962C8B-B14F-4D97-AF65-F5344CB8AC3E}">
        <p14:creationId xmlns:p14="http://schemas.microsoft.com/office/powerpoint/2010/main" val="62247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DFEC-BE4C-45D1-AB04-628F7377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Proposing BADIR Framework for analysis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5C90B5-141D-4F9F-BA60-9F7B88DFE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effectLst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BADIR</a:t>
            </a:r>
          </a:p>
          <a:p>
            <a:r>
              <a:rPr lang="en-US" sz="2000" dirty="0"/>
              <a:t>Business questions</a:t>
            </a:r>
          </a:p>
          <a:p>
            <a:r>
              <a:rPr lang="en-US" sz="2000" dirty="0"/>
              <a:t>Analysis plan</a:t>
            </a:r>
          </a:p>
          <a:p>
            <a:r>
              <a:rPr lang="en-US" sz="2000" dirty="0"/>
              <a:t>Data collection</a:t>
            </a:r>
          </a:p>
          <a:p>
            <a:r>
              <a:rPr lang="en-US" sz="2000" dirty="0"/>
              <a:t>Insights</a:t>
            </a:r>
          </a:p>
          <a:p>
            <a:r>
              <a:rPr lang="en-US" sz="2000" dirty="0"/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87A2E-0318-42AC-8B39-1D7B6828C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000" dirty="0"/>
              <a:t>Why BADIR?</a:t>
            </a:r>
          </a:p>
          <a:p>
            <a:r>
              <a:rPr lang="en-US" dirty="0"/>
              <a:t>Concise process merges business goals with data driven recommendations</a:t>
            </a:r>
          </a:p>
          <a:p>
            <a:r>
              <a:rPr lang="en-US" dirty="0"/>
              <a:t>Five-step method starts with clear understanding of business questions</a:t>
            </a:r>
          </a:p>
          <a:p>
            <a:r>
              <a:rPr lang="en-US" dirty="0"/>
              <a:t>Efficient data analysis remains focused on business questions</a:t>
            </a:r>
          </a:p>
          <a:p>
            <a:r>
              <a:rPr lang="en-US" dirty="0"/>
              <a:t>Actionable insights achieved through sound data science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4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D25A-6374-46A4-8FD5-E52993B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C031-FF3A-43BD-A92F-BD50E94A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business questions?</a:t>
            </a:r>
          </a:p>
          <a:p>
            <a:pPr lvl="1"/>
            <a:r>
              <a:rPr lang="en-US" dirty="0"/>
              <a:t>Which customer features are related to defaulting and not defaulting on loans?</a:t>
            </a:r>
          </a:p>
          <a:p>
            <a:pPr lvl="1"/>
            <a:r>
              <a:rPr lang="en-US" dirty="0"/>
              <a:t>Can a model be built to better predict how much credit to extend to reduce loan defaults?</a:t>
            </a:r>
          </a:p>
          <a:p>
            <a:r>
              <a:rPr lang="en-US" dirty="0"/>
              <a:t>What is the intent of the underlying the questions?</a:t>
            </a:r>
          </a:p>
          <a:p>
            <a:pPr lvl="1"/>
            <a:r>
              <a:rPr lang="en-US" dirty="0"/>
              <a:t>The problem is that there has been an increase in customers defaulting on loans in the past year</a:t>
            </a:r>
          </a:p>
          <a:p>
            <a:pPr lvl="1"/>
            <a:r>
              <a:rPr lang="en-US" dirty="0"/>
              <a:t>Credit One risks losing business customers if problem is not solved</a:t>
            </a:r>
          </a:p>
          <a:p>
            <a:pPr lvl="1"/>
            <a:r>
              <a:rPr lang="en-US" dirty="0"/>
              <a:t>The impacted segment are customers who are defaulting (what do they have in common?)</a:t>
            </a:r>
          </a:p>
          <a:p>
            <a:r>
              <a:rPr lang="en-US" dirty="0"/>
              <a:t>What are stakeholders’ current thoughts on the underlying reasons?</a:t>
            </a:r>
          </a:p>
          <a:p>
            <a:pPr lvl="1"/>
            <a:r>
              <a:rPr lang="en-US" dirty="0"/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389701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D25A-6374-46A4-8FD5-E52993B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C031-FF3A-43BD-A92F-BD50E94A2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44597"/>
          </a:xfrm>
        </p:spPr>
        <p:txBody>
          <a:bodyPr/>
          <a:lstStyle/>
          <a:p>
            <a:r>
              <a:rPr lang="en-US" dirty="0"/>
              <a:t>What business considerations are likely to impact the analysis?</a:t>
            </a:r>
          </a:p>
          <a:p>
            <a:pPr lvl="1"/>
            <a:r>
              <a:rPr lang="en-US" dirty="0"/>
              <a:t>Stakeholders: Credit One executives; Guido Rossum, Senior Data Scientist; determine others</a:t>
            </a:r>
          </a:p>
          <a:p>
            <a:pPr lvl="1"/>
            <a:r>
              <a:rPr lang="en-US" dirty="0"/>
              <a:t>Timeline to answer business questions: As quickly as possible, business critical</a:t>
            </a:r>
          </a:p>
          <a:p>
            <a:pPr lvl="1"/>
            <a:r>
              <a:rPr lang="en-US" dirty="0"/>
              <a:t>Cost: Business clients could be lost the longer problem is unsolved</a:t>
            </a:r>
          </a:p>
          <a:p>
            <a:pPr lvl="1"/>
            <a:r>
              <a:rPr lang="en-US" dirty="0"/>
              <a:t>Actions:</a:t>
            </a:r>
          </a:p>
          <a:p>
            <a:pPr lvl="2"/>
            <a:r>
              <a:rPr lang="en-US" dirty="0"/>
              <a:t>Investigate common features of customers who, a) default and b) don’t default on loans</a:t>
            </a:r>
          </a:p>
          <a:p>
            <a:pPr lvl="2"/>
            <a:r>
              <a:rPr lang="en-US" dirty="0"/>
              <a:t>Build predictive models based on those features to better predict credit limits to extend</a:t>
            </a:r>
          </a:p>
          <a:p>
            <a:pPr lvl="2"/>
            <a:r>
              <a:rPr lang="en-US" dirty="0"/>
              <a:t>Answer question, “Can we predict credit limits with higher level of certainty of customer not defaulting?”</a:t>
            </a:r>
          </a:p>
        </p:txBody>
      </p:sp>
    </p:spTree>
    <p:extLst>
      <p:ext uri="{BB962C8B-B14F-4D97-AF65-F5344CB8AC3E}">
        <p14:creationId xmlns:p14="http://schemas.microsoft.com/office/powerpoint/2010/main" val="274583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A0D25A-6374-46A4-8FD5-E52993BC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C031-FF3A-43BD-A92F-BD50E94A2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analysis goals?</a:t>
            </a:r>
          </a:p>
          <a:p>
            <a:pPr lvl="1"/>
            <a:r>
              <a:rPr lang="en-US" dirty="0"/>
              <a:t>Identify differences in customer features by default vs. not default</a:t>
            </a:r>
          </a:p>
          <a:p>
            <a:pPr lvl="1"/>
            <a:r>
              <a:rPr lang="en-US" dirty="0"/>
              <a:t>Build models to predict credit limits based on most impactful features to reduce likelihood of defaults</a:t>
            </a:r>
          </a:p>
          <a:p>
            <a:r>
              <a:rPr lang="en-US" dirty="0"/>
              <a:t>What hypotheses are to be tested?</a:t>
            </a:r>
          </a:p>
          <a:p>
            <a:pPr lvl="1"/>
            <a:r>
              <a:rPr lang="en-US" dirty="0"/>
              <a:t>There will be key differences between customers who default on loans vs. those who do not</a:t>
            </a:r>
          </a:p>
          <a:p>
            <a:pPr lvl="1"/>
            <a:r>
              <a:rPr lang="en-US" dirty="0"/>
              <a:t>Credit limits can be predicted with improved level of certainty of customers not defaulting</a:t>
            </a:r>
          </a:p>
        </p:txBody>
      </p:sp>
    </p:spTree>
    <p:extLst>
      <p:ext uri="{BB962C8B-B14F-4D97-AF65-F5344CB8AC3E}">
        <p14:creationId xmlns:p14="http://schemas.microsoft.com/office/powerpoint/2010/main" val="15434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009D-4835-4FAD-8838-B4C26AF2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D7D5-2839-4718-9E92-0B4A3618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94260"/>
          </a:xfrm>
        </p:spPr>
        <p:txBody>
          <a:bodyPr/>
          <a:lstStyle/>
          <a:p>
            <a:r>
              <a:rPr lang="en-US" dirty="0"/>
              <a:t>What data is required/available to test the hypotheses?</a:t>
            </a:r>
          </a:p>
          <a:p>
            <a:pPr lvl="1"/>
            <a:r>
              <a:rPr lang="en-US" dirty="0"/>
              <a:t>Six-month historical data of 30,000 credit card clients is available</a:t>
            </a:r>
          </a:p>
          <a:p>
            <a:pPr lvl="1"/>
            <a:r>
              <a:rPr lang="en-US" dirty="0"/>
              <a:t>Includes customer demographics, monthly billing/payment information, and default status</a:t>
            </a:r>
          </a:p>
          <a:p>
            <a:r>
              <a:rPr lang="en-US" dirty="0"/>
              <a:t>What methodologies should be employed?</a:t>
            </a:r>
          </a:p>
          <a:p>
            <a:pPr lvl="1"/>
            <a:r>
              <a:rPr lang="en-US" b="1" dirty="0"/>
              <a:t>Exploratory data analysis </a:t>
            </a:r>
            <a:r>
              <a:rPr lang="en-US" dirty="0"/>
              <a:t>(EDA) to determine relevant datapoints most useful for modeling</a:t>
            </a:r>
          </a:p>
          <a:p>
            <a:pPr lvl="2"/>
            <a:r>
              <a:rPr lang="en-US" dirty="0"/>
              <a:t>Exhaustive conditioning and exploration</a:t>
            </a:r>
          </a:p>
          <a:p>
            <a:pPr lvl="2"/>
            <a:r>
              <a:rPr lang="en-US" dirty="0"/>
              <a:t>Identify patterns and relationships</a:t>
            </a:r>
          </a:p>
          <a:p>
            <a:pPr lvl="1"/>
            <a:r>
              <a:rPr lang="en-US" b="1" dirty="0"/>
              <a:t>Predictive modeling </a:t>
            </a:r>
            <a:r>
              <a:rPr lang="en-US" dirty="0"/>
              <a:t>on multiple model types, cycle of:</a:t>
            </a:r>
          </a:p>
          <a:p>
            <a:pPr lvl="2"/>
            <a:r>
              <a:rPr lang="en-US" dirty="0"/>
              <a:t>Optimizing models to minimize error and maximize accuracy</a:t>
            </a:r>
          </a:p>
          <a:p>
            <a:pPr lvl="2"/>
            <a:r>
              <a:rPr lang="en-US" dirty="0"/>
              <a:t>Evaluating models to determine if accurate enough to meet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408175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341E-38E8-4AE6-BF30-47B0A9CC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185C-658F-4B9E-92F5-2D2CD19D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project plan?</a:t>
            </a:r>
          </a:p>
          <a:p>
            <a:pPr lvl="1"/>
            <a:r>
              <a:rPr lang="en-US" dirty="0"/>
              <a:t>Data Science lead will initiate data analysis immediately on April 24, 2020</a:t>
            </a:r>
          </a:p>
          <a:p>
            <a:pPr lvl="1"/>
            <a:r>
              <a:rPr lang="en-US" dirty="0"/>
              <a:t>Timeline to complete business goals will be May 23, 2020:</a:t>
            </a:r>
          </a:p>
          <a:p>
            <a:pPr lvl="2"/>
            <a:r>
              <a:rPr lang="en-US" dirty="0"/>
              <a:t>May 9, 2020: Complete extensive exploratory data analysis, determine correlations</a:t>
            </a:r>
          </a:p>
          <a:p>
            <a:pPr lvl="2"/>
            <a:r>
              <a:rPr lang="en-US" dirty="0"/>
              <a:t>May 23, 2020: Complete report on confidence of predictive modeling results for executive team</a:t>
            </a:r>
          </a:p>
          <a:p>
            <a:pPr lvl="2"/>
            <a:r>
              <a:rPr lang="en-US" dirty="0"/>
              <a:t>Weekly updates/questions to Senior Data Scientist to ensure project is on the right track</a:t>
            </a:r>
          </a:p>
          <a:p>
            <a:pPr lvl="1"/>
            <a:r>
              <a:rPr lang="en-US" dirty="0"/>
              <a:t>Prioritization will be given to Customer Default project due to critical nature of problem</a:t>
            </a:r>
          </a:p>
          <a:p>
            <a:pPr lvl="2"/>
            <a:r>
              <a:rPr lang="en-US" dirty="0"/>
              <a:t>Ongoing projects will be reprioritized and communicated to pertinent stakeholders</a:t>
            </a:r>
          </a:p>
        </p:txBody>
      </p:sp>
    </p:spTree>
    <p:extLst>
      <p:ext uri="{BB962C8B-B14F-4D97-AF65-F5344CB8AC3E}">
        <p14:creationId xmlns:p14="http://schemas.microsoft.com/office/powerpoint/2010/main" val="153814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B8EF-D019-47B3-A2E8-BE931309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FF5B0-27D6-4047-A1FB-928B7A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where can the data be obtained?</a:t>
            </a:r>
          </a:p>
          <a:p>
            <a:pPr lvl="1"/>
            <a:r>
              <a:rPr lang="en-US" dirty="0"/>
              <a:t>From historical records of Credit One database of customers</a:t>
            </a:r>
          </a:p>
          <a:p>
            <a:r>
              <a:rPr lang="en-US" dirty="0"/>
              <a:t>How must the data be cleansed and validated?</a:t>
            </a:r>
          </a:p>
          <a:p>
            <a:pPr lvl="1"/>
            <a:r>
              <a:rPr lang="en-US" dirty="0"/>
              <a:t>Check for missing data and handle appropriately (may need to insert averages, etc.)</a:t>
            </a:r>
          </a:p>
          <a:p>
            <a:pPr lvl="1"/>
            <a:r>
              <a:rPr lang="en-US" dirty="0"/>
              <a:t>Check unique values for each column and ensure they make sense</a:t>
            </a:r>
          </a:p>
          <a:p>
            <a:pPr lvl="1"/>
            <a:r>
              <a:rPr lang="en-US" dirty="0"/>
              <a:t>Change variable names to make more concise/understandable</a:t>
            </a:r>
          </a:p>
          <a:p>
            <a:pPr lvl="1"/>
            <a:r>
              <a:rPr lang="en-US" dirty="0"/>
              <a:t>Change variables with word values to number values so analysis is possible</a:t>
            </a:r>
          </a:p>
          <a:p>
            <a:pPr lvl="1"/>
            <a:r>
              <a:rPr lang="en-US" dirty="0"/>
              <a:t>If needed, remove unnecessary rows or columns not relevant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8633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4BB-3D65-4C1C-B90B-ABCE22DF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4527-285B-4F3B-A8C8-3638B8281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400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Initial data insights:</a:t>
            </a:r>
          </a:p>
          <a:p>
            <a:r>
              <a:rPr lang="en-US" dirty="0"/>
              <a:t>30,000 total customers</a:t>
            </a:r>
          </a:p>
          <a:p>
            <a:r>
              <a:rPr lang="en-US" dirty="0"/>
              <a:t>Includes prior 6 months of customer info</a:t>
            </a:r>
          </a:p>
          <a:p>
            <a:r>
              <a:rPr lang="en-US" dirty="0"/>
              <a:t>25 total variables</a:t>
            </a:r>
          </a:p>
          <a:p>
            <a:r>
              <a:rPr lang="en-US" dirty="0"/>
              <a:t>Customer demographics include sex, education, marital status, age</a:t>
            </a:r>
          </a:p>
          <a:p>
            <a:pPr lvl="1"/>
            <a:r>
              <a:rPr lang="en-US" dirty="0"/>
              <a:t>Sex, education, and marital status are word values and must be changed to numeric values for data analysis</a:t>
            </a:r>
          </a:p>
          <a:p>
            <a:r>
              <a:rPr lang="en-US" dirty="0"/>
              <a:t>No missing or duplicate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B84F-20A8-40C1-A341-28C5DDA88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be determined in analysis process:</a:t>
            </a:r>
          </a:p>
          <a:p>
            <a:r>
              <a:rPr lang="en-US" dirty="0"/>
              <a:t>What patterns are seen in the data?</a:t>
            </a:r>
          </a:p>
          <a:p>
            <a:r>
              <a:rPr lang="en-US" dirty="0"/>
              <a:t>Are each of the hypotheses proven or disproven?</a:t>
            </a:r>
          </a:p>
          <a:p>
            <a:r>
              <a:rPr lang="en-US" dirty="0"/>
              <a:t>How much confidence should stakeholders place in the results and model predictions?</a:t>
            </a:r>
          </a:p>
          <a:p>
            <a:r>
              <a:rPr lang="en-US" dirty="0"/>
              <a:t>How do you rank your findings in terms of quantified impact on business?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76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821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Credit One   Examination of Customer Defaults</vt:lpstr>
      <vt:lpstr>Proposing BADIR Framework for analysis</vt:lpstr>
      <vt:lpstr>Business Questions</vt:lpstr>
      <vt:lpstr>Business Questions</vt:lpstr>
      <vt:lpstr>Analysis Plan</vt:lpstr>
      <vt:lpstr>Analysis Plan</vt:lpstr>
      <vt:lpstr>Analysis Plan</vt:lpstr>
      <vt:lpstr>Data Collection</vt:lpstr>
      <vt:lpstr>Data Insights</vt:lpstr>
      <vt:lpstr>Recommendations</vt:lpstr>
      <vt:lpstr>Flowchart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  Examination of Customer Defaults</dc:title>
  <dc:creator>Jennifer</dc:creator>
  <cp:lastModifiedBy>Jennifer</cp:lastModifiedBy>
  <cp:revision>1</cp:revision>
  <dcterms:created xsi:type="dcterms:W3CDTF">2020-04-23T20:52:42Z</dcterms:created>
  <dcterms:modified xsi:type="dcterms:W3CDTF">2020-04-23T21:12:40Z</dcterms:modified>
</cp:coreProperties>
</file>