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4" r:id="rId5"/>
    <p:sldId id="259" r:id="rId6"/>
    <p:sldId id="260" r:id="rId7"/>
    <p:sldId id="261" r:id="rId8"/>
    <p:sldId id="262" r:id="rId9"/>
    <p:sldId id="257" r:id="rId10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39EE-2CFF-474D-B22C-BB2C092565DA}" type="datetimeFigureOut">
              <a:rPr lang="es-PE" smtClean="0"/>
              <a:t>28/02/2019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3D5A-5373-43F2-B502-1395A54F9D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312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39EE-2CFF-474D-B22C-BB2C092565DA}" type="datetimeFigureOut">
              <a:rPr lang="es-PE" smtClean="0"/>
              <a:t>28/02/2019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3D5A-5373-43F2-B502-1395A54F9D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621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39EE-2CFF-474D-B22C-BB2C092565DA}" type="datetimeFigureOut">
              <a:rPr lang="es-PE" smtClean="0"/>
              <a:t>28/02/2019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3D5A-5373-43F2-B502-1395A54F9D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689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39EE-2CFF-474D-B22C-BB2C092565DA}" type="datetimeFigureOut">
              <a:rPr lang="es-PE" smtClean="0"/>
              <a:t>28/02/2019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3D5A-5373-43F2-B502-1395A54F9D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070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39EE-2CFF-474D-B22C-BB2C092565DA}" type="datetimeFigureOut">
              <a:rPr lang="es-PE" smtClean="0"/>
              <a:t>28/02/2019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3D5A-5373-43F2-B502-1395A54F9D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370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39EE-2CFF-474D-B22C-BB2C092565DA}" type="datetimeFigureOut">
              <a:rPr lang="es-PE" smtClean="0"/>
              <a:t>28/02/2019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3D5A-5373-43F2-B502-1395A54F9D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950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39EE-2CFF-474D-B22C-BB2C092565DA}" type="datetimeFigureOut">
              <a:rPr lang="es-PE" smtClean="0"/>
              <a:t>28/02/2019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3D5A-5373-43F2-B502-1395A54F9D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213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39EE-2CFF-474D-B22C-BB2C092565DA}" type="datetimeFigureOut">
              <a:rPr lang="es-PE" smtClean="0"/>
              <a:t>28/02/2019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3D5A-5373-43F2-B502-1395A54F9D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430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39EE-2CFF-474D-B22C-BB2C092565DA}" type="datetimeFigureOut">
              <a:rPr lang="es-PE" smtClean="0"/>
              <a:t>28/02/2019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3D5A-5373-43F2-B502-1395A54F9D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961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39EE-2CFF-474D-B22C-BB2C092565DA}" type="datetimeFigureOut">
              <a:rPr lang="es-PE" smtClean="0"/>
              <a:t>28/02/2019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3D5A-5373-43F2-B502-1395A54F9D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114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39EE-2CFF-474D-B22C-BB2C092565DA}" type="datetimeFigureOut">
              <a:rPr lang="es-PE" smtClean="0"/>
              <a:t>28/02/2019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3D5A-5373-43F2-B502-1395A54F9D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125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939EE-2CFF-474D-B22C-BB2C092565DA}" type="datetimeFigureOut">
              <a:rPr lang="es-PE" smtClean="0"/>
              <a:t>28/02/2019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73D5A-5373-43F2-B502-1395A54F9D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758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672"/>
            <a:ext cx="9144000" cy="6650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622178"/>
          </a:xfrm>
        </p:spPr>
        <p:txBody>
          <a:bodyPr>
            <a:noAutofit/>
          </a:bodyPr>
          <a:lstStyle/>
          <a:p>
            <a:pPr defTabSz="540000"/>
            <a:r>
              <a:rPr lang="es-PE" b="1" dirty="0" err="1"/>
              <a:t>There</a:t>
            </a:r>
            <a:r>
              <a:rPr lang="es-PE" b="1" dirty="0"/>
              <a:t> </a:t>
            </a:r>
            <a:r>
              <a:rPr lang="es-PE" b="1" dirty="0" err="1"/>
              <a:t>is</a:t>
            </a:r>
            <a:r>
              <a:rPr lang="es-PE" b="1" dirty="0"/>
              <a:t> – </a:t>
            </a:r>
            <a:r>
              <a:rPr lang="es-PE" b="1" dirty="0" err="1"/>
              <a:t>There</a:t>
            </a:r>
            <a:r>
              <a:rPr lang="es-PE" b="1" dirty="0"/>
              <a:t> </a:t>
            </a:r>
            <a:r>
              <a:rPr lang="es-PE" b="1" dirty="0" err="1"/>
              <a:t>is</a:t>
            </a:r>
            <a:r>
              <a:rPr lang="es-PE" b="1" dirty="0"/>
              <a:t> </a:t>
            </a:r>
            <a:r>
              <a:rPr lang="es-PE" b="1" dirty="0" err="1"/>
              <a:t>not</a:t>
            </a:r>
            <a:endParaRPr lang="es-PE" b="1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85800" y="476672"/>
            <a:ext cx="7772400" cy="2485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1600" b="1" dirty="0"/>
              <a:t>Curso: </a:t>
            </a:r>
            <a:r>
              <a:rPr lang="es-PE" sz="1600"/>
              <a:t>Ingles II</a:t>
            </a:r>
            <a:endParaRPr lang="es-PE" sz="1600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685800" y="3072123"/>
            <a:ext cx="7772400" cy="2485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3200" b="1" dirty="0"/>
              <a:t>WEEK 9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219167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1F643D0-4BEC-4D97-8181-6C7742B02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692696"/>
            <a:ext cx="684076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140AD37-AB08-45B6-9897-3EF08AA20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332656"/>
            <a:ext cx="7488832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EAF71-6FBA-4E67-AAAF-5D9472A8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PRACTICE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31C444E-8589-44F0-BE6F-098E84F6D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1166019"/>
            <a:ext cx="6768752" cy="43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2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C3D6791-34BF-4892-8B8A-E06511328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404664"/>
            <a:ext cx="7632847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9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D6DF83C-5FFF-4D8D-B377-3C61B6AB6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908720"/>
            <a:ext cx="763284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1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ECD0EC9-B681-4276-91C1-E154DA3F5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548680"/>
            <a:ext cx="7344816" cy="481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1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413C27C-2301-4D8D-BD24-4614FBF81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04665"/>
            <a:ext cx="8712968" cy="518457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4355D-40B3-4601-A1DD-DABF2DBE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4082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50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685800" y="3751038"/>
            <a:ext cx="7772400" cy="758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40000"/>
            <a:r>
              <a:rPr lang="es-PE" b="1" dirty="0">
                <a:solidFill>
                  <a:schemeClr val="bg1"/>
                </a:solidFill>
              </a:rPr>
              <a:t>¡</a:t>
            </a:r>
            <a:r>
              <a:rPr lang="es-PE" b="1" dirty="0" err="1">
                <a:solidFill>
                  <a:schemeClr val="bg1"/>
                </a:solidFill>
              </a:rPr>
              <a:t>Thank</a:t>
            </a:r>
            <a:r>
              <a:rPr lang="es-PE" b="1" dirty="0">
                <a:solidFill>
                  <a:schemeClr val="bg1"/>
                </a:solidFill>
              </a:rPr>
              <a:t> </a:t>
            </a:r>
            <a:r>
              <a:rPr lang="es-PE" b="1" dirty="0" err="1">
                <a:solidFill>
                  <a:schemeClr val="bg1"/>
                </a:solidFill>
              </a:rPr>
              <a:t>you</a:t>
            </a:r>
            <a:r>
              <a:rPr lang="es-PE" b="1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32812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17</Words>
  <Application>Microsoft Office PowerPoint</Application>
  <PresentationFormat>Presentación en pantalla (4:3)</PresentationFormat>
  <Paragraphs>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There is – There is not</vt:lpstr>
      <vt:lpstr>Presentación de PowerPoint</vt:lpstr>
      <vt:lpstr>Presentación de PowerPoint</vt:lpstr>
      <vt:lpstr>PRACTICE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Daniel Sara Diaz</dc:creator>
  <cp:lastModifiedBy>Diana Rosa Diaz Ruiz</cp:lastModifiedBy>
  <cp:revision>112</cp:revision>
  <dcterms:created xsi:type="dcterms:W3CDTF">2017-06-21T16:17:27Z</dcterms:created>
  <dcterms:modified xsi:type="dcterms:W3CDTF">2019-02-28T17:10:16Z</dcterms:modified>
</cp:coreProperties>
</file>