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9" r:id="rId2"/>
    <p:sldId id="375" r:id="rId3"/>
    <p:sldId id="380" r:id="rId4"/>
    <p:sldId id="379" r:id="rId5"/>
    <p:sldId id="376" r:id="rId6"/>
    <p:sldId id="372" r:id="rId7"/>
    <p:sldId id="361" r:id="rId8"/>
    <p:sldId id="373" r:id="rId9"/>
    <p:sldId id="371" r:id="rId10"/>
    <p:sldId id="374" r:id="rId11"/>
    <p:sldId id="377" r:id="rId12"/>
    <p:sldId id="378" r:id="rId13"/>
    <p:sldId id="381" r:id="rId14"/>
    <p:sldId id="382" r:id="rId15"/>
  </p:sldIdLst>
  <p:sldSz cx="7812088" cy="4392613"/>
  <p:notesSz cx="6985000" cy="9283700"/>
  <p:defaultTextStyle>
    <a:defPPr>
      <a:defRPr lang="fr-FR"/>
    </a:defPPr>
    <a:lvl1pPr algn="l" defTabSz="696913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347663" indent="109538" algn="l" defTabSz="696913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696913" indent="217488" algn="l" defTabSz="696913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044575" indent="327025" algn="l" defTabSz="696913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393825" indent="434975" algn="l" defTabSz="696913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83">
          <p15:clr>
            <a:srgbClr val="A4A3A4"/>
          </p15:clr>
        </p15:guide>
        <p15:guide id="2" orient="horz" pos="154">
          <p15:clr>
            <a:srgbClr val="A4A3A4"/>
          </p15:clr>
        </p15:guide>
        <p15:guide id="3" orient="horz" pos="2653">
          <p15:clr>
            <a:srgbClr val="A4A3A4"/>
          </p15:clr>
        </p15:guide>
        <p15:guide id="4" orient="horz" pos="22">
          <p15:clr>
            <a:srgbClr val="A4A3A4"/>
          </p15:clr>
        </p15:guide>
        <p15:guide id="5" orient="horz" pos="2233">
          <p15:clr>
            <a:srgbClr val="A4A3A4"/>
          </p15:clr>
        </p15:guide>
        <p15:guide id="6" orient="horz" pos="657">
          <p15:clr>
            <a:srgbClr val="A4A3A4"/>
          </p15:clr>
        </p15:guide>
        <p15:guide id="7" orient="horz" pos="2426">
          <p15:clr>
            <a:srgbClr val="A4A3A4"/>
          </p15:clr>
        </p15:guide>
        <p15:guide id="8" pos="2460">
          <p15:clr>
            <a:srgbClr val="A4A3A4"/>
          </p15:clr>
        </p15:guide>
        <p15:guide id="9" pos="4819">
          <p15:clr>
            <a:srgbClr val="A4A3A4"/>
          </p15:clr>
        </p15:guide>
        <p15:guide id="10" pos="1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180"/>
    <a:srgbClr val="914146"/>
    <a:srgbClr val="000000"/>
    <a:srgbClr val="00008F"/>
    <a:srgbClr val="B5D0EE"/>
    <a:srgbClr val="343C3D"/>
    <a:srgbClr val="00AEC6"/>
    <a:srgbClr val="E196AA"/>
    <a:srgbClr val="BC9D45"/>
    <a:srgbClr val="9FD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5" autoAdjust="0"/>
    <p:restoredTop sz="92035" autoAdjust="0"/>
  </p:normalViewPr>
  <p:slideViewPr>
    <p:cSldViewPr snapToGrid="0">
      <p:cViewPr>
        <p:scale>
          <a:sx n="160" d="100"/>
          <a:sy n="160" d="100"/>
        </p:scale>
        <p:origin x="-1080" y="-192"/>
      </p:cViewPr>
      <p:guideLst>
        <p:guide orient="horz" pos="1383"/>
        <p:guide orient="horz" pos="154"/>
        <p:guide orient="horz" pos="2653"/>
        <p:guide orient="horz" pos="22"/>
        <p:guide orient="horz" pos="2233"/>
        <p:guide orient="horz" pos="657"/>
        <p:guide orient="horz" pos="2426"/>
        <p:guide pos="2460"/>
        <p:guide pos="4819"/>
        <p:guide pos="147"/>
      </p:guideLst>
    </p:cSldViewPr>
  </p:slideViewPr>
  <p:outlineViewPr>
    <p:cViewPr>
      <p:scale>
        <a:sx n="33" d="100"/>
        <a:sy n="33" d="100"/>
      </p:scale>
      <p:origin x="0" y="-858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967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5745" cy="46389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55991" y="0"/>
            <a:ext cx="3027378" cy="46389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r>
              <a:rPr lang="fr-FR"/>
              <a:t>CONFIDENTIALITY LEVEL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8816865"/>
            <a:ext cx="3025745" cy="4653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fr-FR"/>
              <a:t>Title of the presentation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55991" y="8816865"/>
            <a:ext cx="3027378" cy="4653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45A4975-6CFE-4840-9B29-7E8FF68A7FD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04022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5745" cy="46389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55991" y="0"/>
            <a:ext cx="3027378" cy="46389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r>
              <a:rPr lang="fr-FR"/>
              <a:t>CONFIDENTIALITY LEVEL</a:t>
            </a: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96913"/>
            <a:ext cx="61912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98500" y="4409168"/>
            <a:ext cx="5588000" cy="41779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8816865"/>
            <a:ext cx="3025745" cy="4653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fr-FR"/>
              <a:t>Title of the presentation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55991" y="8816865"/>
            <a:ext cx="3027378" cy="4653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30332B2-55D9-421F-A138-9E18F33D61D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89298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88" y="4037013"/>
            <a:ext cx="179387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mmaire"/>
          <p:cNvSpPr>
            <a:spLocks noGrp="1"/>
          </p:cNvSpPr>
          <p:nvPr>
            <p:ph type="title" hasCustomPrompt="1"/>
          </p:nvPr>
        </p:nvSpPr>
        <p:spPr>
          <a:xfrm>
            <a:off x="234000" y="274638"/>
            <a:ext cx="7344088" cy="288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900">
                <a:solidFill>
                  <a:srgbClr val="00008F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34000" y="576000"/>
            <a:ext cx="7344000" cy="216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500">
                <a:solidFill>
                  <a:srgbClr val="027180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14"/>
          </p:nvPr>
        </p:nvSpPr>
        <p:spPr>
          <a:xfrm>
            <a:off x="233363" y="4103687"/>
            <a:ext cx="215900" cy="144462"/>
          </a:xfrm>
        </p:spPr>
        <p:txBody>
          <a:bodyPr anchor="ctr"/>
          <a:lstStyle>
            <a:lvl1pPr>
              <a:defRPr>
                <a:latin typeface="+mj-lt"/>
              </a:defRPr>
            </a:lvl1pPr>
          </a:lstStyle>
          <a:p>
            <a:fld id="{438FEFB8-6B6E-4DC1-A5E4-A1258711B4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5"/>
          </p:nvPr>
        </p:nvSpPr>
        <p:spPr>
          <a:xfrm>
            <a:off x="390525" y="4061428"/>
            <a:ext cx="1822450" cy="23336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s-ES"/>
              <a:t>Car image recognition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6"/>
          </p:nvPr>
        </p:nvSpPr>
        <p:spPr>
          <a:xfrm>
            <a:off x="2668588" y="4061428"/>
            <a:ext cx="2474912" cy="233362"/>
          </a:xfrm>
        </p:spPr>
        <p:txBody>
          <a:bodyPr/>
          <a:lstStyle>
            <a:lvl1pPr>
              <a:defRPr sz="8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fr-FR"/>
              <a:t>CONFIDENTIAL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spLocks/>
          </p:cNvSpPr>
          <p:nvPr userDrawn="1"/>
        </p:nvSpPr>
        <p:spPr bwMode="auto">
          <a:xfrm>
            <a:off x="0" y="0"/>
            <a:ext cx="7812088" cy="4392613"/>
          </a:xfrm>
          <a:custGeom>
            <a:avLst/>
            <a:gdLst>
              <a:gd name="T0" fmla="*/ 0 w 10692130"/>
              <a:gd name="T1" fmla="*/ 28 h 7560309"/>
              <a:gd name="T2" fmla="*/ 7838 w 10692130"/>
              <a:gd name="T3" fmla="*/ 28 h 7560309"/>
              <a:gd name="T4" fmla="*/ 7838 w 10692130"/>
              <a:gd name="T5" fmla="*/ 0 h 7560309"/>
              <a:gd name="T6" fmla="*/ 0 w 10692130"/>
              <a:gd name="T7" fmla="*/ 0 h 7560309"/>
              <a:gd name="T8" fmla="*/ 0 w 10692130"/>
              <a:gd name="T9" fmla="*/ 28 h 7560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rgbClr val="0A73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05063" y="638175"/>
            <a:ext cx="3001963" cy="30781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0" b="1" baseline="0">
                <a:solidFill>
                  <a:srgbClr val="00AEC6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1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463" y="255588"/>
            <a:ext cx="5762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61925" y="1958975"/>
            <a:ext cx="7488238" cy="4619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0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826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spLocks/>
          </p:cNvSpPr>
          <p:nvPr userDrawn="1"/>
        </p:nvSpPr>
        <p:spPr bwMode="auto">
          <a:xfrm>
            <a:off x="0" y="0"/>
            <a:ext cx="7812088" cy="4392613"/>
          </a:xfrm>
          <a:custGeom>
            <a:avLst/>
            <a:gdLst>
              <a:gd name="T0" fmla="*/ 0 w 10692130"/>
              <a:gd name="T1" fmla="*/ 28 h 7560309"/>
              <a:gd name="T2" fmla="*/ 7838 w 10692130"/>
              <a:gd name="T3" fmla="*/ 28 h 7560309"/>
              <a:gd name="T4" fmla="*/ 7838 w 10692130"/>
              <a:gd name="T5" fmla="*/ 0 h 7560309"/>
              <a:gd name="T6" fmla="*/ 0 w 10692130"/>
              <a:gd name="T7" fmla="*/ 0 h 7560309"/>
              <a:gd name="T8" fmla="*/ 0 w 10692130"/>
              <a:gd name="T9" fmla="*/ 28 h 7560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rgbClr val="0A73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latin typeface="+mj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463" y="255588"/>
            <a:ext cx="5762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"/>
          <p:cNvSpPr/>
          <p:nvPr userDrawn="1"/>
        </p:nvSpPr>
        <p:spPr>
          <a:xfrm>
            <a:off x="2100263" y="0"/>
            <a:ext cx="5711825" cy="4392613"/>
          </a:xfrm>
          <a:custGeom>
            <a:avLst/>
            <a:gdLst>
              <a:gd name="connsiteX0" fmla="*/ 0 w 7250400"/>
              <a:gd name="connsiteY0" fmla="*/ 0 h 6858000"/>
              <a:gd name="connsiteX1" fmla="*/ 7250400 w 7250400"/>
              <a:gd name="connsiteY1" fmla="*/ 0 h 6858000"/>
              <a:gd name="connsiteX2" fmla="*/ 7250400 w 7250400"/>
              <a:gd name="connsiteY2" fmla="*/ 6858000 h 6858000"/>
              <a:gd name="connsiteX3" fmla="*/ 0 w 7250400"/>
              <a:gd name="connsiteY3" fmla="*/ 6858000 h 6858000"/>
              <a:gd name="connsiteX4" fmla="*/ 0 w 7250400"/>
              <a:gd name="connsiteY4" fmla="*/ 0 h 6858000"/>
              <a:gd name="connsiteX0" fmla="*/ 5326743 w 7250400"/>
              <a:gd name="connsiteY0" fmla="*/ 29029 h 6858000"/>
              <a:gd name="connsiteX1" fmla="*/ 7250400 w 7250400"/>
              <a:gd name="connsiteY1" fmla="*/ 0 h 6858000"/>
              <a:gd name="connsiteX2" fmla="*/ 7250400 w 7250400"/>
              <a:gd name="connsiteY2" fmla="*/ 6858000 h 6858000"/>
              <a:gd name="connsiteX3" fmla="*/ 0 w 7250400"/>
              <a:gd name="connsiteY3" fmla="*/ 6858000 h 6858000"/>
              <a:gd name="connsiteX4" fmla="*/ 5326743 w 7250400"/>
              <a:gd name="connsiteY4" fmla="*/ 29029 h 6858000"/>
              <a:gd name="connsiteX0" fmla="*/ 5297715 w 7250400"/>
              <a:gd name="connsiteY0" fmla="*/ 14514 h 6858000"/>
              <a:gd name="connsiteX1" fmla="*/ 7250400 w 7250400"/>
              <a:gd name="connsiteY1" fmla="*/ 0 h 6858000"/>
              <a:gd name="connsiteX2" fmla="*/ 7250400 w 7250400"/>
              <a:gd name="connsiteY2" fmla="*/ 6858000 h 6858000"/>
              <a:gd name="connsiteX3" fmla="*/ 0 w 7250400"/>
              <a:gd name="connsiteY3" fmla="*/ 6858000 h 6858000"/>
              <a:gd name="connsiteX4" fmla="*/ 5297715 w 7250400"/>
              <a:gd name="connsiteY4" fmla="*/ 14514 h 6858000"/>
              <a:gd name="connsiteX0" fmla="*/ 5302478 w 7250400"/>
              <a:gd name="connsiteY0" fmla="*/ 2607 h 6858000"/>
              <a:gd name="connsiteX1" fmla="*/ 7250400 w 7250400"/>
              <a:gd name="connsiteY1" fmla="*/ 0 h 6858000"/>
              <a:gd name="connsiteX2" fmla="*/ 7250400 w 7250400"/>
              <a:gd name="connsiteY2" fmla="*/ 6858000 h 6858000"/>
              <a:gd name="connsiteX3" fmla="*/ 0 w 7250400"/>
              <a:gd name="connsiteY3" fmla="*/ 6858000 h 6858000"/>
              <a:gd name="connsiteX4" fmla="*/ 5302478 w 7250400"/>
              <a:gd name="connsiteY4" fmla="*/ 26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0400" h="6858000">
                <a:moveTo>
                  <a:pt x="5302478" y="2607"/>
                </a:moveTo>
                <a:lnTo>
                  <a:pt x="7250400" y="0"/>
                </a:lnTo>
                <a:lnTo>
                  <a:pt x="7250400" y="6858000"/>
                </a:lnTo>
                <a:lnTo>
                  <a:pt x="0" y="6858000"/>
                </a:lnTo>
                <a:lnTo>
                  <a:pt x="5302478" y="2607"/>
                </a:lnTo>
                <a:close/>
              </a:path>
            </a:pathLst>
          </a:custGeom>
          <a:solidFill>
            <a:srgbClr val="00A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1463" y="1774825"/>
            <a:ext cx="7275512" cy="9842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347662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spLocks/>
          </p:cNvSpPr>
          <p:nvPr userDrawn="1"/>
        </p:nvSpPr>
        <p:spPr bwMode="auto">
          <a:xfrm>
            <a:off x="0" y="0"/>
            <a:ext cx="7812088" cy="4392613"/>
          </a:xfrm>
          <a:custGeom>
            <a:avLst/>
            <a:gdLst>
              <a:gd name="T0" fmla="*/ 0 w 10692130"/>
              <a:gd name="T1" fmla="*/ 28 h 7560309"/>
              <a:gd name="T2" fmla="*/ 7838 w 10692130"/>
              <a:gd name="T3" fmla="*/ 28 h 7560309"/>
              <a:gd name="T4" fmla="*/ 7838 w 10692130"/>
              <a:gd name="T5" fmla="*/ 0 h 7560309"/>
              <a:gd name="T6" fmla="*/ 0 w 10692130"/>
              <a:gd name="T7" fmla="*/ 0 h 7560309"/>
              <a:gd name="T8" fmla="*/ 0 w 10692130"/>
              <a:gd name="T9" fmla="*/ 28 h 7560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rgbClr val="0A73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latin typeface="+mj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463" y="255588"/>
            <a:ext cx="5762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922" b="25009"/>
          <a:stretch/>
        </p:blipFill>
        <p:spPr bwMode="auto">
          <a:xfrm>
            <a:off x="0" y="1098550"/>
            <a:ext cx="3911600" cy="329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spLocks/>
          </p:cNvSpPr>
          <p:nvPr userDrawn="1"/>
        </p:nvSpPr>
        <p:spPr bwMode="auto">
          <a:xfrm>
            <a:off x="0" y="0"/>
            <a:ext cx="7812088" cy="4392613"/>
          </a:xfrm>
          <a:custGeom>
            <a:avLst/>
            <a:gdLst>
              <a:gd name="T0" fmla="*/ 0 w 10692130"/>
              <a:gd name="T1" fmla="*/ 28 h 7560309"/>
              <a:gd name="T2" fmla="*/ 7838 w 10692130"/>
              <a:gd name="T3" fmla="*/ 28 h 7560309"/>
              <a:gd name="T4" fmla="*/ 7838 w 10692130"/>
              <a:gd name="T5" fmla="*/ 0 h 7560309"/>
              <a:gd name="T6" fmla="*/ 0 w 10692130"/>
              <a:gd name="T7" fmla="*/ 0 h 7560309"/>
              <a:gd name="T8" fmla="*/ 0 w 10692130"/>
              <a:gd name="T9" fmla="*/ 28 h 7560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rgbClr val="0A73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latin typeface="+mj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463" y="255588"/>
            <a:ext cx="5762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922" b="25009"/>
          <a:stretch/>
        </p:blipFill>
        <p:spPr bwMode="auto">
          <a:xfrm>
            <a:off x="0" y="1098550"/>
            <a:ext cx="3911600" cy="329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7374" y="1746250"/>
            <a:ext cx="6106894" cy="1800492"/>
          </a:xfrm>
          <a:prstGeom prst="rect">
            <a:avLst/>
          </a:prstGeom>
        </p:spPr>
        <p:txBody>
          <a:bodyPr lIns="0" tIns="0" rIns="0" bIns="0"/>
          <a:lstStyle>
            <a:lvl1pPr marL="0" indent="900000">
              <a:lnSpc>
                <a:spcPct val="78000"/>
              </a:lnSpc>
              <a:spcBef>
                <a:spcPts val="0"/>
              </a:spcBef>
              <a:buNone/>
              <a:tabLst>
                <a:tab pos="449263" algn="l"/>
              </a:tabLst>
              <a:defRPr sz="5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Insert title of the 	presentation in bold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72188" y="3719513"/>
            <a:ext cx="1566862" cy="276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347662" indent="0">
              <a:buNone/>
              <a:defRPr/>
            </a:lvl2pPr>
          </a:lstStyle>
          <a:p>
            <a:pPr marL="11132" algn="r" eaLnBrk="1" hangingPunct="1">
              <a:spcBef>
                <a:spcPts val="881"/>
              </a:spcBef>
              <a:defRPr/>
            </a:pPr>
            <a:r>
              <a:rPr lang="en-GB" sz="1200" dirty="0">
                <a:solidFill>
                  <a:schemeClr val="bg1"/>
                </a:solidFill>
                <a:latin typeface="+mj-lt"/>
                <a:cs typeface="Calibri" pitchFamily="34" charset="0"/>
              </a:rPr>
              <a:t>Speaker/Team/Other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679813" y="3948499"/>
            <a:ext cx="959237" cy="2758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347662" indent="0">
              <a:buNone/>
              <a:defRPr/>
            </a:lvl2pPr>
          </a:lstStyle>
          <a:p>
            <a:pPr marL="11132" algn="r" eaLnBrk="1" hangingPunct="1">
              <a:spcBef>
                <a:spcPts val="881"/>
              </a:spcBef>
              <a:defRPr/>
            </a:pPr>
            <a:r>
              <a:rPr lang="en-GB" sz="1200" dirty="0">
                <a:solidFill>
                  <a:schemeClr val="bg1"/>
                </a:solidFill>
                <a:latin typeface="+mj-lt"/>
                <a:cs typeface="Calibri" pitchFamily="34" charset="0"/>
              </a:rPr>
              <a:t>Date - Place</a:t>
            </a:r>
          </a:p>
        </p:txBody>
      </p:sp>
    </p:spTree>
    <p:extLst>
      <p:ext uri="{BB962C8B-B14F-4D97-AF65-F5344CB8AC3E}">
        <p14:creationId xmlns:p14="http://schemas.microsoft.com/office/powerpoint/2010/main" val="267851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8"/>
          <p:cNvSpPr>
            <a:spLocks noGrp="1"/>
          </p:cNvSpPr>
          <p:nvPr>
            <p:ph sz="quarter" idx="13" hasCustomPrompt="1"/>
          </p:nvPr>
        </p:nvSpPr>
        <p:spPr>
          <a:xfrm>
            <a:off x="1979613" y="1011238"/>
            <a:ext cx="3666532" cy="2436372"/>
          </a:xfrm>
          <a:prstGeom prst="rect">
            <a:avLst/>
          </a:prstGeom>
        </p:spPr>
        <p:txBody>
          <a:bodyPr>
            <a:normAutofit/>
          </a:bodyPr>
          <a:lstStyle>
            <a:lvl1pPr marL="806450" indent="-806450">
              <a:lnSpc>
                <a:spcPct val="100000"/>
              </a:lnSpc>
              <a:spcBef>
                <a:spcPts val="1000"/>
              </a:spcBef>
              <a:buClr>
                <a:srgbClr val="00008F"/>
              </a:buClr>
              <a:buSzPct val="100000"/>
              <a:buFont typeface="+mj-lt"/>
              <a:buAutoNum type="arabicPeriod"/>
              <a:tabLst>
                <a:tab pos="3140075" algn="l"/>
              </a:tabLst>
              <a:defRPr sz="1400" baseline="0">
                <a:latin typeface="+mj-lt"/>
              </a:defRPr>
            </a:lvl1pPr>
            <a:lvl2pPr marL="1076325" indent="-896938">
              <a:lnSpc>
                <a:spcPct val="100000"/>
              </a:lnSpc>
              <a:spcBef>
                <a:spcPts val="1000"/>
              </a:spcBef>
              <a:buClr>
                <a:srgbClr val="00008F"/>
              </a:buClr>
              <a:buSzPct val="100000"/>
              <a:buFont typeface="+mj-lt"/>
              <a:buAutoNum type="alphaUcPeriod"/>
              <a:tabLst>
                <a:tab pos="3140075" algn="l"/>
              </a:tabLst>
              <a:defRPr sz="1200">
                <a:latin typeface="+mj-lt"/>
              </a:defRPr>
            </a:lvl2pPr>
            <a:lvl3pPr marL="808038" indent="-179388">
              <a:lnSpc>
                <a:spcPct val="100000"/>
              </a:lnSpc>
              <a:buFont typeface="Source Sans Pro" pitchFamily="34" charset="0"/>
              <a:buChar char="–"/>
              <a:defRPr sz="1000">
                <a:latin typeface="+mj-lt"/>
              </a:defRPr>
            </a:lvl3pPr>
            <a:lvl4pPr marL="896938" indent="-88900">
              <a:lnSpc>
                <a:spcPct val="100000"/>
              </a:lnSpc>
              <a:buFont typeface="Source Sans Pro" pitchFamily="34" charset="0"/>
              <a:buChar char="•"/>
              <a:defRPr sz="800">
                <a:latin typeface="+mj-lt"/>
              </a:defRPr>
            </a:lvl4pPr>
            <a:lvl5pPr marL="1074738" indent="-88900">
              <a:lnSpc>
                <a:spcPct val="100000"/>
              </a:lnSpc>
              <a:buFont typeface="Source Sans Pro" pitchFamily="34" charset="0"/>
              <a:buChar char="&gt;"/>
              <a:defRPr sz="600">
                <a:latin typeface="+mj-lt"/>
              </a:defRPr>
            </a:lvl5pPr>
          </a:lstStyle>
          <a:p>
            <a:pPr lvl="0"/>
            <a:r>
              <a:rPr lang="en-GB" noProof="0" dirty="0"/>
              <a:t>Click to enter text	P.01</a:t>
            </a:r>
          </a:p>
          <a:p>
            <a:pPr lvl="1"/>
            <a:r>
              <a:rPr lang="en-GB" noProof="0" dirty="0"/>
              <a:t>Second level	P.02</a:t>
            </a:r>
          </a:p>
          <a:p>
            <a:pPr lvl="0"/>
            <a:r>
              <a:rPr lang="en-GB" noProof="0" dirty="0"/>
              <a:t>Click to enter text	P.03</a:t>
            </a:r>
          </a:p>
        </p:txBody>
      </p:sp>
      <p:pic>
        <p:nvPicPr>
          <p:cNvPr id="6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88" y="4037013"/>
            <a:ext cx="179387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mmaire"/>
          <p:cNvSpPr>
            <a:spLocks noGrp="1"/>
          </p:cNvSpPr>
          <p:nvPr>
            <p:ph type="title" hasCustomPrompt="1"/>
          </p:nvPr>
        </p:nvSpPr>
        <p:spPr>
          <a:xfrm>
            <a:off x="234000" y="274638"/>
            <a:ext cx="7344088" cy="288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900">
                <a:solidFill>
                  <a:srgbClr val="00008F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34000" y="576000"/>
            <a:ext cx="7344000" cy="216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500">
                <a:solidFill>
                  <a:srgbClr val="027180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14"/>
          </p:nvPr>
        </p:nvSpPr>
        <p:spPr>
          <a:xfrm>
            <a:off x="233363" y="4103687"/>
            <a:ext cx="215900" cy="144462"/>
          </a:xfrm>
        </p:spPr>
        <p:txBody>
          <a:bodyPr anchor="ctr"/>
          <a:lstStyle>
            <a:lvl1pPr>
              <a:defRPr>
                <a:latin typeface="+mj-lt"/>
              </a:defRPr>
            </a:lvl1pPr>
          </a:lstStyle>
          <a:p>
            <a:fld id="{438FEFB8-6B6E-4DC1-A5E4-A1258711B4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5"/>
          </p:nvPr>
        </p:nvSpPr>
        <p:spPr>
          <a:xfrm>
            <a:off x="390525" y="4061428"/>
            <a:ext cx="1822450" cy="23336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s-ES"/>
              <a:t>Car image recognition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6"/>
          </p:nvPr>
        </p:nvSpPr>
        <p:spPr>
          <a:xfrm>
            <a:off x="2668588" y="4061428"/>
            <a:ext cx="2474912" cy="233362"/>
          </a:xfrm>
        </p:spPr>
        <p:txBody>
          <a:bodyPr/>
          <a:lstStyle>
            <a:lvl1pPr>
              <a:defRPr sz="8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fr-FR"/>
              <a:t>CONFIDENTIAL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8341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nning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88" y="4037013"/>
            <a:ext cx="179387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mmaire"/>
          <p:cNvSpPr>
            <a:spLocks noGrp="1"/>
          </p:cNvSpPr>
          <p:nvPr>
            <p:ph type="title" hasCustomPrompt="1"/>
          </p:nvPr>
        </p:nvSpPr>
        <p:spPr>
          <a:xfrm>
            <a:off x="234000" y="274638"/>
            <a:ext cx="7344088" cy="288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900">
                <a:solidFill>
                  <a:srgbClr val="00008F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34000" y="576000"/>
            <a:ext cx="7344000" cy="216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500">
                <a:solidFill>
                  <a:srgbClr val="027180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 hasCustomPrompt="1"/>
          </p:nvPr>
        </p:nvSpPr>
        <p:spPr>
          <a:xfrm>
            <a:off x="195384" y="968375"/>
            <a:ext cx="7309818" cy="2914650"/>
          </a:xfrm>
          <a:prstGeom prst="rect">
            <a:avLst/>
          </a:prstGeom>
        </p:spPr>
        <p:txBody>
          <a:bodyPr>
            <a:normAutofit/>
          </a:bodyPr>
          <a:lstStyle>
            <a:lvl1pPr marL="356400" indent="-3564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27180"/>
              </a:buClr>
              <a:buSzPct val="100000"/>
              <a:buFontTx/>
              <a:buBlip>
                <a:blip r:embed="rId3"/>
              </a:buBlip>
              <a:defRPr sz="1400">
                <a:latin typeface="+mj-lt"/>
              </a:defRPr>
            </a:lvl1pPr>
            <a:lvl2pPr marL="741600" indent="-2844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27180"/>
              </a:buClr>
              <a:buSzPct val="100000"/>
              <a:buFont typeface="Calibri" panose="020F0502020204030204" pitchFamily="34" charset="0"/>
              <a:buChar char="→"/>
              <a:defRPr sz="1200">
                <a:latin typeface="+mj-lt"/>
              </a:defRPr>
            </a:lvl2pPr>
            <a:lvl3pPr marL="982800" indent="-179388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Source Sans Pro" pitchFamily="34" charset="0"/>
              <a:buChar char="–"/>
              <a:defRPr sz="1000">
                <a:latin typeface="+mj-lt"/>
              </a:defRPr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Source Sans Pro" pitchFamily="34" charset="0"/>
              <a:buChar char="•"/>
              <a:defRPr sz="800">
                <a:latin typeface="+mj-lt"/>
              </a:defRPr>
            </a:lvl4pPr>
            <a:lvl5pPr marL="1074738" indent="-88900">
              <a:lnSpc>
                <a:spcPct val="100000"/>
              </a:lnSpc>
              <a:buFont typeface="Source Sans Pro" pitchFamily="34" charset="0"/>
              <a:buChar char="&gt;"/>
              <a:defRPr sz="600">
                <a:latin typeface="+mj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 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2" name="Espace réservé du numéro de diapositive 4"/>
          <p:cNvSpPr>
            <a:spLocks noGrp="1"/>
          </p:cNvSpPr>
          <p:nvPr>
            <p:ph type="sldNum" sz="quarter" idx="14"/>
          </p:nvPr>
        </p:nvSpPr>
        <p:spPr>
          <a:xfrm>
            <a:off x="233363" y="4103687"/>
            <a:ext cx="215900" cy="144462"/>
          </a:xfrm>
        </p:spPr>
        <p:txBody>
          <a:bodyPr anchor="ctr"/>
          <a:lstStyle>
            <a:lvl1pPr>
              <a:defRPr>
                <a:latin typeface="+mj-lt"/>
              </a:defRPr>
            </a:lvl1pPr>
          </a:lstStyle>
          <a:p>
            <a:fld id="{438FEFB8-6B6E-4DC1-A5E4-A1258711B44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s-ES" noProof="0"/>
              <a:t>Car image recognition</a:t>
            </a:r>
            <a:endParaRPr lang="en-GB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8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GB" noProof="0"/>
              <a:t>CONFIDENTIAL</a:t>
            </a:r>
            <a:endParaRPr lang="en-GB" noProof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quarter" idx="13" hasCustomPrompt="1"/>
          </p:nvPr>
        </p:nvSpPr>
        <p:spPr>
          <a:xfrm>
            <a:off x="304137" y="2339975"/>
            <a:ext cx="2161251" cy="16970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27180"/>
              </a:buClr>
              <a:buSzPct val="100000"/>
              <a:buFontTx/>
              <a:buBlip>
                <a:blip r:embed="rId2"/>
              </a:buBlip>
              <a:defRPr sz="1200" baseline="0">
                <a:latin typeface="+mj-lt"/>
              </a:defRPr>
            </a:lvl1pPr>
            <a:lvl2pPr marL="504000" indent="-217488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27180"/>
              </a:buClr>
              <a:buSzPct val="100000"/>
              <a:buFont typeface="Calibri" panose="020F0502020204030204" pitchFamily="34" charset="0"/>
              <a:buChar char="→"/>
              <a:defRPr sz="1000">
                <a:latin typeface="+mj-lt"/>
              </a:defRPr>
            </a:lvl2pPr>
            <a:lvl3pPr marL="648000" indent="-1080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Source Sans Pro" pitchFamily="34" charset="0"/>
              <a:buChar char="–"/>
              <a:defRPr sz="800">
                <a:latin typeface="+mj-lt"/>
              </a:defRPr>
            </a:lvl3pPr>
            <a:lvl4pPr marL="896938" indent="-88900">
              <a:lnSpc>
                <a:spcPct val="100000"/>
              </a:lnSpc>
              <a:buFont typeface="Source Sans Pro" pitchFamily="34" charset="0"/>
              <a:buChar char="•"/>
              <a:defRPr sz="800">
                <a:latin typeface="+mj-lt"/>
              </a:defRPr>
            </a:lvl4pPr>
            <a:lvl5pPr marL="1074738" indent="-88900">
              <a:lnSpc>
                <a:spcPct val="100000"/>
              </a:lnSpc>
              <a:buFont typeface="Source Sans Pro" pitchFamily="34" charset="0"/>
              <a:buChar char="&gt;"/>
              <a:defRPr sz="600">
                <a:latin typeface="+mj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 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6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88" y="4037013"/>
            <a:ext cx="179387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mmaire"/>
          <p:cNvSpPr>
            <a:spLocks noGrp="1"/>
          </p:cNvSpPr>
          <p:nvPr>
            <p:ph type="title" hasCustomPrompt="1"/>
          </p:nvPr>
        </p:nvSpPr>
        <p:spPr>
          <a:xfrm>
            <a:off x="234000" y="274638"/>
            <a:ext cx="7344088" cy="288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900">
                <a:solidFill>
                  <a:srgbClr val="00008F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34000" y="576000"/>
            <a:ext cx="7344000" cy="216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500">
                <a:solidFill>
                  <a:srgbClr val="027180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32" name="Espace réservé du numéro de diapositive 4"/>
          <p:cNvSpPr>
            <a:spLocks noGrp="1"/>
          </p:cNvSpPr>
          <p:nvPr>
            <p:ph type="sldNum" sz="quarter" idx="14"/>
          </p:nvPr>
        </p:nvSpPr>
        <p:spPr>
          <a:xfrm>
            <a:off x="233363" y="4103687"/>
            <a:ext cx="215900" cy="144462"/>
          </a:xfrm>
        </p:spPr>
        <p:txBody>
          <a:bodyPr anchor="ctr"/>
          <a:lstStyle>
            <a:lvl1pPr>
              <a:defRPr>
                <a:latin typeface="+mj-lt"/>
              </a:defRPr>
            </a:lvl1pPr>
          </a:lstStyle>
          <a:p>
            <a:fld id="{438FEFB8-6B6E-4DC1-A5E4-A1258711B44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s-ES" noProof="0"/>
              <a:t>Car image recognition</a:t>
            </a:r>
            <a:endParaRPr lang="en-GB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8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GB" noProof="0"/>
              <a:t>CONFIDENTIAL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116013"/>
            <a:ext cx="2160588" cy="1079500"/>
          </a:xfrm>
          <a:prstGeom prst="rect">
            <a:avLst/>
          </a:prstGeom>
          <a:ln>
            <a:solidFill>
              <a:srgbClr val="027180"/>
            </a:solidFill>
          </a:ln>
        </p:spPr>
        <p:txBody>
          <a:bodyPr anchor="ctr" anchorCtr="0">
            <a:normAutofit/>
          </a:bodyPr>
          <a:lstStyle>
            <a:lvl1pPr marL="0" indent="0" algn="ctr" eaLnBrk="1" hangingPunct="1">
              <a:spcBef>
                <a:spcPts val="0"/>
              </a:spcBef>
              <a:buNone/>
              <a:defRPr sz="1400" baseline="0">
                <a:ln>
                  <a:noFill/>
                </a:ln>
                <a:solidFill>
                  <a:srgbClr val="027180"/>
                </a:solidFill>
                <a:latin typeface="+mj-lt"/>
              </a:defRPr>
            </a:lvl1pPr>
            <a:lvl2pPr>
              <a:defRPr>
                <a:ln>
                  <a:noFill/>
                </a:ln>
              </a:defRPr>
            </a:lvl2pPr>
            <a:lvl3pPr>
              <a:defRPr>
                <a:ln>
                  <a:noFill/>
                </a:ln>
              </a:defRPr>
            </a:lvl3pPr>
            <a:lvl4pPr>
              <a:defRPr>
                <a:ln>
                  <a:noFill/>
                </a:ln>
              </a:defRPr>
            </a:lvl4pPr>
            <a:lvl5pPr>
              <a:defRPr>
                <a:ln>
                  <a:noFill/>
                </a:ln>
              </a:defRPr>
            </a:lvl5pPr>
          </a:lstStyle>
          <a:p>
            <a:pPr algn="ctr" eaLnBrk="1" hangingPunct="1">
              <a:defRPr/>
            </a:pPr>
            <a:r>
              <a:rPr lang="en-GB" noProof="0" dirty="0">
                <a:solidFill>
                  <a:srgbClr val="027180"/>
                </a:solidFill>
                <a:latin typeface="+mj-lt"/>
              </a:rPr>
              <a:t>CLICK TO ENTER TEXT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14637" y="1116013"/>
            <a:ext cx="2183130" cy="1079500"/>
          </a:xfrm>
          <a:prstGeom prst="rect">
            <a:avLst/>
          </a:prstGeom>
          <a:ln>
            <a:solidFill>
              <a:srgbClr val="027180"/>
            </a:solidFill>
          </a:ln>
        </p:spPr>
        <p:txBody>
          <a:bodyPr anchor="ctr" anchorCtr="0">
            <a:normAutofit/>
          </a:bodyPr>
          <a:lstStyle>
            <a:lvl1pPr marL="0" indent="0" algn="ctr" eaLnBrk="1" hangingPunct="1">
              <a:spcBef>
                <a:spcPts val="0"/>
              </a:spcBef>
              <a:buNone/>
              <a:defRPr sz="1400" baseline="0">
                <a:ln>
                  <a:noFill/>
                </a:ln>
                <a:solidFill>
                  <a:srgbClr val="027180"/>
                </a:solidFill>
                <a:latin typeface="+mj-lt"/>
              </a:defRPr>
            </a:lvl1pPr>
            <a:lvl2pPr>
              <a:defRPr>
                <a:ln>
                  <a:noFill/>
                </a:ln>
              </a:defRPr>
            </a:lvl2pPr>
            <a:lvl3pPr>
              <a:defRPr>
                <a:ln>
                  <a:noFill/>
                </a:ln>
              </a:defRPr>
            </a:lvl3pPr>
            <a:lvl4pPr>
              <a:defRPr>
                <a:ln>
                  <a:noFill/>
                </a:ln>
              </a:defRPr>
            </a:lvl4pPr>
            <a:lvl5pPr>
              <a:defRPr>
                <a:ln>
                  <a:noFill/>
                </a:ln>
              </a:defRPr>
            </a:lvl5pPr>
          </a:lstStyle>
          <a:p>
            <a:pPr algn="ctr" eaLnBrk="1" hangingPunct="1">
              <a:defRPr/>
            </a:pPr>
            <a:r>
              <a:rPr lang="en-GB" noProof="0" dirty="0">
                <a:solidFill>
                  <a:srgbClr val="027180"/>
                </a:solidFill>
                <a:latin typeface="+mj-lt"/>
              </a:rPr>
              <a:t>CLICK TO ENTER 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5324475" y="1116013"/>
            <a:ext cx="2183130" cy="1079500"/>
          </a:xfrm>
          <a:prstGeom prst="rect">
            <a:avLst/>
          </a:prstGeom>
          <a:ln>
            <a:solidFill>
              <a:srgbClr val="027180"/>
            </a:solidFill>
          </a:ln>
        </p:spPr>
        <p:txBody>
          <a:bodyPr anchor="ctr" anchorCtr="0">
            <a:normAutofit/>
          </a:bodyPr>
          <a:lstStyle>
            <a:lvl1pPr marL="0" indent="0" algn="ctr" eaLnBrk="1" hangingPunct="1">
              <a:spcBef>
                <a:spcPts val="0"/>
              </a:spcBef>
              <a:buNone/>
              <a:defRPr sz="1400" baseline="0">
                <a:ln>
                  <a:noFill/>
                </a:ln>
                <a:solidFill>
                  <a:srgbClr val="027180"/>
                </a:solidFill>
                <a:latin typeface="+mj-lt"/>
              </a:defRPr>
            </a:lvl1pPr>
            <a:lvl2pPr>
              <a:defRPr>
                <a:ln>
                  <a:noFill/>
                </a:ln>
              </a:defRPr>
            </a:lvl2pPr>
            <a:lvl3pPr>
              <a:defRPr>
                <a:ln>
                  <a:noFill/>
                </a:ln>
              </a:defRPr>
            </a:lvl3pPr>
            <a:lvl4pPr>
              <a:defRPr>
                <a:ln>
                  <a:noFill/>
                </a:ln>
              </a:defRPr>
            </a:lvl4pPr>
            <a:lvl5pPr>
              <a:defRPr>
                <a:ln>
                  <a:noFill/>
                </a:ln>
              </a:defRPr>
            </a:lvl5pPr>
          </a:lstStyle>
          <a:p>
            <a:pPr algn="ctr" eaLnBrk="1" hangingPunct="1">
              <a:defRPr/>
            </a:pPr>
            <a:r>
              <a:rPr lang="en-GB" noProof="0" dirty="0">
                <a:solidFill>
                  <a:srgbClr val="027180"/>
                </a:solidFill>
                <a:latin typeface="+mj-lt"/>
              </a:rPr>
              <a:t>CLICK TO ENTER TEXT</a:t>
            </a:r>
          </a:p>
        </p:txBody>
      </p:sp>
      <p:sp>
        <p:nvSpPr>
          <p:cNvPr id="15" name="Espace réservé du contenu 8"/>
          <p:cNvSpPr>
            <a:spLocks noGrp="1"/>
          </p:cNvSpPr>
          <p:nvPr>
            <p:ph sz="quarter" idx="24" hasCustomPrompt="1"/>
          </p:nvPr>
        </p:nvSpPr>
        <p:spPr>
          <a:xfrm>
            <a:off x="2825374" y="2336111"/>
            <a:ext cx="2161251" cy="16970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27180"/>
              </a:buClr>
              <a:buSzPct val="100000"/>
              <a:buFontTx/>
              <a:buBlip>
                <a:blip r:embed="rId2"/>
              </a:buBlip>
              <a:defRPr sz="1200" baseline="0">
                <a:latin typeface="+mj-lt"/>
              </a:defRPr>
            </a:lvl1pPr>
            <a:lvl2pPr marL="504000" indent="-217488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27180"/>
              </a:buClr>
              <a:buSzPct val="100000"/>
              <a:buFont typeface="Calibri" panose="020F0502020204030204" pitchFamily="34" charset="0"/>
              <a:buChar char="→"/>
              <a:defRPr sz="1000">
                <a:latin typeface="+mj-lt"/>
              </a:defRPr>
            </a:lvl2pPr>
            <a:lvl3pPr marL="648000" indent="-1080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Source Sans Pro" pitchFamily="34" charset="0"/>
              <a:buChar char="–"/>
              <a:defRPr sz="800">
                <a:latin typeface="+mj-lt"/>
              </a:defRPr>
            </a:lvl3pPr>
            <a:lvl4pPr marL="896938" indent="-88900">
              <a:lnSpc>
                <a:spcPct val="100000"/>
              </a:lnSpc>
              <a:buFont typeface="Source Sans Pro" pitchFamily="34" charset="0"/>
              <a:buChar char="•"/>
              <a:defRPr sz="800">
                <a:latin typeface="+mj-lt"/>
              </a:defRPr>
            </a:lvl4pPr>
            <a:lvl5pPr marL="1074738" indent="-88900">
              <a:lnSpc>
                <a:spcPct val="100000"/>
              </a:lnSpc>
              <a:buFont typeface="Source Sans Pro" pitchFamily="34" charset="0"/>
              <a:buChar char="&gt;"/>
              <a:defRPr sz="600">
                <a:latin typeface="+mj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 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8" name="Espace réservé du contenu 8"/>
          <p:cNvSpPr>
            <a:spLocks noGrp="1"/>
          </p:cNvSpPr>
          <p:nvPr>
            <p:ph sz="quarter" idx="25" hasCustomPrompt="1"/>
          </p:nvPr>
        </p:nvSpPr>
        <p:spPr>
          <a:xfrm>
            <a:off x="5324475" y="2336111"/>
            <a:ext cx="2161251" cy="16970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27180"/>
              </a:buClr>
              <a:buSzPct val="100000"/>
              <a:buFontTx/>
              <a:buBlip>
                <a:blip r:embed="rId2"/>
              </a:buBlip>
              <a:defRPr sz="1200" baseline="0">
                <a:latin typeface="+mj-lt"/>
              </a:defRPr>
            </a:lvl1pPr>
            <a:lvl2pPr marL="504000" indent="-217488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27180"/>
              </a:buClr>
              <a:buSzPct val="100000"/>
              <a:buFont typeface="Calibri" panose="020F0502020204030204" pitchFamily="34" charset="0"/>
              <a:buChar char="→"/>
              <a:defRPr sz="1000">
                <a:latin typeface="+mj-lt"/>
              </a:defRPr>
            </a:lvl2pPr>
            <a:lvl3pPr marL="648000" indent="-1080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Source Sans Pro" pitchFamily="34" charset="0"/>
              <a:buChar char="–"/>
              <a:defRPr sz="800">
                <a:latin typeface="+mj-lt"/>
              </a:defRPr>
            </a:lvl3pPr>
            <a:lvl4pPr marL="896938" indent="-88900">
              <a:lnSpc>
                <a:spcPct val="100000"/>
              </a:lnSpc>
              <a:buFont typeface="Source Sans Pro" pitchFamily="34" charset="0"/>
              <a:buChar char="•"/>
              <a:defRPr sz="800">
                <a:latin typeface="+mj-lt"/>
              </a:defRPr>
            </a:lvl4pPr>
            <a:lvl5pPr marL="1074738" indent="-88900">
              <a:lnSpc>
                <a:spcPct val="100000"/>
              </a:lnSpc>
              <a:buFont typeface="Source Sans Pro" pitchFamily="34" charset="0"/>
              <a:buChar char="&gt;"/>
              <a:defRPr sz="600">
                <a:latin typeface="+mj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 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5966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88" y="4037013"/>
            <a:ext cx="179387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mmaire"/>
          <p:cNvSpPr>
            <a:spLocks noGrp="1"/>
          </p:cNvSpPr>
          <p:nvPr>
            <p:ph type="title" hasCustomPrompt="1"/>
          </p:nvPr>
        </p:nvSpPr>
        <p:spPr>
          <a:xfrm>
            <a:off x="234000" y="274638"/>
            <a:ext cx="7344088" cy="288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900">
                <a:solidFill>
                  <a:srgbClr val="00008F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34000" y="576000"/>
            <a:ext cx="7344000" cy="216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500">
                <a:solidFill>
                  <a:srgbClr val="027180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32" name="Espace réservé du numéro de diapositive 4"/>
          <p:cNvSpPr>
            <a:spLocks noGrp="1"/>
          </p:cNvSpPr>
          <p:nvPr>
            <p:ph type="sldNum" sz="quarter" idx="14"/>
          </p:nvPr>
        </p:nvSpPr>
        <p:spPr>
          <a:xfrm>
            <a:off x="233363" y="4103687"/>
            <a:ext cx="215900" cy="144462"/>
          </a:xfrm>
        </p:spPr>
        <p:txBody>
          <a:bodyPr anchor="ctr"/>
          <a:lstStyle>
            <a:lvl1pPr>
              <a:defRPr>
                <a:latin typeface="+mj-lt"/>
              </a:defRPr>
            </a:lvl1pPr>
          </a:lstStyle>
          <a:p>
            <a:fld id="{438FEFB8-6B6E-4DC1-A5E4-A1258711B44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s-ES" noProof="0"/>
              <a:t>Car image recognition</a:t>
            </a:r>
            <a:endParaRPr lang="en-GB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8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GB" noProof="0"/>
              <a:t>CONFIDENTIAL</a:t>
            </a:r>
            <a:endParaRPr lang="en-GB" noProof="0" dirty="0"/>
          </a:p>
        </p:txBody>
      </p:sp>
      <p:grpSp>
        <p:nvGrpSpPr>
          <p:cNvPr id="11" name="Groupe 13"/>
          <p:cNvGrpSpPr/>
          <p:nvPr userDrawn="1"/>
        </p:nvGrpSpPr>
        <p:grpSpPr>
          <a:xfrm>
            <a:off x="3738513" y="1908274"/>
            <a:ext cx="743595" cy="742788"/>
            <a:chOff x="-1206500" y="1404938"/>
            <a:chExt cx="1463675" cy="1462087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-1206500" y="1404938"/>
              <a:ext cx="1463675" cy="1462087"/>
            </a:xfrm>
            <a:custGeom>
              <a:avLst/>
              <a:gdLst/>
              <a:ahLst/>
              <a:cxnLst>
                <a:cxn ang="0">
                  <a:pos x="1842" y="969"/>
                </a:cxn>
                <a:cxn ang="0">
                  <a:pos x="1824" y="1107"/>
                </a:cxn>
                <a:cxn ang="0">
                  <a:pos x="1787" y="1237"/>
                </a:cxn>
                <a:cxn ang="0">
                  <a:pos x="1732" y="1361"/>
                </a:cxn>
                <a:cxn ang="0">
                  <a:pos x="1660" y="1473"/>
                </a:cxn>
                <a:cxn ang="0">
                  <a:pos x="1574" y="1572"/>
                </a:cxn>
                <a:cxn ang="0">
                  <a:pos x="1473" y="1660"/>
                </a:cxn>
                <a:cxn ang="0">
                  <a:pos x="1361" y="1731"/>
                </a:cxn>
                <a:cxn ang="0">
                  <a:pos x="1239" y="1787"/>
                </a:cxn>
                <a:cxn ang="0">
                  <a:pos x="1107" y="1824"/>
                </a:cxn>
                <a:cxn ang="0">
                  <a:pos x="969" y="1842"/>
                </a:cxn>
                <a:cxn ang="0">
                  <a:pos x="875" y="1842"/>
                </a:cxn>
                <a:cxn ang="0">
                  <a:pos x="737" y="1824"/>
                </a:cxn>
                <a:cxn ang="0">
                  <a:pos x="605" y="1787"/>
                </a:cxn>
                <a:cxn ang="0">
                  <a:pos x="483" y="1731"/>
                </a:cxn>
                <a:cxn ang="0">
                  <a:pos x="371" y="1660"/>
                </a:cxn>
                <a:cxn ang="0">
                  <a:pos x="270" y="1572"/>
                </a:cxn>
                <a:cxn ang="0">
                  <a:pos x="184" y="1473"/>
                </a:cxn>
                <a:cxn ang="0">
                  <a:pos x="111" y="1361"/>
                </a:cxn>
                <a:cxn ang="0">
                  <a:pos x="55" y="1237"/>
                </a:cxn>
                <a:cxn ang="0">
                  <a:pos x="20" y="1107"/>
                </a:cxn>
                <a:cxn ang="0">
                  <a:pos x="2" y="969"/>
                </a:cxn>
                <a:cxn ang="0">
                  <a:pos x="2" y="873"/>
                </a:cxn>
                <a:cxn ang="0">
                  <a:pos x="20" y="735"/>
                </a:cxn>
                <a:cxn ang="0">
                  <a:pos x="55" y="605"/>
                </a:cxn>
                <a:cxn ang="0">
                  <a:pos x="111" y="481"/>
                </a:cxn>
                <a:cxn ang="0">
                  <a:pos x="184" y="369"/>
                </a:cxn>
                <a:cxn ang="0">
                  <a:pos x="270" y="270"/>
                </a:cxn>
                <a:cxn ang="0">
                  <a:pos x="371" y="182"/>
                </a:cxn>
                <a:cxn ang="0">
                  <a:pos x="483" y="111"/>
                </a:cxn>
                <a:cxn ang="0">
                  <a:pos x="605" y="55"/>
                </a:cxn>
                <a:cxn ang="0">
                  <a:pos x="737" y="18"/>
                </a:cxn>
                <a:cxn ang="0">
                  <a:pos x="875" y="0"/>
                </a:cxn>
                <a:cxn ang="0">
                  <a:pos x="969" y="0"/>
                </a:cxn>
                <a:cxn ang="0">
                  <a:pos x="1107" y="18"/>
                </a:cxn>
                <a:cxn ang="0">
                  <a:pos x="1239" y="55"/>
                </a:cxn>
                <a:cxn ang="0">
                  <a:pos x="1361" y="111"/>
                </a:cxn>
                <a:cxn ang="0">
                  <a:pos x="1473" y="182"/>
                </a:cxn>
                <a:cxn ang="0">
                  <a:pos x="1574" y="270"/>
                </a:cxn>
                <a:cxn ang="0">
                  <a:pos x="1660" y="369"/>
                </a:cxn>
                <a:cxn ang="0">
                  <a:pos x="1732" y="481"/>
                </a:cxn>
                <a:cxn ang="0">
                  <a:pos x="1787" y="605"/>
                </a:cxn>
                <a:cxn ang="0">
                  <a:pos x="1824" y="735"/>
                </a:cxn>
                <a:cxn ang="0">
                  <a:pos x="1842" y="873"/>
                </a:cxn>
              </a:cxnLst>
              <a:rect l="0" t="0" r="r" b="b"/>
              <a:pathLst>
                <a:path w="1844" h="1842">
                  <a:moveTo>
                    <a:pt x="1844" y="922"/>
                  </a:moveTo>
                  <a:lnTo>
                    <a:pt x="1844" y="922"/>
                  </a:lnTo>
                  <a:lnTo>
                    <a:pt x="1842" y="969"/>
                  </a:lnTo>
                  <a:lnTo>
                    <a:pt x="1839" y="1014"/>
                  </a:lnTo>
                  <a:lnTo>
                    <a:pt x="1833" y="1062"/>
                  </a:lnTo>
                  <a:lnTo>
                    <a:pt x="1824" y="1107"/>
                  </a:lnTo>
                  <a:lnTo>
                    <a:pt x="1815" y="1151"/>
                  </a:lnTo>
                  <a:lnTo>
                    <a:pt x="1802" y="1195"/>
                  </a:lnTo>
                  <a:lnTo>
                    <a:pt x="1787" y="1237"/>
                  </a:lnTo>
                  <a:lnTo>
                    <a:pt x="1771" y="1279"/>
                  </a:lnTo>
                  <a:lnTo>
                    <a:pt x="1753" y="1320"/>
                  </a:lnTo>
                  <a:lnTo>
                    <a:pt x="1732" y="1361"/>
                  </a:lnTo>
                  <a:lnTo>
                    <a:pt x="1711" y="1398"/>
                  </a:lnTo>
                  <a:lnTo>
                    <a:pt x="1686" y="1436"/>
                  </a:lnTo>
                  <a:lnTo>
                    <a:pt x="1660" y="1473"/>
                  </a:lnTo>
                  <a:lnTo>
                    <a:pt x="1633" y="1507"/>
                  </a:lnTo>
                  <a:lnTo>
                    <a:pt x="1605" y="1541"/>
                  </a:lnTo>
                  <a:lnTo>
                    <a:pt x="1574" y="1572"/>
                  </a:lnTo>
                  <a:lnTo>
                    <a:pt x="1542" y="1603"/>
                  </a:lnTo>
                  <a:lnTo>
                    <a:pt x="1509" y="1632"/>
                  </a:lnTo>
                  <a:lnTo>
                    <a:pt x="1473" y="1660"/>
                  </a:lnTo>
                  <a:lnTo>
                    <a:pt x="1437" y="1686"/>
                  </a:lnTo>
                  <a:lnTo>
                    <a:pt x="1400" y="1709"/>
                  </a:lnTo>
                  <a:lnTo>
                    <a:pt x="1361" y="1731"/>
                  </a:lnTo>
                  <a:lnTo>
                    <a:pt x="1322" y="1753"/>
                  </a:lnTo>
                  <a:lnTo>
                    <a:pt x="1281" y="1770"/>
                  </a:lnTo>
                  <a:lnTo>
                    <a:pt x="1239" y="1787"/>
                  </a:lnTo>
                  <a:lnTo>
                    <a:pt x="1197" y="1801"/>
                  </a:lnTo>
                  <a:lnTo>
                    <a:pt x="1153" y="1814"/>
                  </a:lnTo>
                  <a:lnTo>
                    <a:pt x="1107" y="1824"/>
                  </a:lnTo>
                  <a:lnTo>
                    <a:pt x="1062" y="1832"/>
                  </a:lnTo>
                  <a:lnTo>
                    <a:pt x="1016" y="1839"/>
                  </a:lnTo>
                  <a:lnTo>
                    <a:pt x="969" y="1842"/>
                  </a:lnTo>
                  <a:lnTo>
                    <a:pt x="922" y="1842"/>
                  </a:lnTo>
                  <a:lnTo>
                    <a:pt x="922" y="1842"/>
                  </a:lnTo>
                  <a:lnTo>
                    <a:pt x="875" y="1842"/>
                  </a:lnTo>
                  <a:lnTo>
                    <a:pt x="828" y="1839"/>
                  </a:lnTo>
                  <a:lnTo>
                    <a:pt x="782" y="1832"/>
                  </a:lnTo>
                  <a:lnTo>
                    <a:pt x="737" y="1824"/>
                  </a:lnTo>
                  <a:lnTo>
                    <a:pt x="691" y="1814"/>
                  </a:lnTo>
                  <a:lnTo>
                    <a:pt x="647" y="1801"/>
                  </a:lnTo>
                  <a:lnTo>
                    <a:pt x="605" y="1787"/>
                  </a:lnTo>
                  <a:lnTo>
                    <a:pt x="563" y="1770"/>
                  </a:lnTo>
                  <a:lnTo>
                    <a:pt x="522" y="1753"/>
                  </a:lnTo>
                  <a:lnTo>
                    <a:pt x="483" y="1731"/>
                  </a:lnTo>
                  <a:lnTo>
                    <a:pt x="444" y="1709"/>
                  </a:lnTo>
                  <a:lnTo>
                    <a:pt x="407" y="1686"/>
                  </a:lnTo>
                  <a:lnTo>
                    <a:pt x="371" y="1660"/>
                  </a:lnTo>
                  <a:lnTo>
                    <a:pt x="335" y="1632"/>
                  </a:lnTo>
                  <a:lnTo>
                    <a:pt x="302" y="1603"/>
                  </a:lnTo>
                  <a:lnTo>
                    <a:pt x="270" y="1572"/>
                  </a:lnTo>
                  <a:lnTo>
                    <a:pt x="239" y="1541"/>
                  </a:lnTo>
                  <a:lnTo>
                    <a:pt x="210" y="1507"/>
                  </a:lnTo>
                  <a:lnTo>
                    <a:pt x="184" y="1473"/>
                  </a:lnTo>
                  <a:lnTo>
                    <a:pt x="158" y="1436"/>
                  </a:lnTo>
                  <a:lnTo>
                    <a:pt x="133" y="1398"/>
                  </a:lnTo>
                  <a:lnTo>
                    <a:pt x="111" y="1361"/>
                  </a:lnTo>
                  <a:lnTo>
                    <a:pt x="91" y="1320"/>
                  </a:lnTo>
                  <a:lnTo>
                    <a:pt x="73" y="1279"/>
                  </a:lnTo>
                  <a:lnTo>
                    <a:pt x="55" y="1237"/>
                  </a:lnTo>
                  <a:lnTo>
                    <a:pt x="41" y="1195"/>
                  </a:lnTo>
                  <a:lnTo>
                    <a:pt x="29" y="1151"/>
                  </a:lnTo>
                  <a:lnTo>
                    <a:pt x="20" y="1107"/>
                  </a:lnTo>
                  <a:lnTo>
                    <a:pt x="11" y="1062"/>
                  </a:lnTo>
                  <a:lnTo>
                    <a:pt x="5" y="1014"/>
                  </a:lnTo>
                  <a:lnTo>
                    <a:pt x="2" y="969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2" y="873"/>
                  </a:lnTo>
                  <a:lnTo>
                    <a:pt x="5" y="828"/>
                  </a:lnTo>
                  <a:lnTo>
                    <a:pt x="11" y="780"/>
                  </a:lnTo>
                  <a:lnTo>
                    <a:pt x="20" y="735"/>
                  </a:lnTo>
                  <a:lnTo>
                    <a:pt x="29" y="691"/>
                  </a:lnTo>
                  <a:lnTo>
                    <a:pt x="41" y="647"/>
                  </a:lnTo>
                  <a:lnTo>
                    <a:pt x="55" y="605"/>
                  </a:lnTo>
                  <a:lnTo>
                    <a:pt x="73" y="563"/>
                  </a:lnTo>
                  <a:lnTo>
                    <a:pt x="91" y="522"/>
                  </a:lnTo>
                  <a:lnTo>
                    <a:pt x="111" y="481"/>
                  </a:lnTo>
                  <a:lnTo>
                    <a:pt x="133" y="444"/>
                  </a:lnTo>
                  <a:lnTo>
                    <a:pt x="158" y="406"/>
                  </a:lnTo>
                  <a:lnTo>
                    <a:pt x="184" y="369"/>
                  </a:lnTo>
                  <a:lnTo>
                    <a:pt x="210" y="335"/>
                  </a:lnTo>
                  <a:lnTo>
                    <a:pt x="239" y="301"/>
                  </a:lnTo>
                  <a:lnTo>
                    <a:pt x="270" y="270"/>
                  </a:lnTo>
                  <a:lnTo>
                    <a:pt x="302" y="239"/>
                  </a:lnTo>
                  <a:lnTo>
                    <a:pt x="335" y="210"/>
                  </a:lnTo>
                  <a:lnTo>
                    <a:pt x="371" y="182"/>
                  </a:lnTo>
                  <a:lnTo>
                    <a:pt x="407" y="156"/>
                  </a:lnTo>
                  <a:lnTo>
                    <a:pt x="444" y="133"/>
                  </a:lnTo>
                  <a:lnTo>
                    <a:pt x="483" y="111"/>
                  </a:lnTo>
                  <a:lnTo>
                    <a:pt x="522" y="89"/>
                  </a:lnTo>
                  <a:lnTo>
                    <a:pt x="563" y="72"/>
                  </a:lnTo>
                  <a:lnTo>
                    <a:pt x="605" y="55"/>
                  </a:lnTo>
                  <a:lnTo>
                    <a:pt x="647" y="41"/>
                  </a:lnTo>
                  <a:lnTo>
                    <a:pt x="691" y="28"/>
                  </a:lnTo>
                  <a:lnTo>
                    <a:pt x="737" y="18"/>
                  </a:lnTo>
                  <a:lnTo>
                    <a:pt x="782" y="10"/>
                  </a:lnTo>
                  <a:lnTo>
                    <a:pt x="828" y="5"/>
                  </a:lnTo>
                  <a:lnTo>
                    <a:pt x="875" y="0"/>
                  </a:lnTo>
                  <a:lnTo>
                    <a:pt x="922" y="0"/>
                  </a:lnTo>
                  <a:lnTo>
                    <a:pt x="922" y="0"/>
                  </a:lnTo>
                  <a:lnTo>
                    <a:pt x="969" y="0"/>
                  </a:lnTo>
                  <a:lnTo>
                    <a:pt x="1016" y="5"/>
                  </a:lnTo>
                  <a:lnTo>
                    <a:pt x="1062" y="10"/>
                  </a:lnTo>
                  <a:lnTo>
                    <a:pt x="1107" y="18"/>
                  </a:lnTo>
                  <a:lnTo>
                    <a:pt x="1153" y="28"/>
                  </a:lnTo>
                  <a:lnTo>
                    <a:pt x="1197" y="41"/>
                  </a:lnTo>
                  <a:lnTo>
                    <a:pt x="1239" y="55"/>
                  </a:lnTo>
                  <a:lnTo>
                    <a:pt x="1281" y="72"/>
                  </a:lnTo>
                  <a:lnTo>
                    <a:pt x="1322" y="89"/>
                  </a:lnTo>
                  <a:lnTo>
                    <a:pt x="1361" y="111"/>
                  </a:lnTo>
                  <a:lnTo>
                    <a:pt x="1400" y="133"/>
                  </a:lnTo>
                  <a:lnTo>
                    <a:pt x="1437" y="156"/>
                  </a:lnTo>
                  <a:lnTo>
                    <a:pt x="1473" y="182"/>
                  </a:lnTo>
                  <a:lnTo>
                    <a:pt x="1509" y="210"/>
                  </a:lnTo>
                  <a:lnTo>
                    <a:pt x="1542" y="239"/>
                  </a:lnTo>
                  <a:lnTo>
                    <a:pt x="1574" y="270"/>
                  </a:lnTo>
                  <a:lnTo>
                    <a:pt x="1605" y="301"/>
                  </a:lnTo>
                  <a:lnTo>
                    <a:pt x="1633" y="335"/>
                  </a:lnTo>
                  <a:lnTo>
                    <a:pt x="1660" y="369"/>
                  </a:lnTo>
                  <a:lnTo>
                    <a:pt x="1686" y="406"/>
                  </a:lnTo>
                  <a:lnTo>
                    <a:pt x="1711" y="444"/>
                  </a:lnTo>
                  <a:lnTo>
                    <a:pt x="1732" y="481"/>
                  </a:lnTo>
                  <a:lnTo>
                    <a:pt x="1753" y="522"/>
                  </a:lnTo>
                  <a:lnTo>
                    <a:pt x="1771" y="563"/>
                  </a:lnTo>
                  <a:lnTo>
                    <a:pt x="1787" y="605"/>
                  </a:lnTo>
                  <a:lnTo>
                    <a:pt x="1802" y="647"/>
                  </a:lnTo>
                  <a:lnTo>
                    <a:pt x="1815" y="691"/>
                  </a:lnTo>
                  <a:lnTo>
                    <a:pt x="1824" y="735"/>
                  </a:lnTo>
                  <a:lnTo>
                    <a:pt x="1833" y="780"/>
                  </a:lnTo>
                  <a:lnTo>
                    <a:pt x="1839" y="828"/>
                  </a:lnTo>
                  <a:lnTo>
                    <a:pt x="1842" y="873"/>
                  </a:lnTo>
                  <a:lnTo>
                    <a:pt x="1844" y="922"/>
                  </a:lnTo>
                  <a:lnTo>
                    <a:pt x="1844" y="922"/>
                  </a:lnTo>
                  <a:close/>
                </a:path>
              </a:pathLst>
            </a:custGeom>
            <a:solidFill>
              <a:srgbClr val="0271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 dirty="0">
                <a:latin typeface="+mj-lt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-957263" y="1725613"/>
              <a:ext cx="965200" cy="820737"/>
            </a:xfrm>
            <a:custGeom>
              <a:avLst/>
              <a:gdLst/>
              <a:ahLst/>
              <a:cxnLst>
                <a:cxn ang="0">
                  <a:pos x="628" y="1010"/>
                </a:cxn>
                <a:cxn ang="0">
                  <a:pos x="608" y="981"/>
                </a:cxn>
                <a:cxn ang="0">
                  <a:pos x="601" y="946"/>
                </a:cxn>
                <a:cxn ang="0">
                  <a:pos x="608" y="912"/>
                </a:cxn>
                <a:cxn ang="0">
                  <a:pos x="628" y="883"/>
                </a:cxn>
                <a:cxn ang="0">
                  <a:pos x="101" y="620"/>
                </a:cxn>
                <a:cxn ang="0">
                  <a:pos x="91" y="618"/>
                </a:cxn>
                <a:cxn ang="0">
                  <a:pos x="71" y="615"/>
                </a:cxn>
                <a:cxn ang="0">
                  <a:pos x="44" y="602"/>
                </a:cxn>
                <a:cxn ang="0">
                  <a:pos x="16" y="574"/>
                </a:cxn>
                <a:cxn ang="0">
                  <a:pos x="5" y="548"/>
                </a:cxn>
                <a:cxn ang="0">
                  <a:pos x="0" y="529"/>
                </a:cxn>
                <a:cxn ang="0">
                  <a:pos x="0" y="519"/>
                </a:cxn>
                <a:cxn ang="0">
                  <a:pos x="1" y="498"/>
                </a:cxn>
                <a:cxn ang="0">
                  <a:pos x="8" y="478"/>
                </a:cxn>
                <a:cxn ang="0">
                  <a:pos x="29" y="447"/>
                </a:cxn>
                <a:cxn ang="0">
                  <a:pos x="62" y="425"/>
                </a:cxn>
                <a:cxn ang="0">
                  <a:pos x="81" y="420"/>
                </a:cxn>
                <a:cxn ang="0">
                  <a:pos x="101" y="418"/>
                </a:cxn>
                <a:cxn ang="0">
                  <a:pos x="628" y="153"/>
                </a:cxn>
                <a:cxn ang="0">
                  <a:pos x="616" y="138"/>
                </a:cxn>
                <a:cxn ang="0">
                  <a:pos x="603" y="106"/>
                </a:cxn>
                <a:cxn ang="0">
                  <a:pos x="603" y="73"/>
                </a:cxn>
                <a:cxn ang="0">
                  <a:pos x="616" y="41"/>
                </a:cxn>
                <a:cxn ang="0">
                  <a:pos x="628" y="26"/>
                </a:cxn>
                <a:cxn ang="0">
                  <a:pos x="658" y="7"/>
                </a:cxn>
                <a:cxn ang="0">
                  <a:pos x="693" y="0"/>
                </a:cxn>
                <a:cxn ang="0">
                  <a:pos x="727" y="7"/>
                </a:cxn>
                <a:cxn ang="0">
                  <a:pos x="756" y="26"/>
                </a:cxn>
                <a:cxn ang="0">
                  <a:pos x="1190" y="455"/>
                </a:cxn>
                <a:cxn ang="0">
                  <a:pos x="1210" y="485"/>
                </a:cxn>
                <a:cxn ang="0">
                  <a:pos x="1216" y="519"/>
                </a:cxn>
                <a:cxn ang="0">
                  <a:pos x="1210" y="551"/>
                </a:cxn>
                <a:cxn ang="0">
                  <a:pos x="1190" y="581"/>
                </a:cxn>
                <a:cxn ang="0">
                  <a:pos x="756" y="1010"/>
                </a:cxn>
                <a:cxn ang="0">
                  <a:pos x="727" y="1029"/>
                </a:cxn>
                <a:cxn ang="0">
                  <a:pos x="693" y="1036"/>
                </a:cxn>
                <a:cxn ang="0">
                  <a:pos x="658" y="1029"/>
                </a:cxn>
                <a:cxn ang="0">
                  <a:pos x="628" y="1010"/>
                </a:cxn>
              </a:cxnLst>
              <a:rect l="0" t="0" r="r" b="b"/>
              <a:pathLst>
                <a:path w="1216" h="1036">
                  <a:moveTo>
                    <a:pt x="628" y="1010"/>
                  </a:moveTo>
                  <a:lnTo>
                    <a:pt x="628" y="1010"/>
                  </a:lnTo>
                  <a:lnTo>
                    <a:pt x="616" y="995"/>
                  </a:lnTo>
                  <a:lnTo>
                    <a:pt x="608" y="981"/>
                  </a:lnTo>
                  <a:lnTo>
                    <a:pt x="603" y="963"/>
                  </a:lnTo>
                  <a:lnTo>
                    <a:pt x="601" y="946"/>
                  </a:lnTo>
                  <a:lnTo>
                    <a:pt x="603" y="930"/>
                  </a:lnTo>
                  <a:lnTo>
                    <a:pt x="608" y="912"/>
                  </a:lnTo>
                  <a:lnTo>
                    <a:pt x="616" y="898"/>
                  </a:lnTo>
                  <a:lnTo>
                    <a:pt x="628" y="883"/>
                  </a:lnTo>
                  <a:lnTo>
                    <a:pt x="896" y="620"/>
                  </a:lnTo>
                  <a:lnTo>
                    <a:pt x="101" y="620"/>
                  </a:lnTo>
                  <a:lnTo>
                    <a:pt x="101" y="620"/>
                  </a:lnTo>
                  <a:lnTo>
                    <a:pt x="91" y="618"/>
                  </a:lnTo>
                  <a:lnTo>
                    <a:pt x="81" y="616"/>
                  </a:lnTo>
                  <a:lnTo>
                    <a:pt x="71" y="615"/>
                  </a:lnTo>
                  <a:lnTo>
                    <a:pt x="62" y="611"/>
                  </a:lnTo>
                  <a:lnTo>
                    <a:pt x="44" y="602"/>
                  </a:lnTo>
                  <a:lnTo>
                    <a:pt x="29" y="589"/>
                  </a:lnTo>
                  <a:lnTo>
                    <a:pt x="16" y="574"/>
                  </a:lnTo>
                  <a:lnTo>
                    <a:pt x="8" y="558"/>
                  </a:lnTo>
                  <a:lnTo>
                    <a:pt x="5" y="548"/>
                  </a:lnTo>
                  <a:lnTo>
                    <a:pt x="1" y="538"/>
                  </a:lnTo>
                  <a:lnTo>
                    <a:pt x="0" y="529"/>
                  </a:lnTo>
                  <a:lnTo>
                    <a:pt x="0" y="519"/>
                  </a:lnTo>
                  <a:lnTo>
                    <a:pt x="0" y="519"/>
                  </a:lnTo>
                  <a:lnTo>
                    <a:pt x="0" y="507"/>
                  </a:lnTo>
                  <a:lnTo>
                    <a:pt x="1" y="498"/>
                  </a:lnTo>
                  <a:lnTo>
                    <a:pt x="5" y="488"/>
                  </a:lnTo>
                  <a:lnTo>
                    <a:pt x="8" y="478"/>
                  </a:lnTo>
                  <a:lnTo>
                    <a:pt x="16" y="462"/>
                  </a:lnTo>
                  <a:lnTo>
                    <a:pt x="29" y="447"/>
                  </a:lnTo>
                  <a:lnTo>
                    <a:pt x="44" y="434"/>
                  </a:lnTo>
                  <a:lnTo>
                    <a:pt x="62" y="425"/>
                  </a:lnTo>
                  <a:lnTo>
                    <a:pt x="71" y="421"/>
                  </a:lnTo>
                  <a:lnTo>
                    <a:pt x="81" y="420"/>
                  </a:lnTo>
                  <a:lnTo>
                    <a:pt x="91" y="418"/>
                  </a:lnTo>
                  <a:lnTo>
                    <a:pt x="101" y="418"/>
                  </a:lnTo>
                  <a:lnTo>
                    <a:pt x="896" y="418"/>
                  </a:lnTo>
                  <a:lnTo>
                    <a:pt x="628" y="153"/>
                  </a:lnTo>
                  <a:lnTo>
                    <a:pt x="628" y="153"/>
                  </a:lnTo>
                  <a:lnTo>
                    <a:pt x="616" y="138"/>
                  </a:lnTo>
                  <a:lnTo>
                    <a:pt x="608" y="124"/>
                  </a:lnTo>
                  <a:lnTo>
                    <a:pt x="603" y="106"/>
                  </a:lnTo>
                  <a:lnTo>
                    <a:pt x="601" y="90"/>
                  </a:lnTo>
                  <a:lnTo>
                    <a:pt x="603" y="73"/>
                  </a:lnTo>
                  <a:lnTo>
                    <a:pt x="608" y="55"/>
                  </a:lnTo>
                  <a:lnTo>
                    <a:pt x="616" y="41"/>
                  </a:lnTo>
                  <a:lnTo>
                    <a:pt x="628" y="26"/>
                  </a:lnTo>
                  <a:lnTo>
                    <a:pt x="628" y="26"/>
                  </a:lnTo>
                  <a:lnTo>
                    <a:pt x="642" y="15"/>
                  </a:lnTo>
                  <a:lnTo>
                    <a:pt x="658" y="7"/>
                  </a:lnTo>
                  <a:lnTo>
                    <a:pt x="675" y="2"/>
                  </a:lnTo>
                  <a:lnTo>
                    <a:pt x="693" y="0"/>
                  </a:lnTo>
                  <a:lnTo>
                    <a:pt x="709" y="2"/>
                  </a:lnTo>
                  <a:lnTo>
                    <a:pt x="727" y="7"/>
                  </a:lnTo>
                  <a:lnTo>
                    <a:pt x="741" y="15"/>
                  </a:lnTo>
                  <a:lnTo>
                    <a:pt x="756" y="26"/>
                  </a:lnTo>
                  <a:lnTo>
                    <a:pt x="1190" y="455"/>
                  </a:lnTo>
                  <a:lnTo>
                    <a:pt x="1190" y="455"/>
                  </a:lnTo>
                  <a:lnTo>
                    <a:pt x="1202" y="468"/>
                  </a:lnTo>
                  <a:lnTo>
                    <a:pt x="1210" y="485"/>
                  </a:lnTo>
                  <a:lnTo>
                    <a:pt x="1215" y="501"/>
                  </a:lnTo>
                  <a:lnTo>
                    <a:pt x="1216" y="519"/>
                  </a:lnTo>
                  <a:lnTo>
                    <a:pt x="1215" y="535"/>
                  </a:lnTo>
                  <a:lnTo>
                    <a:pt x="1210" y="551"/>
                  </a:lnTo>
                  <a:lnTo>
                    <a:pt x="1202" y="568"/>
                  </a:lnTo>
                  <a:lnTo>
                    <a:pt x="1190" y="581"/>
                  </a:lnTo>
                  <a:lnTo>
                    <a:pt x="756" y="1010"/>
                  </a:lnTo>
                  <a:lnTo>
                    <a:pt x="756" y="1010"/>
                  </a:lnTo>
                  <a:lnTo>
                    <a:pt x="741" y="1021"/>
                  </a:lnTo>
                  <a:lnTo>
                    <a:pt x="727" y="1029"/>
                  </a:lnTo>
                  <a:lnTo>
                    <a:pt x="709" y="1034"/>
                  </a:lnTo>
                  <a:lnTo>
                    <a:pt x="693" y="1036"/>
                  </a:lnTo>
                  <a:lnTo>
                    <a:pt x="675" y="1034"/>
                  </a:lnTo>
                  <a:lnTo>
                    <a:pt x="658" y="1029"/>
                  </a:lnTo>
                  <a:lnTo>
                    <a:pt x="642" y="1021"/>
                  </a:lnTo>
                  <a:lnTo>
                    <a:pt x="628" y="1010"/>
                  </a:lnTo>
                  <a:lnTo>
                    <a:pt x="628" y="10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 dirty="0">
                <a:latin typeface="+mj-lt"/>
              </a:endParaRPr>
            </a:p>
          </p:txBody>
        </p:sp>
      </p:grpSp>
      <p:sp>
        <p:nvSpPr>
          <p:cNvPr id="1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775200" y="977899"/>
            <a:ext cx="2700338" cy="2449513"/>
          </a:xfrm>
          <a:prstGeom prst="rect">
            <a:avLst/>
          </a:prstGeom>
          <a:ln>
            <a:solidFill>
              <a:srgbClr val="027180"/>
            </a:solidFill>
          </a:ln>
        </p:spPr>
        <p:txBody>
          <a:bodyPr anchor="ctr" anchorCtr="0">
            <a:normAutofit/>
          </a:bodyPr>
          <a:lstStyle>
            <a:lvl1pPr marL="0" indent="0" algn="ctr" eaLnBrk="1" hangingPunct="1">
              <a:spcBef>
                <a:spcPts val="0"/>
              </a:spcBef>
              <a:buNone/>
              <a:defRPr sz="1400" baseline="0">
                <a:ln>
                  <a:noFill/>
                </a:ln>
                <a:solidFill>
                  <a:srgbClr val="027180"/>
                </a:solidFill>
                <a:latin typeface="+mj-lt"/>
              </a:defRPr>
            </a:lvl1pPr>
            <a:lvl2pPr>
              <a:defRPr>
                <a:ln>
                  <a:noFill/>
                </a:ln>
              </a:defRPr>
            </a:lvl2pPr>
            <a:lvl3pPr>
              <a:defRPr>
                <a:ln>
                  <a:noFill/>
                </a:ln>
              </a:defRPr>
            </a:lvl3pPr>
            <a:lvl4pPr>
              <a:defRPr>
                <a:ln>
                  <a:noFill/>
                </a:ln>
              </a:defRPr>
            </a:lvl4pPr>
            <a:lvl5pPr>
              <a:defRPr>
                <a:ln>
                  <a:noFill/>
                </a:ln>
              </a:defRPr>
            </a:lvl5pPr>
          </a:lstStyle>
          <a:p>
            <a:pPr algn="ctr" eaLnBrk="1" hangingPunct="1">
              <a:defRPr/>
            </a:pPr>
            <a:r>
              <a:rPr lang="en-GB" noProof="0" dirty="0">
                <a:solidFill>
                  <a:srgbClr val="027180"/>
                </a:solidFill>
                <a:latin typeface="+mj-lt"/>
              </a:rPr>
              <a:t>CLICK TO ENTER TEXT</a:t>
            </a:r>
          </a:p>
        </p:txBody>
      </p:sp>
      <p:sp>
        <p:nvSpPr>
          <p:cNvPr id="18" name="Espace réservé du contenu 8"/>
          <p:cNvSpPr>
            <a:spLocks noGrp="1"/>
          </p:cNvSpPr>
          <p:nvPr>
            <p:ph sz="quarter" idx="13" hasCustomPrompt="1"/>
          </p:nvPr>
        </p:nvSpPr>
        <p:spPr>
          <a:xfrm>
            <a:off x="233363" y="977898"/>
            <a:ext cx="3378529" cy="244951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284400" indent="-2844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27180"/>
              </a:buClr>
              <a:buSzPct val="100000"/>
              <a:buFontTx/>
              <a:buBlip>
                <a:blip r:embed="rId3"/>
              </a:buBlip>
              <a:defRPr sz="1400" baseline="0">
                <a:latin typeface="+mj-lt"/>
              </a:defRPr>
            </a:lvl1pPr>
            <a:lvl2pPr marL="504000" indent="-217488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27180"/>
              </a:buClr>
              <a:buSzPct val="100000"/>
              <a:buFont typeface="Calibri" panose="020F0502020204030204" pitchFamily="34" charset="0"/>
              <a:buChar char="→"/>
              <a:defRPr sz="1200">
                <a:latin typeface="+mj-lt"/>
              </a:defRPr>
            </a:lvl2pPr>
            <a:lvl3pPr marL="648000" indent="-1080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Source Sans Pro" pitchFamily="34" charset="0"/>
              <a:buChar char="–"/>
              <a:defRPr sz="1000">
                <a:latin typeface="+mj-lt"/>
              </a:defRPr>
            </a:lvl3pPr>
            <a:lvl4pPr marL="896938" indent="-88900">
              <a:lnSpc>
                <a:spcPct val="100000"/>
              </a:lnSpc>
              <a:buFont typeface="Source Sans Pro" pitchFamily="34" charset="0"/>
              <a:buChar char="•"/>
              <a:defRPr sz="800">
                <a:latin typeface="+mj-lt"/>
              </a:defRPr>
            </a:lvl4pPr>
            <a:lvl5pPr marL="1074738" indent="-88900">
              <a:lnSpc>
                <a:spcPct val="100000"/>
              </a:lnSpc>
              <a:buFont typeface="Source Sans Pro" pitchFamily="34" charset="0"/>
              <a:buChar char="&gt;"/>
              <a:defRPr sz="600">
                <a:latin typeface="+mj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 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6864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88" y="4037013"/>
            <a:ext cx="179387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ommaire"/>
          <p:cNvSpPr>
            <a:spLocks noGrp="1"/>
          </p:cNvSpPr>
          <p:nvPr>
            <p:ph type="title" hasCustomPrompt="1"/>
          </p:nvPr>
        </p:nvSpPr>
        <p:spPr>
          <a:xfrm>
            <a:off x="234000" y="274638"/>
            <a:ext cx="7344088" cy="288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900">
                <a:solidFill>
                  <a:srgbClr val="00008F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28" name="Espace réservé du numéro de diapositive 4"/>
          <p:cNvSpPr>
            <a:spLocks noGrp="1"/>
          </p:cNvSpPr>
          <p:nvPr>
            <p:ph type="sldNum" sz="quarter" idx="14"/>
          </p:nvPr>
        </p:nvSpPr>
        <p:spPr>
          <a:xfrm>
            <a:off x="233363" y="4103687"/>
            <a:ext cx="215900" cy="144462"/>
          </a:xfrm>
        </p:spPr>
        <p:txBody>
          <a:bodyPr anchor="ctr"/>
          <a:lstStyle>
            <a:lvl1pPr>
              <a:defRPr>
                <a:latin typeface="+mj-lt"/>
              </a:defRPr>
            </a:lvl1pPr>
          </a:lstStyle>
          <a:p>
            <a:fld id="{438FEFB8-6B6E-4DC1-A5E4-A1258711B4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s-ES"/>
              <a:t>Car image recognition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fr-FR"/>
              <a:t>CONFIDENTIAL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Car image recognition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CONFIDENTIAL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>
          <a:xfrm>
            <a:off x="233363" y="4103687"/>
            <a:ext cx="215900" cy="144462"/>
          </a:xfrm>
        </p:spPr>
        <p:txBody>
          <a:bodyPr anchor="ctr"/>
          <a:lstStyle>
            <a:lvl1pPr>
              <a:defRPr>
                <a:latin typeface="+mj-lt"/>
              </a:defRPr>
            </a:lvl1pPr>
          </a:lstStyle>
          <a:p>
            <a:fld id="{438FEFB8-6B6E-4DC1-A5E4-A1258711B44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28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spLocks/>
          </p:cNvSpPr>
          <p:nvPr userDrawn="1"/>
        </p:nvSpPr>
        <p:spPr bwMode="auto">
          <a:xfrm>
            <a:off x="0" y="0"/>
            <a:ext cx="7812088" cy="4392613"/>
          </a:xfrm>
          <a:custGeom>
            <a:avLst/>
            <a:gdLst>
              <a:gd name="T0" fmla="*/ 0 w 10692130"/>
              <a:gd name="T1" fmla="*/ 28 h 7560309"/>
              <a:gd name="T2" fmla="*/ 7838 w 10692130"/>
              <a:gd name="T3" fmla="*/ 28 h 7560309"/>
              <a:gd name="T4" fmla="*/ 7838 w 10692130"/>
              <a:gd name="T5" fmla="*/ 0 h 7560309"/>
              <a:gd name="T6" fmla="*/ 0 w 10692130"/>
              <a:gd name="T7" fmla="*/ 0 h 7560309"/>
              <a:gd name="T8" fmla="*/ 0 w 10692130"/>
              <a:gd name="T9" fmla="*/ 28 h 7560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rgbClr val="0A73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latin typeface="+mj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463" y="255588"/>
            <a:ext cx="5762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233363" y="4103688"/>
            <a:ext cx="215900" cy="14446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000000"/>
                </a:solidFill>
                <a:latin typeface="+mj-lt"/>
              </a:defRPr>
            </a:lvl1pPr>
          </a:lstStyle>
          <a:p>
            <a:fld id="{AB4D0077-BF62-4615-B421-B126B085B1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>
          <a:xfrm>
            <a:off x="390525" y="4061428"/>
            <a:ext cx="1822450" cy="233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s-ES"/>
              <a:t>Car image recognition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668588" y="4061428"/>
            <a:ext cx="2474912" cy="233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fr-FR"/>
              <a:t>CONFIDENTIAL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94" r:id="rId2"/>
    <p:sldLayoutId id="2147483892" r:id="rId3"/>
    <p:sldLayoutId id="2147483895" r:id="rId4"/>
    <p:sldLayoutId id="2147483896" r:id="rId5"/>
    <p:sldLayoutId id="2147483887" r:id="rId6"/>
    <p:sldLayoutId id="2147483888" r:id="rId7"/>
    <p:sldLayoutId id="2147483893" r:id="rId8"/>
    <p:sldLayoutId id="2147483889" r:id="rId9"/>
    <p:sldLayoutId id="2147483898" r:id="rId10"/>
    <p:sldLayoutId id="2147483890" r:id="rId11"/>
    <p:sldLayoutId id="2147483891" r:id="rId12"/>
    <p:sldLayoutId id="2147483897" r:id="rId13"/>
  </p:sldLayoutIdLst>
  <p:hf hdr="0"/>
  <p:txStyles>
    <p:titleStyle>
      <a:lvl1pPr algn="ctr" defTabSz="696913" rtl="0" eaLnBrk="1" fontAlgn="base" hangingPunct="1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96913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Source Sans Pro" pitchFamily="34" charset="0"/>
        </a:defRPr>
      </a:lvl2pPr>
      <a:lvl3pPr algn="ctr" defTabSz="696913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Source Sans Pro" pitchFamily="34" charset="0"/>
        </a:defRPr>
      </a:lvl3pPr>
      <a:lvl4pPr algn="ctr" defTabSz="696913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Source Sans Pro" pitchFamily="34" charset="0"/>
        </a:defRPr>
      </a:lvl4pPr>
      <a:lvl5pPr algn="ctr" defTabSz="696913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Source Sans Pro" pitchFamily="34" charset="0"/>
        </a:defRPr>
      </a:lvl5pPr>
      <a:lvl6pPr marL="457200" algn="ctr" defTabSz="696913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6pPr>
      <a:lvl7pPr marL="914400" algn="ctr" defTabSz="696913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7pPr>
      <a:lvl8pPr marL="1371600" algn="ctr" defTabSz="696913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8pPr>
      <a:lvl9pPr marL="1828800" algn="ctr" defTabSz="696913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9pPr>
    </p:titleStyle>
    <p:bodyStyle>
      <a:lvl1pPr marL="260350" indent="-260350" algn="l" defTabSz="6969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5150" indent="-217488" algn="l" defTabSz="6969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71538" indent="-173038" algn="l" defTabSz="6969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173038" algn="l" defTabSz="6969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8450" indent="-173038" algn="l" defTabSz="69691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7634" indent="-174330" algn="l" defTabSz="69732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6295" indent="-174330" algn="l" defTabSz="69732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14955" indent="-174330" algn="l" defTabSz="69732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3616" indent="-174330" algn="l" defTabSz="69732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973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8661" algn="l" defTabSz="6973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7321" algn="l" defTabSz="6973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5982" algn="l" defTabSz="6973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4643" algn="l" defTabSz="6973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43304" algn="l" defTabSz="6973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91964" algn="l" defTabSz="6973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40625" algn="l" defTabSz="6973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89286" algn="l" defTabSz="69732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387374" y="1746251"/>
            <a:ext cx="6106894" cy="1470748"/>
          </a:xfrm>
        </p:spPr>
        <p:txBody>
          <a:bodyPr>
            <a:normAutofit/>
          </a:bodyPr>
          <a:lstStyle/>
          <a:p>
            <a:r>
              <a:rPr lang="en-GB" dirty="0" smtClean="0"/>
              <a:t>Another way to do things with Node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2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done using Typescript…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38FEFB8-6B6E-4DC1-A5E4-A1258711B442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CONFIDENTIAL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90525" y="736327"/>
            <a:ext cx="6163733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noProof="1" smtClean="0"/>
          </a:p>
          <a:p>
            <a:pPr marL="478747" lvl="1" indent="0">
              <a:buNone/>
            </a:pPr>
            <a:endParaRPr lang="en-GB" sz="1100" b="1" noProof="1"/>
          </a:p>
          <a:p>
            <a:pPr marL="478747" lvl="1" indent="0">
              <a:buNone/>
            </a:pPr>
            <a:endParaRPr lang="en-GB" sz="1100" noProof="1"/>
          </a:p>
          <a:p>
            <a:endParaRPr lang="en-GB" sz="1100" b="1" noProof="1"/>
          </a:p>
        </p:txBody>
      </p:sp>
      <p:pic>
        <p:nvPicPr>
          <p:cNvPr id="5122" name="Picture 2" descr="Resultado de imagen de visual studio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70" y="1015397"/>
            <a:ext cx="665597" cy="34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Resultado de imagen de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6" name="Picture 6" descr="Resultado de imagen de an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245" y="793780"/>
            <a:ext cx="700701" cy="7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n de ioni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70" y="919570"/>
            <a:ext cx="1282123" cy="44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esultado de imagen de tensorflow javascrip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303" y="704793"/>
            <a:ext cx="1379144" cy="80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Resultado de imagen de blueprint reac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766" y="736327"/>
            <a:ext cx="1283401" cy="80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Resultado de imagen de apollo graphq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888177"/>
            <a:ext cx="948046" cy="94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@ReactiveX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35" y="1965121"/>
            <a:ext cx="793666" cy="79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 bwMode="auto">
          <a:xfrm>
            <a:off x="420006" y="1811233"/>
            <a:ext cx="113011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b">
            <a:spAutoFit/>
          </a:bodyPr>
          <a:lstStyle/>
          <a:p>
            <a:pPr eaLnBrk="1" hangingPunct="1"/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</a:rPr>
              <a:t>Apollo</a:t>
            </a: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</a:rPr>
              <a:t> server &amp; </a:t>
            </a: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</a:rPr>
              <a:t>client</a:t>
            </a:r>
            <a:endParaRPr lang="es-ES" sz="1000" dirty="0" smtClean="0">
              <a:solidFill>
                <a:srgbClr val="000000"/>
              </a:solidFill>
              <a:latin typeface="Source Sans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946191" y="1811233"/>
            <a:ext cx="18915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b">
            <a:spAutoFit/>
          </a:bodyPr>
          <a:lstStyle/>
          <a:p>
            <a:pPr eaLnBrk="1" hangingPunct="1"/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</a:rPr>
              <a:t>rxjs</a:t>
            </a:r>
            <a:endParaRPr lang="es-ES" sz="1000" dirty="0" smtClean="0">
              <a:solidFill>
                <a:srgbClr val="000000"/>
              </a:solidFill>
              <a:latin typeface="Source Sans Pro" pitchFamily="34" charset="0"/>
            </a:endParaRPr>
          </a:p>
        </p:txBody>
      </p:sp>
      <p:sp>
        <p:nvSpPr>
          <p:cNvPr id="10" name="AutoShape 18" descr="Grafan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AutoShape 20" descr="Grafan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42" name="Picture 22" descr="Resultado de imagen de grafan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800" y="1965121"/>
            <a:ext cx="714590" cy="71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 bwMode="auto">
          <a:xfrm>
            <a:off x="2910712" y="1811233"/>
            <a:ext cx="40876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b">
            <a:spAutoFit/>
          </a:bodyPr>
          <a:lstStyle/>
          <a:p>
            <a:pPr eaLnBrk="1" hangingPunct="1"/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</a:rPr>
              <a:t>grafana</a:t>
            </a:r>
            <a:endParaRPr lang="es-ES" sz="1000" dirty="0" smtClean="0">
              <a:solidFill>
                <a:srgbClr val="000000"/>
              </a:solidFill>
              <a:latin typeface="Source Sans Pro" pitchFamily="34" charset="0"/>
            </a:endParaRPr>
          </a:p>
        </p:txBody>
      </p:sp>
      <p:pic>
        <p:nvPicPr>
          <p:cNvPr id="5145" name="Picture 2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235" y="1888177"/>
            <a:ext cx="1094135" cy="96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50" name="Picture 30" descr="https://github.com/typeorm/typeorm/raw/master/resources/logo_bi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887" y="1965121"/>
            <a:ext cx="1830838" cy="84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32" descr="BabylonJ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53" name="Picture 3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9" y="3040820"/>
            <a:ext cx="2481296" cy="73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05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38FEFB8-6B6E-4DC1-A5E4-A1258711B442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CONFIDENTIAL</a:t>
            </a:r>
            <a:endParaRPr lang="fr-FR" dirty="0"/>
          </a:p>
        </p:txBody>
      </p:sp>
      <p:sp>
        <p:nvSpPr>
          <p:cNvPr id="7" name="AutoShape 4" descr="Resultado de imagen de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18" descr="Grafan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AutoShape 20" descr="Grafan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AutoShape 32" descr="BabylonJ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1208520" y="1083278"/>
            <a:ext cx="503513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171450" indent="-171450" eaLnBrk="1" hangingPunct="1">
              <a:buFontTx/>
              <a:buChar char="-"/>
            </a:pPr>
            <a:r>
              <a:rPr lang="es-ES" sz="1800" dirty="0" err="1" smtClean="0">
                <a:solidFill>
                  <a:srgbClr val="000000"/>
                </a:solidFill>
                <a:latin typeface="Source Sans Pro" pitchFamily="34" charset="0"/>
              </a:rPr>
              <a:t>Discover</a:t>
            </a:r>
            <a:r>
              <a:rPr lang="es-ES" sz="1800" dirty="0" smtClean="0">
                <a:solidFill>
                  <a:srgbClr val="000000"/>
                </a:solidFill>
                <a:latin typeface="Source Sans Pro" pitchFamily="34" charset="0"/>
              </a:rPr>
              <a:t> </a:t>
            </a:r>
            <a:r>
              <a:rPr lang="es-ES" sz="1800" dirty="0" err="1" smtClean="0">
                <a:solidFill>
                  <a:srgbClr val="000000"/>
                </a:solidFill>
                <a:latin typeface="Source Sans Pro" pitchFamily="34" charset="0"/>
              </a:rPr>
              <a:t>errors</a:t>
            </a:r>
            <a:r>
              <a:rPr lang="es-ES" sz="1800" dirty="0" smtClean="0">
                <a:solidFill>
                  <a:srgbClr val="000000"/>
                </a:solidFill>
                <a:latin typeface="Source Sans Pro" pitchFamily="34" charset="0"/>
              </a:rPr>
              <a:t> </a:t>
            </a:r>
            <a:r>
              <a:rPr lang="es-ES" sz="1800" dirty="0" err="1" smtClean="0">
                <a:solidFill>
                  <a:srgbClr val="000000"/>
                </a:solidFill>
                <a:latin typeface="Source Sans Pro" pitchFamily="34" charset="0"/>
              </a:rPr>
              <a:t>earlier</a:t>
            </a:r>
            <a:endParaRPr lang="es-ES" sz="1800" dirty="0" smtClean="0">
              <a:solidFill>
                <a:srgbClr val="000000"/>
              </a:solidFill>
              <a:latin typeface="Source Sans Pro" pitchFamily="34" charset="0"/>
            </a:endParaRPr>
          </a:p>
          <a:p>
            <a:pPr marL="171450" indent="-171450" eaLnBrk="1" hangingPunct="1">
              <a:buFontTx/>
              <a:buChar char="-"/>
            </a:pPr>
            <a:r>
              <a:rPr lang="es-ES" sz="1800" dirty="0" err="1" smtClean="0">
                <a:solidFill>
                  <a:srgbClr val="000000"/>
                </a:solidFill>
                <a:latin typeface="Source Sans Pro" pitchFamily="34" charset="0"/>
              </a:rPr>
              <a:t>Autodocumented</a:t>
            </a:r>
            <a:r>
              <a:rPr lang="es-ES" sz="1800" dirty="0" smtClean="0">
                <a:solidFill>
                  <a:srgbClr val="000000"/>
                </a:solidFill>
                <a:latin typeface="Source Sans Pro" pitchFamily="34" charset="0"/>
              </a:rPr>
              <a:t> </a:t>
            </a:r>
            <a:r>
              <a:rPr lang="es-ES" sz="1800" dirty="0" err="1" smtClean="0">
                <a:solidFill>
                  <a:srgbClr val="000000"/>
                </a:solidFill>
                <a:latin typeface="Source Sans Pro" pitchFamily="34" charset="0"/>
              </a:rPr>
              <a:t>code</a:t>
            </a:r>
            <a:endParaRPr lang="es-ES" sz="1800" dirty="0" smtClean="0">
              <a:solidFill>
                <a:srgbClr val="000000"/>
              </a:solidFill>
              <a:latin typeface="Source Sans Pro" pitchFamily="34" charset="0"/>
            </a:endParaRPr>
          </a:p>
          <a:p>
            <a:pPr marL="171450" indent="-171450" eaLnBrk="1" hangingPunct="1">
              <a:buFontTx/>
              <a:buChar char="-"/>
            </a:pPr>
            <a:r>
              <a:rPr lang="es-ES" sz="1800" dirty="0" err="1" smtClean="0">
                <a:solidFill>
                  <a:srgbClr val="000000"/>
                </a:solidFill>
                <a:latin typeface="Source Sans Pro" pitchFamily="34" charset="0"/>
              </a:rPr>
              <a:t>Refactor</a:t>
            </a:r>
            <a:r>
              <a:rPr lang="es-ES" sz="1800" dirty="0" smtClean="0">
                <a:solidFill>
                  <a:srgbClr val="000000"/>
                </a:solidFill>
                <a:latin typeface="Source Sans Pro" pitchFamily="34" charset="0"/>
              </a:rPr>
              <a:t> </a:t>
            </a:r>
            <a:r>
              <a:rPr lang="es-ES" sz="1800" dirty="0" err="1" smtClean="0">
                <a:solidFill>
                  <a:srgbClr val="000000"/>
                </a:solidFill>
                <a:latin typeface="Source Sans Pro" pitchFamily="34" charset="0"/>
              </a:rPr>
              <a:t>working</a:t>
            </a:r>
            <a:r>
              <a:rPr lang="es-ES" sz="1800" dirty="0" smtClean="0">
                <a:solidFill>
                  <a:srgbClr val="000000"/>
                </a:solidFill>
                <a:latin typeface="Source Sans Pro" pitchFamily="34" charset="0"/>
              </a:rPr>
              <a:t> </a:t>
            </a:r>
            <a:r>
              <a:rPr lang="es-ES" sz="1800" dirty="0" err="1" smtClean="0">
                <a:solidFill>
                  <a:srgbClr val="000000"/>
                </a:solidFill>
                <a:latin typeface="Source Sans Pro" pitchFamily="34" charset="0"/>
              </a:rPr>
              <a:t>like</a:t>
            </a:r>
            <a:r>
              <a:rPr lang="es-ES" sz="1800" dirty="0" smtClean="0">
                <a:solidFill>
                  <a:srgbClr val="000000"/>
                </a:solidFill>
                <a:latin typeface="Source Sans Pro" pitchFamily="34" charset="0"/>
              </a:rPr>
              <a:t> </a:t>
            </a:r>
            <a:r>
              <a:rPr lang="es-ES" sz="1800" dirty="0" err="1" smtClean="0">
                <a:solidFill>
                  <a:srgbClr val="000000"/>
                </a:solidFill>
                <a:latin typeface="Source Sans Pro" pitchFamily="34" charset="0"/>
              </a:rPr>
              <a:t>charm</a:t>
            </a:r>
            <a:endParaRPr lang="es-ES" sz="1800" dirty="0" smtClean="0">
              <a:solidFill>
                <a:srgbClr val="000000"/>
              </a:solidFill>
              <a:latin typeface="Source Sans Pro" pitchFamily="34" charset="0"/>
            </a:endParaRPr>
          </a:p>
          <a:p>
            <a:pPr marL="171450" indent="-171450" eaLnBrk="1" hangingPunct="1">
              <a:buFontTx/>
              <a:buChar char="-"/>
            </a:pPr>
            <a:r>
              <a:rPr lang="es-ES" sz="1800" dirty="0" err="1" smtClean="0">
                <a:solidFill>
                  <a:srgbClr val="000000"/>
                </a:solidFill>
                <a:latin typeface="Source Sans Pro" pitchFamily="34" charset="0"/>
              </a:rPr>
              <a:t>You</a:t>
            </a:r>
            <a:r>
              <a:rPr lang="es-ES" sz="1800" dirty="0" smtClean="0">
                <a:solidFill>
                  <a:srgbClr val="000000"/>
                </a:solidFill>
                <a:latin typeface="Source Sans Pro" pitchFamily="34" charset="0"/>
              </a:rPr>
              <a:t> can do SOLID</a:t>
            </a:r>
          </a:p>
          <a:p>
            <a:pPr marL="171450" indent="-171450" eaLnBrk="1" hangingPunct="1">
              <a:buFontTx/>
              <a:buChar char="-"/>
            </a:pPr>
            <a:r>
              <a:rPr lang="es-ES" sz="1800" dirty="0" err="1" smtClean="0">
                <a:solidFill>
                  <a:srgbClr val="000000"/>
                </a:solidFill>
                <a:latin typeface="Source Sans Pro" pitchFamily="34" charset="0"/>
              </a:rPr>
              <a:t>You</a:t>
            </a:r>
            <a:r>
              <a:rPr lang="es-ES" sz="1800" dirty="0" smtClean="0">
                <a:solidFill>
                  <a:srgbClr val="000000"/>
                </a:solidFill>
                <a:latin typeface="Source Sans Pro" pitchFamily="34" charset="0"/>
              </a:rPr>
              <a:t> can do </a:t>
            </a:r>
            <a:r>
              <a:rPr lang="es-ES" sz="1800" dirty="0" err="1" smtClean="0">
                <a:solidFill>
                  <a:srgbClr val="000000"/>
                </a:solidFill>
                <a:latin typeface="Source Sans Pro" pitchFamily="34" charset="0"/>
              </a:rPr>
              <a:t>dependency</a:t>
            </a:r>
            <a:r>
              <a:rPr lang="es-ES" sz="1800" dirty="0" smtClean="0">
                <a:solidFill>
                  <a:srgbClr val="000000"/>
                </a:solidFill>
                <a:latin typeface="Source Sans Pro" pitchFamily="34" charset="0"/>
              </a:rPr>
              <a:t> </a:t>
            </a:r>
            <a:r>
              <a:rPr lang="es-ES" sz="1800" dirty="0" err="1" smtClean="0">
                <a:solidFill>
                  <a:srgbClr val="000000"/>
                </a:solidFill>
                <a:latin typeface="Source Sans Pro" pitchFamily="34" charset="0"/>
              </a:rPr>
              <a:t>injection</a:t>
            </a:r>
            <a:endParaRPr lang="es-ES" sz="1800" dirty="0" smtClean="0">
              <a:solidFill>
                <a:srgbClr val="000000"/>
              </a:solidFill>
              <a:latin typeface="Source Sans Pro" pitchFamily="34" charset="0"/>
            </a:endParaRPr>
          </a:p>
          <a:p>
            <a:pPr marL="171450" indent="-171450" eaLnBrk="1" hangingPunct="1">
              <a:buFontTx/>
              <a:buChar char="-"/>
            </a:pPr>
            <a:r>
              <a:rPr lang="es-ES" sz="1800" dirty="0" err="1" smtClean="0">
                <a:solidFill>
                  <a:srgbClr val="000000"/>
                </a:solidFill>
                <a:latin typeface="Source Sans Pro" pitchFamily="34" charset="0"/>
              </a:rPr>
              <a:t>You</a:t>
            </a:r>
            <a:r>
              <a:rPr lang="es-ES" sz="1800" dirty="0" smtClean="0">
                <a:solidFill>
                  <a:srgbClr val="000000"/>
                </a:solidFill>
                <a:latin typeface="Source Sans Pro" pitchFamily="34" charset="0"/>
              </a:rPr>
              <a:t> can use </a:t>
            </a:r>
            <a:r>
              <a:rPr lang="es-ES" sz="1800" dirty="0" err="1" smtClean="0">
                <a:solidFill>
                  <a:srgbClr val="000000"/>
                </a:solidFill>
                <a:latin typeface="Source Sans Pro" pitchFamily="34" charset="0"/>
              </a:rPr>
              <a:t>decorators</a:t>
            </a:r>
            <a:endParaRPr lang="es-ES" sz="1800" dirty="0" smtClean="0">
              <a:solidFill>
                <a:srgbClr val="000000"/>
              </a:solidFill>
              <a:latin typeface="Source Sans Pro" pitchFamily="34" charset="0"/>
            </a:endParaRPr>
          </a:p>
          <a:p>
            <a:pPr marL="171450" indent="-171450" eaLnBrk="1" hangingPunct="1">
              <a:buFontTx/>
              <a:buChar char="-"/>
            </a:pPr>
            <a:r>
              <a:rPr lang="es-ES" sz="1800" dirty="0" err="1" smtClean="0">
                <a:solidFill>
                  <a:srgbClr val="000000"/>
                </a:solidFill>
                <a:latin typeface="Source Sans Pro" pitchFamily="34" charset="0"/>
              </a:rPr>
              <a:t>You</a:t>
            </a:r>
            <a:r>
              <a:rPr lang="es-ES" sz="1800" dirty="0" smtClean="0">
                <a:solidFill>
                  <a:srgbClr val="000000"/>
                </a:solidFill>
                <a:latin typeface="Source Sans Pro" pitchFamily="34" charset="0"/>
              </a:rPr>
              <a:t> can </a:t>
            </a:r>
            <a:r>
              <a:rPr lang="es-ES" sz="1800" dirty="0" err="1" smtClean="0">
                <a:solidFill>
                  <a:srgbClr val="000000"/>
                </a:solidFill>
                <a:latin typeface="Source Sans Pro" pitchFamily="34" charset="0"/>
              </a:rPr>
              <a:t>have</a:t>
            </a:r>
            <a:r>
              <a:rPr lang="es-ES" sz="1800" dirty="0" smtClean="0">
                <a:solidFill>
                  <a:srgbClr val="000000"/>
                </a:solidFill>
                <a:latin typeface="Source Sans Pro" pitchFamily="34" charset="0"/>
              </a:rPr>
              <a:t> </a:t>
            </a:r>
            <a:r>
              <a:rPr lang="es-ES" sz="1800" dirty="0" err="1" smtClean="0">
                <a:solidFill>
                  <a:srgbClr val="000000"/>
                </a:solidFill>
                <a:latin typeface="Source Sans Pro" pitchFamily="34" charset="0"/>
              </a:rPr>
              <a:t>an</a:t>
            </a:r>
            <a:r>
              <a:rPr lang="es-ES" sz="1800" dirty="0" smtClean="0">
                <a:solidFill>
                  <a:srgbClr val="000000"/>
                </a:solidFill>
                <a:latin typeface="Source Sans Pro" pitchFamily="34" charset="0"/>
              </a:rPr>
              <a:t> </a:t>
            </a:r>
            <a:r>
              <a:rPr lang="es-ES" sz="1800" dirty="0" err="1" smtClean="0">
                <a:solidFill>
                  <a:srgbClr val="000000"/>
                </a:solidFill>
                <a:latin typeface="Source Sans Pro" pitchFamily="34" charset="0"/>
              </a:rPr>
              <a:t>AoP</a:t>
            </a:r>
            <a:r>
              <a:rPr lang="es-ES" sz="1800" dirty="0" smtClean="0">
                <a:solidFill>
                  <a:srgbClr val="000000"/>
                </a:solidFill>
                <a:latin typeface="Source Sans Pro" pitchFamily="34" charset="0"/>
              </a:rPr>
              <a:t> </a:t>
            </a:r>
            <a:r>
              <a:rPr lang="es-ES" sz="1800" dirty="0" err="1" smtClean="0">
                <a:solidFill>
                  <a:srgbClr val="000000"/>
                </a:solidFill>
                <a:latin typeface="Source Sans Pro" pitchFamily="34" charset="0"/>
              </a:rPr>
              <a:t>mindset</a:t>
            </a:r>
            <a:endParaRPr lang="es-ES" sz="1800" dirty="0" smtClean="0">
              <a:solidFill>
                <a:srgbClr val="000000"/>
              </a:solidFill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38FEFB8-6B6E-4DC1-A5E4-A1258711B442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CONFIDENTIAL</a:t>
            </a:r>
            <a:endParaRPr lang="fr-FR" dirty="0"/>
          </a:p>
        </p:txBody>
      </p:sp>
      <p:sp>
        <p:nvSpPr>
          <p:cNvPr id="7" name="AutoShape 4" descr="Resultado de imagen de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18" descr="Grafan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AutoShape 20" descr="Grafan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AutoShape 32" descr="BabylonJ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1208520" y="1398296"/>
            <a:ext cx="50351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eaLnBrk="1" hangingPunct="1"/>
            <a:r>
              <a:rPr lang="es-ES" sz="6000" dirty="0" smtClean="0">
                <a:solidFill>
                  <a:srgbClr val="000000"/>
                </a:solidFill>
                <a:latin typeface="Source Sans Pro" pitchFamily="34" charset="0"/>
              </a:rPr>
              <a:t>Demo Time!!!</a:t>
            </a:r>
          </a:p>
        </p:txBody>
      </p:sp>
    </p:spTree>
    <p:extLst>
      <p:ext uri="{BB962C8B-B14F-4D97-AF65-F5344CB8AC3E}">
        <p14:creationId xmlns:p14="http://schemas.microsoft.com/office/powerpoint/2010/main" val="21168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Nestjs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38FEFB8-6B6E-4DC1-A5E4-A1258711B442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CONFIDENTIAL</a:t>
            </a:r>
            <a:endParaRPr lang="fr-FR" dirty="0"/>
          </a:p>
        </p:txBody>
      </p:sp>
      <p:sp>
        <p:nvSpPr>
          <p:cNvPr id="7" name="AutoShape 4" descr="Resultado de imagen de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18" descr="Grafan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AutoShape 20" descr="Grafan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AutoShape 32" descr="BabylonJ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4" name="Picture 2" descr="Resultado de imagen de nest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617538"/>
            <a:ext cx="5729872" cy="318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Nestjs</a:t>
            </a:r>
            <a:r>
              <a:rPr lang="en-US" dirty="0" smtClean="0"/>
              <a:t> -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38FEFB8-6B6E-4DC1-A5E4-A1258711B442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CONFIDENTIAL</a:t>
            </a:r>
            <a:endParaRPr lang="fr-FR" dirty="0"/>
          </a:p>
        </p:txBody>
      </p:sp>
      <p:sp>
        <p:nvSpPr>
          <p:cNvPr id="7" name="AutoShape 4" descr="Resultado de imagen de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18" descr="Grafan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AutoShape 20" descr="Grafan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AutoShape 32" descr="BabylonJ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extBox 5"/>
          <p:cNvSpPr txBox="1"/>
          <p:nvPr/>
        </p:nvSpPr>
        <p:spPr bwMode="auto">
          <a:xfrm>
            <a:off x="307975" y="668900"/>
            <a:ext cx="7321138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171450" indent="-171450" eaLnBrk="1" hangingPunct="1">
              <a:buFontTx/>
              <a:buChar char="-"/>
            </a:pPr>
            <a:r>
              <a:rPr lang="es-ES" sz="1000" dirty="0" err="1">
                <a:solidFill>
                  <a:srgbClr val="000000"/>
                </a:solidFill>
                <a:latin typeface="Source Sans Pro" pitchFamily="34" charset="0"/>
              </a:rPr>
              <a:t>Dependency</a:t>
            </a:r>
            <a:r>
              <a:rPr lang="es-ES" sz="1000" dirty="0">
                <a:solidFill>
                  <a:srgbClr val="000000"/>
                </a:solidFill>
                <a:latin typeface="Source Sans Pro" pitchFamily="34" charset="0"/>
              </a:rPr>
              <a:t> </a:t>
            </a: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</a:rPr>
              <a:t>Injection</a:t>
            </a:r>
            <a:endParaRPr lang="es-ES" sz="1000" dirty="0" smtClean="0">
              <a:solidFill>
                <a:srgbClr val="000000"/>
              </a:solidFill>
              <a:latin typeface="Source Sans Pro" pitchFamily="34" charset="0"/>
            </a:endParaRPr>
          </a:p>
          <a:p>
            <a:pPr marL="171450" indent="-171450" eaLnBrk="1" hangingPunct="1">
              <a:buFontTx/>
              <a:buChar char="-"/>
            </a:pP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</a:rPr>
              <a:t>Controllers</a:t>
            </a:r>
            <a:endParaRPr lang="es-ES" sz="1000" dirty="0" smtClean="0">
              <a:solidFill>
                <a:srgbClr val="000000"/>
              </a:solidFill>
              <a:latin typeface="Source Sans Pro" pitchFamily="34" charset="0"/>
            </a:endParaRPr>
          </a:p>
          <a:p>
            <a:pPr marL="171450" indent="-171450" eaLnBrk="1" hangingPunct="1">
              <a:buFontTx/>
              <a:buChar char="-"/>
            </a:pP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</a:rPr>
              <a:t>Components</a:t>
            </a:r>
            <a:endParaRPr lang="es-ES" sz="1000" dirty="0" smtClean="0">
              <a:solidFill>
                <a:srgbClr val="000000"/>
              </a:solidFill>
              <a:latin typeface="Source Sans Pro" pitchFamily="34" charset="0"/>
            </a:endParaRPr>
          </a:p>
          <a:p>
            <a:pPr marL="171450" indent="-171450" eaLnBrk="1" hangingPunct="1">
              <a:buFontTx/>
              <a:buChar char="-"/>
            </a:pP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</a:rPr>
              <a:t>Modules</a:t>
            </a:r>
          </a:p>
          <a:p>
            <a:pPr marL="171450" indent="-171450" eaLnBrk="1" hangingPunct="1">
              <a:buFontTx/>
              <a:buChar char="-"/>
            </a:pP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</a:rPr>
              <a:t>Middlewares</a:t>
            </a:r>
          </a:p>
          <a:p>
            <a:pPr marL="171450" indent="-171450" eaLnBrk="1" hangingPunct="1">
              <a:buFontTx/>
              <a:buChar char="-"/>
            </a:pP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</a:rPr>
              <a:t>Exception</a:t>
            </a: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</a:rPr>
              <a:t> </a:t>
            </a: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</a:rPr>
              <a:t>Filters</a:t>
            </a:r>
            <a:endParaRPr lang="es-ES" sz="1000" dirty="0" smtClean="0">
              <a:solidFill>
                <a:srgbClr val="000000"/>
              </a:solidFill>
              <a:latin typeface="Source Sans Pro" pitchFamily="34" charset="0"/>
            </a:endParaRPr>
          </a:p>
          <a:p>
            <a:pPr marL="171450" indent="-171450" eaLnBrk="1" hangingPunct="1">
              <a:buFontTx/>
              <a:buChar char="-"/>
            </a:pP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</a:rPr>
              <a:t>Pipes (</a:t>
            </a: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</a:rPr>
              <a:t>Transformation</a:t>
            </a: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</a:rPr>
              <a:t> and </a:t>
            </a: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</a:rPr>
              <a:t>Validation</a:t>
            </a: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</a:rPr>
              <a:t>)</a:t>
            </a:r>
          </a:p>
          <a:p>
            <a:pPr marL="171450" indent="-171450" eaLnBrk="1" hangingPunct="1">
              <a:buFontTx/>
              <a:buChar char="-"/>
            </a:pP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</a:rPr>
              <a:t>Guards</a:t>
            </a:r>
            <a:endParaRPr lang="es-ES" sz="1000" dirty="0">
              <a:solidFill>
                <a:srgbClr val="000000"/>
              </a:solidFill>
              <a:latin typeface="Source Sans Pro" pitchFamily="34" charset="0"/>
            </a:endParaRPr>
          </a:p>
          <a:p>
            <a:pPr marL="171450" indent="-171450" eaLnBrk="1" hangingPunct="1">
              <a:buFontTx/>
              <a:buChar char="-"/>
            </a:pP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</a:rPr>
              <a:t>Interceptors</a:t>
            </a:r>
            <a:endParaRPr lang="es-ES" sz="1000" dirty="0" smtClean="0">
              <a:solidFill>
                <a:srgbClr val="000000"/>
              </a:solidFill>
              <a:latin typeface="Source Sans Pro" pitchFamily="34" charset="0"/>
            </a:endParaRPr>
          </a:p>
          <a:p>
            <a:pPr marL="171450" indent="-171450" eaLnBrk="1" hangingPunct="1">
              <a:buFontTx/>
              <a:buChar char="-"/>
            </a:pP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</a:rPr>
              <a:t>Async</a:t>
            </a: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</a:rPr>
              <a:t>/</a:t>
            </a: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</a:rPr>
              <a:t>await</a:t>
            </a: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</a:rPr>
              <a:t> </a:t>
            </a: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</a:rPr>
              <a:t>ready</a:t>
            </a: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</a:rPr>
              <a:t> </a:t>
            </a: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</a:t>
            </a:r>
          </a:p>
          <a:p>
            <a:pPr marL="171450" indent="-171450" eaLnBrk="1" hangingPunct="1">
              <a:buFontTx/>
              <a:buChar char="-"/>
            </a:pP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Test </a:t>
            </a: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Utils</a:t>
            </a: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 (</a:t>
            </a: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Unit</a:t>
            </a: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 </a:t>
            </a: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Testing</a:t>
            </a: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 + E2E)</a:t>
            </a:r>
          </a:p>
          <a:p>
            <a:pPr marL="171450" indent="-171450" eaLnBrk="1" hangingPunct="1">
              <a:buFontTx/>
              <a:buChar char="-"/>
            </a:pP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Integration</a:t>
            </a: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 </a:t>
            </a: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with</a:t>
            </a: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 </a:t>
            </a: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TypeORM</a:t>
            </a: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 and </a:t>
            </a: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Mongoose</a:t>
            </a:r>
            <a:endParaRPr lang="es-ES" sz="1000" dirty="0" smtClean="0">
              <a:solidFill>
                <a:srgbClr val="000000"/>
              </a:solidFill>
              <a:latin typeface="Source Sans Pro" pitchFamily="34" charset="0"/>
              <a:sym typeface="Wingdings" panose="05000000000000000000" pitchFamily="2" charset="2"/>
            </a:endParaRPr>
          </a:p>
          <a:p>
            <a:pPr marL="171450" indent="-171450" eaLnBrk="1" hangingPunct="1">
              <a:buFontTx/>
              <a:buChar char="-"/>
            </a:pP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Authentication</a:t>
            </a: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 </a:t>
            </a: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with</a:t>
            </a: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 Passport (</a:t>
            </a: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Strategy</a:t>
            </a: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 </a:t>
            </a: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pattern</a:t>
            </a: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)</a:t>
            </a:r>
          </a:p>
          <a:p>
            <a:pPr marL="171450" indent="-171450" eaLnBrk="1" hangingPunct="1">
              <a:buFontTx/>
              <a:buChar char="-"/>
            </a:pP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GraphQL</a:t>
            </a:r>
            <a:endParaRPr lang="es-ES" sz="1000" dirty="0" smtClean="0">
              <a:solidFill>
                <a:srgbClr val="000000"/>
              </a:solidFill>
              <a:latin typeface="Source Sans Pro" pitchFamily="34" charset="0"/>
              <a:sym typeface="Wingdings" panose="05000000000000000000" pitchFamily="2" charset="2"/>
            </a:endParaRPr>
          </a:p>
          <a:p>
            <a:pPr marL="171450" indent="-171450" eaLnBrk="1" hangingPunct="1">
              <a:buFontTx/>
              <a:buChar char="-"/>
            </a:pP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Websockets</a:t>
            </a:r>
            <a:endParaRPr lang="es-ES" sz="1000" dirty="0" smtClean="0">
              <a:solidFill>
                <a:srgbClr val="000000"/>
              </a:solidFill>
              <a:latin typeface="Source Sans Pro" pitchFamily="34" charset="0"/>
              <a:sym typeface="Wingdings" panose="05000000000000000000" pitchFamily="2" charset="2"/>
            </a:endParaRPr>
          </a:p>
          <a:p>
            <a:pPr marL="171450" indent="-171450" eaLnBrk="1" hangingPunct="1">
              <a:buFontTx/>
              <a:buChar char="-"/>
            </a:pP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Microservices</a:t>
            </a: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 (</a:t>
            </a: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Communication</a:t>
            </a: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 </a:t>
            </a: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using</a:t>
            </a: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 sockets </a:t>
            </a: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or</a:t>
            </a: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 REDIS)</a:t>
            </a:r>
          </a:p>
          <a:p>
            <a:pPr marL="171450" indent="-171450" eaLnBrk="1" hangingPunct="1">
              <a:buFontTx/>
              <a:buChar char="-"/>
            </a:pP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CQRS</a:t>
            </a:r>
          </a:p>
          <a:p>
            <a:pPr marL="171450" indent="-171450" eaLnBrk="1" hangingPunct="1">
              <a:buFontTx/>
              <a:buChar char="-"/>
            </a:pP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Swagger</a:t>
            </a:r>
            <a:endParaRPr lang="es-ES" sz="1000" dirty="0" smtClean="0">
              <a:solidFill>
                <a:srgbClr val="000000"/>
              </a:solidFill>
              <a:latin typeface="Source Sans Pro" pitchFamily="34" charset="0"/>
              <a:sym typeface="Wingdings" panose="05000000000000000000" pitchFamily="2" charset="2"/>
            </a:endParaRPr>
          </a:p>
          <a:p>
            <a:pPr marL="171450" indent="-171450" eaLnBrk="1" hangingPunct="1">
              <a:buFontTx/>
              <a:buChar char="-"/>
            </a:pP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RxJs</a:t>
            </a:r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 + Observables + </a:t>
            </a: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  <a:sym typeface="Wingdings" panose="05000000000000000000" pitchFamily="2" charset="2"/>
              </a:rPr>
              <a:t>Streams</a:t>
            </a:r>
            <a:endParaRPr lang="es-ES" sz="1000" dirty="0" smtClean="0">
              <a:solidFill>
                <a:srgbClr val="000000"/>
              </a:solidFill>
              <a:latin typeface="Source Sans Pro" pitchFamily="34" charset="0"/>
              <a:sym typeface="Wingdings" panose="05000000000000000000" pitchFamily="2" charset="2"/>
            </a:endParaRPr>
          </a:p>
          <a:p>
            <a:pPr marL="171450" indent="-171450" eaLnBrk="1" hangingPunct="1">
              <a:buFontTx/>
              <a:buChar char="-"/>
            </a:pPr>
            <a:endParaRPr lang="es-ES" sz="1000" dirty="0" smtClean="0">
              <a:solidFill>
                <a:srgbClr val="000000"/>
              </a:solidFill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Marmite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38FEFB8-6B6E-4DC1-A5E4-A1258711B44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CONFIDENTIAL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90525" y="736327"/>
            <a:ext cx="6163733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noProof="1" smtClean="0"/>
          </a:p>
          <a:p>
            <a:pPr marL="478747" lvl="1" indent="0">
              <a:buNone/>
            </a:pPr>
            <a:endParaRPr lang="en-GB" sz="1100" b="1" noProof="1"/>
          </a:p>
          <a:p>
            <a:pPr marL="478747" lvl="1" indent="0">
              <a:buNone/>
            </a:pPr>
            <a:endParaRPr lang="en-GB" sz="1100" noProof="1"/>
          </a:p>
          <a:p>
            <a:endParaRPr lang="en-GB" sz="1100" b="1" noProof="1"/>
          </a:p>
        </p:txBody>
      </p:sp>
      <p:pic>
        <p:nvPicPr>
          <p:cNvPr id="1026" name="Picture 2" descr="C:\Users\jseijas\Desktop\photos\marmite_2321702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22" y="694763"/>
            <a:ext cx="4607866" cy="28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8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Typescript</a:t>
            </a:r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38FEFB8-6B6E-4DC1-A5E4-A1258711B442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s-ES" smtClean="0"/>
              <a:t>Car image recognition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CONFIDENTIAL</a:t>
            </a:r>
            <a:endParaRPr lang="fr-FR" dirty="0"/>
          </a:p>
        </p:txBody>
      </p:sp>
      <p:pic>
        <p:nvPicPr>
          <p:cNvPr id="2050" name="Picture 2" descr="Resultado de imagen de typescri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09" y="695661"/>
            <a:ext cx="6997741" cy="322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9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38FEFB8-6B6E-4DC1-A5E4-A1258711B442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CONFIDENTIAL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90525" y="736327"/>
            <a:ext cx="6163733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noProof="1" smtClean="0"/>
          </a:p>
          <a:p>
            <a:pPr marL="478747" lvl="1" indent="0">
              <a:buNone/>
            </a:pPr>
            <a:endParaRPr lang="en-GB" sz="1100" b="1" noProof="1"/>
          </a:p>
          <a:p>
            <a:pPr marL="478747" lvl="1" indent="0">
              <a:buNone/>
            </a:pPr>
            <a:endParaRPr lang="en-GB" sz="1100" noProof="1"/>
          </a:p>
          <a:p>
            <a:endParaRPr lang="en-GB" sz="1100" b="1" noProof="1"/>
          </a:p>
        </p:txBody>
      </p:sp>
      <p:pic>
        <p:nvPicPr>
          <p:cNvPr id="3074" name="Picture 2" descr="Resultado de imagen de solid princi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66" y="557508"/>
            <a:ext cx="33813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RAM-T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38FEFB8-6B6E-4DC1-A5E4-A1258711B442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CONFIDENTIAL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90525" y="736327"/>
            <a:ext cx="6163733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noProof="1" smtClean="0"/>
          </a:p>
          <a:p>
            <a:pPr marL="478747" lvl="1" indent="0">
              <a:buNone/>
            </a:pPr>
            <a:endParaRPr lang="en-GB" sz="1100" b="1" noProof="1"/>
          </a:p>
          <a:p>
            <a:pPr marL="478747" lvl="1" indent="0">
              <a:buNone/>
            </a:pPr>
            <a:endParaRPr lang="en-GB" sz="1100" noProof="1"/>
          </a:p>
          <a:p>
            <a:endParaRPr lang="en-GB" sz="1100" b="1" noProof="1"/>
          </a:p>
        </p:txBody>
      </p:sp>
      <p:sp>
        <p:nvSpPr>
          <p:cNvPr id="7" name="TextBox 6"/>
          <p:cNvSpPr txBox="1"/>
          <p:nvPr/>
        </p:nvSpPr>
        <p:spPr bwMode="auto">
          <a:xfrm>
            <a:off x="2648198" y="1023053"/>
            <a:ext cx="2701636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eaLnBrk="1" hangingPunct="1"/>
            <a:r>
              <a:rPr lang="es-ES" sz="3200" dirty="0" err="1" smtClean="0">
                <a:solidFill>
                  <a:srgbClr val="00B050"/>
                </a:solidFill>
                <a:latin typeface="Source Sans Pro" pitchFamily="34" charset="0"/>
              </a:rPr>
              <a:t>Reliability</a:t>
            </a:r>
            <a:endParaRPr lang="es-ES" sz="3200" dirty="0" smtClean="0">
              <a:solidFill>
                <a:srgbClr val="00B050"/>
              </a:solidFill>
              <a:latin typeface="Source Sans Pro" pitchFamily="34" charset="0"/>
            </a:endParaRPr>
          </a:p>
          <a:p>
            <a:pPr eaLnBrk="1" hangingPunct="1"/>
            <a:r>
              <a:rPr lang="es-ES" sz="3200" dirty="0" err="1" smtClean="0">
                <a:solidFill>
                  <a:srgbClr val="000000"/>
                </a:solidFill>
                <a:latin typeface="Source Sans Pro" pitchFamily="34" charset="0"/>
              </a:rPr>
              <a:t>Availability</a:t>
            </a:r>
            <a:endParaRPr lang="es-ES" sz="3200" dirty="0" smtClean="0">
              <a:solidFill>
                <a:srgbClr val="000000"/>
              </a:solidFill>
              <a:latin typeface="Source Sans Pro" pitchFamily="34" charset="0"/>
            </a:endParaRPr>
          </a:p>
          <a:p>
            <a:pPr eaLnBrk="1" hangingPunct="1"/>
            <a:r>
              <a:rPr lang="es-ES" sz="3200" dirty="0" err="1" smtClean="0">
                <a:solidFill>
                  <a:srgbClr val="00B050"/>
                </a:solidFill>
                <a:latin typeface="Source Sans Pro" pitchFamily="34" charset="0"/>
              </a:rPr>
              <a:t>Mantainability</a:t>
            </a:r>
            <a:endParaRPr lang="es-ES" sz="3200" dirty="0" smtClean="0">
              <a:solidFill>
                <a:srgbClr val="00B050"/>
              </a:solidFill>
              <a:latin typeface="Source Sans Pro" pitchFamily="34" charset="0"/>
            </a:endParaRPr>
          </a:p>
          <a:p>
            <a:pPr eaLnBrk="1" hangingPunct="1"/>
            <a:r>
              <a:rPr lang="es-ES" sz="3200" dirty="0" err="1" smtClean="0">
                <a:solidFill>
                  <a:srgbClr val="00B050"/>
                </a:solidFill>
                <a:latin typeface="Source Sans Pro" pitchFamily="34" charset="0"/>
              </a:rPr>
              <a:t>Testability</a:t>
            </a:r>
            <a:endParaRPr lang="es-ES" sz="3200" dirty="0" smtClean="0">
              <a:solidFill>
                <a:srgbClr val="00B050"/>
              </a:solidFill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2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loves SOLID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38FEFB8-6B6E-4DC1-A5E4-A1258711B442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CONFIDENTIAL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90525" y="736327"/>
            <a:ext cx="6163733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noProof="1" smtClean="0"/>
          </a:p>
          <a:p>
            <a:pPr marL="478747" lvl="1" indent="0">
              <a:buNone/>
            </a:pPr>
            <a:endParaRPr lang="en-GB" sz="1100" b="1" noProof="1"/>
          </a:p>
          <a:p>
            <a:pPr marL="478747" lvl="1" indent="0">
              <a:buNone/>
            </a:pPr>
            <a:endParaRPr lang="en-GB" sz="1100" noProof="1"/>
          </a:p>
          <a:p>
            <a:endParaRPr lang="en-GB" sz="1100" b="1" noProof="1"/>
          </a:p>
        </p:txBody>
      </p:sp>
      <p:pic>
        <p:nvPicPr>
          <p:cNvPr id="2050" name="Picture 2" descr="Robert Cecil Mart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83" y="1067187"/>
            <a:ext cx="1462984" cy="185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848806" y="900149"/>
            <a:ext cx="102431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b">
            <a:spAutoFit/>
          </a:bodyPr>
          <a:lstStyle/>
          <a:p>
            <a:pPr eaLnBrk="1" hangingPunct="1"/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</a:rPr>
              <a:t>Robert Cecil Martin</a:t>
            </a:r>
          </a:p>
        </p:txBody>
      </p:sp>
      <p:pic>
        <p:nvPicPr>
          <p:cNvPr id="2052" name="Picture 4" descr="Resultado de imagen de martin fow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293" y="1054037"/>
            <a:ext cx="1922662" cy="192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881213" y="762444"/>
            <a:ext cx="933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</a:rPr>
              <a:t>Martin</a:t>
            </a:r>
            <a:r>
              <a:rPr lang="es-ES" dirty="0" smtClean="0">
                <a:solidFill>
                  <a:srgbClr val="000000"/>
                </a:solidFill>
                <a:latin typeface="Source Sans Pro" pitchFamily="34" charset="0"/>
              </a:rPr>
              <a:t> </a:t>
            </a:r>
            <a:r>
              <a:rPr lang="es-ES" sz="1000" dirty="0" err="1" smtClean="0">
                <a:solidFill>
                  <a:srgbClr val="000000"/>
                </a:solidFill>
                <a:latin typeface="Source Sans Pro" pitchFamily="34" charset="0"/>
              </a:rPr>
              <a:t>Fowler</a:t>
            </a:r>
            <a:endParaRPr lang="es-ES" sz="1000" dirty="0">
              <a:solidFill>
                <a:srgbClr val="000000"/>
              </a:solidFill>
              <a:latin typeface="Source Sans Pro" pitchFamily="34" charset="0"/>
            </a:endParaRPr>
          </a:p>
        </p:txBody>
      </p:sp>
      <p:pic>
        <p:nvPicPr>
          <p:cNvPr id="2054" name="Picture 6" descr="Resultado de imagen de kent be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130" y="1047800"/>
            <a:ext cx="1873453" cy="187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071089" y="793221"/>
            <a:ext cx="7232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</a:rPr>
              <a:t>Kent Beck</a:t>
            </a:r>
            <a:endParaRPr lang="es-ES" sz="1000" dirty="0">
              <a:solidFill>
                <a:srgbClr val="000000"/>
              </a:solidFill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TC39 Loves Typescript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38FEFB8-6B6E-4DC1-A5E4-A1258711B442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CONFIDENTIAL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90525" y="736327"/>
            <a:ext cx="616373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noProof="1" smtClean="0"/>
              <a:t>Do you like arrow functions, Class, async/await..? All came from Typescript.</a:t>
            </a:r>
          </a:p>
          <a:p>
            <a:endParaRPr lang="en-GB" noProof="1"/>
          </a:p>
          <a:p>
            <a:r>
              <a:rPr lang="en-GB" noProof="1" smtClean="0"/>
              <a:t>Some of you now in person one of the 3 main members of TC39, who is also the one pushing more on OOP/Typescript features: </a:t>
            </a:r>
            <a:r>
              <a:rPr lang="es-ES" b="1" dirty="0"/>
              <a:t>Daniel </a:t>
            </a:r>
            <a:r>
              <a:rPr lang="es-ES" b="1" dirty="0" err="1" smtClean="0"/>
              <a:t>Ehrenberg</a:t>
            </a:r>
            <a:endParaRPr lang="es-ES" b="1" dirty="0" smtClean="0"/>
          </a:p>
          <a:p>
            <a:endParaRPr lang="es-ES" b="1" noProof="1"/>
          </a:p>
          <a:p>
            <a:endParaRPr lang="en-GB" noProof="1" smtClean="0"/>
          </a:p>
          <a:p>
            <a:pPr marL="478747" lvl="1" indent="0">
              <a:buNone/>
            </a:pPr>
            <a:endParaRPr lang="en-GB" sz="1100" b="1" noProof="1"/>
          </a:p>
          <a:p>
            <a:pPr marL="478747" lvl="1" indent="0">
              <a:buNone/>
            </a:pPr>
            <a:endParaRPr lang="en-GB" sz="1100" noProof="1"/>
          </a:p>
          <a:p>
            <a:endParaRPr lang="en-GB" sz="1100" b="1" noProof="1"/>
          </a:p>
        </p:txBody>
      </p:sp>
      <p:pic>
        <p:nvPicPr>
          <p:cNvPr id="1026" name="Picture 2" descr="Resultado de imagen de Daniel Ehrenbe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397" y="1752224"/>
            <a:ext cx="1261108" cy="126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899390" y="3013333"/>
            <a:ext cx="2733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https://github.com/tc39/proposals</a:t>
            </a:r>
          </a:p>
        </p:txBody>
      </p:sp>
    </p:spTree>
    <p:extLst>
      <p:ext uri="{BB962C8B-B14F-4D97-AF65-F5344CB8AC3E}">
        <p14:creationId xmlns:p14="http://schemas.microsoft.com/office/powerpoint/2010/main" val="104899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is not the only one loving Typescript…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38FEFB8-6B6E-4DC1-A5E4-A1258711B442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CONFIDENTIAL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90525" y="736327"/>
            <a:ext cx="6163733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noProof="1" smtClean="0"/>
          </a:p>
          <a:p>
            <a:pPr marL="478747" lvl="1" indent="0">
              <a:buNone/>
            </a:pPr>
            <a:endParaRPr lang="en-GB" sz="1100" b="1" noProof="1"/>
          </a:p>
          <a:p>
            <a:pPr marL="478747" lvl="1" indent="0">
              <a:buNone/>
            </a:pPr>
            <a:endParaRPr lang="en-GB" sz="1100" noProof="1"/>
          </a:p>
          <a:p>
            <a:endParaRPr lang="en-GB" sz="1100" b="1" noProof="1"/>
          </a:p>
        </p:txBody>
      </p:sp>
      <p:pic>
        <p:nvPicPr>
          <p:cNvPr id="4098" name="Picture 2" descr="https://avatars1.githubusercontent.com/u/1202528?s=400&amp;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85" y="988841"/>
            <a:ext cx="2440873" cy="244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de ryan dah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701" y="973720"/>
            <a:ext cx="2648034" cy="241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01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38FEFB8-6B6E-4DC1-A5E4-A1258711B442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CONFIDENTIAL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90525" y="736327"/>
            <a:ext cx="6163733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noProof="1" smtClean="0"/>
          </a:p>
          <a:p>
            <a:pPr marL="478747" lvl="1" indent="0">
              <a:buNone/>
            </a:pPr>
            <a:endParaRPr lang="en-GB" sz="1100" b="1" noProof="1"/>
          </a:p>
          <a:p>
            <a:pPr marL="478747" lvl="1" indent="0">
              <a:buNone/>
            </a:pPr>
            <a:endParaRPr lang="en-GB" sz="1100" noProof="1"/>
          </a:p>
          <a:p>
            <a:endParaRPr lang="en-GB" sz="1100" b="1" noProof="1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44" y="936076"/>
            <a:ext cx="2421425" cy="153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262285" y="724640"/>
            <a:ext cx="25648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b">
            <a:spAutoFit/>
          </a:bodyPr>
          <a:lstStyle/>
          <a:p>
            <a:pPr eaLnBrk="1" hangingPunct="1"/>
            <a:r>
              <a:rPr lang="es-ES" sz="1000" dirty="0" smtClean="0">
                <a:solidFill>
                  <a:srgbClr val="000000"/>
                </a:solidFill>
                <a:latin typeface="Source Sans Pro" pitchFamily="34" charset="0"/>
              </a:rPr>
              <a:t>2017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15" y="1050966"/>
            <a:ext cx="2094323" cy="167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85" y="2671502"/>
            <a:ext cx="3391622" cy="109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176" y="2849535"/>
            <a:ext cx="2583229" cy="98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0913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AXA Charte PPT">
      <a:dk1>
        <a:sysClr val="windowText" lastClr="000000"/>
      </a:dk1>
      <a:lt1>
        <a:sysClr val="window" lastClr="FFFFFF"/>
      </a:lt1>
      <a:dk2>
        <a:srgbClr val="00008F"/>
      </a:dk2>
      <a:lt2>
        <a:srgbClr val="FCD385"/>
      </a:lt2>
      <a:accent1>
        <a:srgbClr val="027180"/>
      </a:accent1>
      <a:accent2>
        <a:srgbClr val="E196AA"/>
      </a:accent2>
      <a:accent3>
        <a:srgbClr val="00AEC6"/>
      </a:accent3>
      <a:accent4>
        <a:srgbClr val="914146"/>
      </a:accent4>
      <a:accent5>
        <a:srgbClr val="343C3D"/>
      </a:accent5>
      <a:accent6>
        <a:srgbClr val="B5D0EE"/>
      </a:accent6>
      <a:hlink>
        <a:srgbClr val="00008F"/>
      </a:hlink>
      <a:folHlink>
        <a:srgbClr val="BFBFBF"/>
      </a:folHlink>
    </a:clrScheme>
    <a:fontScheme name="charte PPT Axa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27180"/>
          </a:solidFill>
        </a:ln>
      </a:spPr>
      <a:bodyPr anchor="ctr"/>
      <a:lstStyle>
        <a:defPPr algn="ctr" eaLnBrk="1" hangingPunct="1">
          <a:defRPr sz="1600" dirty="0" smtClean="0">
            <a:solidFill>
              <a:srgbClr val="027180"/>
            </a:solidFill>
            <a:latin typeface="+mj-lt"/>
            <a:cs typeface="Arial" charset="0"/>
          </a:defRPr>
        </a:defPPr>
      </a:lst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none" lIns="0" tIns="0" rIns="0" bIns="0" rtlCol="0" anchor="b">
        <a:spAutoFit/>
      </a:bodyPr>
      <a:lstStyle>
        <a:defPPr eaLnBrk="1" hangingPunct="1">
          <a:defRPr sz="1000" dirty="0" err="1" smtClean="0">
            <a:solidFill>
              <a:srgbClr val="000000"/>
            </a:solidFill>
            <a:latin typeface="Source Sans Pro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 PPT 2017.potx" id="{2791FF31-C644-459E-95C7-0988BDEC2066}" vid="{2D56CB5F-CE9E-4836-A3EE-74B686D50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2017[2]</Template>
  <TotalTime>2249</TotalTime>
  <Words>220</Words>
  <Application>Microsoft Office PowerPoint</Application>
  <PresentationFormat>Custom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Thème Office</vt:lpstr>
      <vt:lpstr>PowerPoint Presentation</vt:lpstr>
      <vt:lpstr>Marmite</vt:lpstr>
      <vt:lpstr>Typescript</vt:lpstr>
      <vt:lpstr>SOLID</vt:lpstr>
      <vt:lpstr>RAM-T</vt:lpstr>
      <vt:lpstr>Agile loves SOLID</vt:lpstr>
      <vt:lpstr>TC39 Loves Typescript</vt:lpstr>
      <vt:lpstr>And is not the only one loving Typescript…</vt:lpstr>
      <vt:lpstr>Popularity</vt:lpstr>
      <vt:lpstr>Things done using Typescript…</vt:lpstr>
      <vt:lpstr>Why?</vt:lpstr>
      <vt:lpstr>Why?</vt:lpstr>
      <vt:lpstr>Nestjs</vt:lpstr>
      <vt:lpstr>Nestjs - Overview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GARCIA ESTEVE Daniel</dc:creator>
  <cp:lastModifiedBy>Jesús Seijas</cp:lastModifiedBy>
  <cp:revision>107</cp:revision>
  <cp:lastPrinted>2017-05-30T12:53:36Z</cp:lastPrinted>
  <dcterms:created xsi:type="dcterms:W3CDTF">2017-07-19T13:54:08Z</dcterms:created>
  <dcterms:modified xsi:type="dcterms:W3CDTF">2018-05-02T12:23:40Z</dcterms:modified>
</cp:coreProperties>
</file>