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81"/>
  </p:normalViewPr>
  <p:slideViewPr>
    <p:cSldViewPr snapToGrid="0" snapToObjects="1">
      <p:cViewPr>
        <p:scale>
          <a:sx n="100" d="100"/>
          <a:sy n="100" d="100"/>
        </p:scale>
        <p:origin x="18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696E-FA35-8D49-9A86-98CC780F82C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B7F9-DE45-734B-9C0E-336F1358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016263" y="889000"/>
            <a:ext cx="10541853" cy="5178733"/>
            <a:chOff x="1079763" y="1206500"/>
            <a:chExt cx="10541853" cy="5178733"/>
          </a:xfrm>
        </p:grpSpPr>
        <p:grpSp>
          <p:nvGrpSpPr>
            <p:cNvPr id="51" name="Group 50"/>
            <p:cNvGrpSpPr/>
            <p:nvPr/>
          </p:nvGrpSpPr>
          <p:grpSpPr>
            <a:xfrm>
              <a:off x="6968392" y="1206500"/>
              <a:ext cx="4653224" cy="3471463"/>
              <a:chOff x="6600092" y="1028700"/>
              <a:chExt cx="4653224" cy="3471463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7308361" y="1041400"/>
                <a:ext cx="1292608" cy="1901092"/>
              </a:xfrm>
              <a:custGeom>
                <a:avLst/>
                <a:gdLst>
                  <a:gd name="connsiteX0" fmla="*/ 0 w 1292608"/>
                  <a:gd name="connsiteY0" fmla="*/ 2379785 h 2379785"/>
                  <a:gd name="connsiteX1" fmla="*/ 1266093 w 1292608"/>
                  <a:gd name="connsiteY1" fmla="*/ 1266092 h 2379785"/>
                  <a:gd name="connsiteX2" fmla="*/ 890954 w 1292608"/>
                  <a:gd name="connsiteY2" fmla="*/ 0 h 237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2608" h="2379785">
                    <a:moveTo>
                      <a:pt x="0" y="2379785"/>
                    </a:moveTo>
                    <a:cubicBezTo>
                      <a:pt x="558800" y="2021254"/>
                      <a:pt x="1117601" y="1662723"/>
                      <a:pt x="1266093" y="1266092"/>
                    </a:cubicBezTo>
                    <a:cubicBezTo>
                      <a:pt x="1414585" y="869461"/>
                      <a:pt x="890954" y="0"/>
                      <a:pt x="890954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032261" y="1028700"/>
                <a:ext cx="1292608" cy="1913792"/>
              </a:xfrm>
              <a:custGeom>
                <a:avLst/>
                <a:gdLst>
                  <a:gd name="connsiteX0" fmla="*/ 0 w 1292608"/>
                  <a:gd name="connsiteY0" fmla="*/ 2379785 h 2379785"/>
                  <a:gd name="connsiteX1" fmla="*/ 1266093 w 1292608"/>
                  <a:gd name="connsiteY1" fmla="*/ 1266092 h 2379785"/>
                  <a:gd name="connsiteX2" fmla="*/ 890954 w 1292608"/>
                  <a:gd name="connsiteY2" fmla="*/ 0 h 237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2608" h="2379785">
                    <a:moveTo>
                      <a:pt x="0" y="2379785"/>
                    </a:moveTo>
                    <a:cubicBezTo>
                      <a:pt x="558800" y="2021254"/>
                      <a:pt x="1117601" y="1662723"/>
                      <a:pt x="1266093" y="1266092"/>
                    </a:cubicBezTo>
                    <a:cubicBezTo>
                      <a:pt x="1414585" y="869461"/>
                      <a:pt x="890954" y="0"/>
                      <a:pt x="890954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8678984" y="1041400"/>
                <a:ext cx="1292608" cy="1900114"/>
              </a:xfrm>
              <a:custGeom>
                <a:avLst/>
                <a:gdLst>
                  <a:gd name="connsiteX0" fmla="*/ 0 w 1292608"/>
                  <a:gd name="connsiteY0" fmla="*/ 2379785 h 2379785"/>
                  <a:gd name="connsiteX1" fmla="*/ 1266093 w 1292608"/>
                  <a:gd name="connsiteY1" fmla="*/ 1266092 h 2379785"/>
                  <a:gd name="connsiteX2" fmla="*/ 890954 w 1292608"/>
                  <a:gd name="connsiteY2" fmla="*/ 0 h 237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2608" h="2379785">
                    <a:moveTo>
                      <a:pt x="0" y="2379785"/>
                    </a:moveTo>
                    <a:cubicBezTo>
                      <a:pt x="558800" y="2021254"/>
                      <a:pt x="1117601" y="1662723"/>
                      <a:pt x="1266093" y="1266092"/>
                    </a:cubicBezTo>
                    <a:cubicBezTo>
                      <a:pt x="1414585" y="869461"/>
                      <a:pt x="890954" y="0"/>
                      <a:pt x="890954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9326685" y="1054100"/>
                <a:ext cx="1292608" cy="1876668"/>
              </a:xfrm>
              <a:custGeom>
                <a:avLst/>
                <a:gdLst>
                  <a:gd name="connsiteX0" fmla="*/ 0 w 1292608"/>
                  <a:gd name="connsiteY0" fmla="*/ 2379785 h 2379785"/>
                  <a:gd name="connsiteX1" fmla="*/ 1266093 w 1292608"/>
                  <a:gd name="connsiteY1" fmla="*/ 1266092 h 2379785"/>
                  <a:gd name="connsiteX2" fmla="*/ 890954 w 1292608"/>
                  <a:gd name="connsiteY2" fmla="*/ 0 h 237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2608" h="2379785">
                    <a:moveTo>
                      <a:pt x="0" y="2379785"/>
                    </a:moveTo>
                    <a:cubicBezTo>
                      <a:pt x="558800" y="2021254"/>
                      <a:pt x="1117601" y="1662723"/>
                      <a:pt x="1266093" y="1266092"/>
                    </a:cubicBezTo>
                    <a:cubicBezTo>
                      <a:pt x="1414585" y="869461"/>
                      <a:pt x="890954" y="0"/>
                      <a:pt x="890954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7220577" y="2613269"/>
                <a:ext cx="3282323" cy="293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751186" y="2206869"/>
                <a:ext cx="3335914" cy="293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891165" y="1800469"/>
                <a:ext cx="3362151" cy="293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51186" y="1419469"/>
                <a:ext cx="3335914" cy="293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6600092" y="2921000"/>
                <a:ext cx="3394808" cy="976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7478346" y="1028700"/>
                <a:ext cx="3392854" cy="390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6600092" y="1028700"/>
                <a:ext cx="1292608" cy="1902069"/>
              </a:xfrm>
              <a:custGeom>
                <a:avLst/>
                <a:gdLst>
                  <a:gd name="connsiteX0" fmla="*/ 0 w 1292608"/>
                  <a:gd name="connsiteY0" fmla="*/ 2379785 h 2379785"/>
                  <a:gd name="connsiteX1" fmla="*/ 1266093 w 1292608"/>
                  <a:gd name="connsiteY1" fmla="*/ 1266092 h 2379785"/>
                  <a:gd name="connsiteX2" fmla="*/ 890954 w 1292608"/>
                  <a:gd name="connsiteY2" fmla="*/ 0 h 2379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2608" h="2379785">
                    <a:moveTo>
                      <a:pt x="0" y="2379785"/>
                    </a:moveTo>
                    <a:cubicBezTo>
                      <a:pt x="558800" y="2021254"/>
                      <a:pt x="1117601" y="1662723"/>
                      <a:pt x="1266093" y="1266092"/>
                    </a:cubicBezTo>
                    <a:cubicBezTo>
                      <a:pt x="1414585" y="869461"/>
                      <a:pt x="890954" y="0"/>
                      <a:pt x="890954" y="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600092" y="4086469"/>
                <a:ext cx="33715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600092" y="2930768"/>
                <a:ext cx="0" cy="12475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9981781" y="2941514"/>
                <a:ext cx="0" cy="12475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7308361" y="2941514"/>
                <a:ext cx="6839" cy="25888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8056265" y="2956168"/>
                <a:ext cx="0" cy="2442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315200" y="3133969"/>
                <a:ext cx="728365" cy="293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7311749" y="3238893"/>
                    <a:ext cx="733021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𝐾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1749" y="3238893"/>
                    <a:ext cx="733021" cy="574196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134647" y="4130831"/>
                    <a:ext cx="30239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647" y="4130831"/>
                    <a:ext cx="30239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2000" r="-18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/>
            <p:cNvGrpSpPr/>
            <p:nvPr/>
          </p:nvGrpSpPr>
          <p:grpSpPr>
            <a:xfrm>
              <a:off x="1376903" y="2807675"/>
              <a:ext cx="2924908" cy="2536094"/>
              <a:chOff x="1401115" y="2490175"/>
              <a:chExt cx="2924908" cy="25360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405791" y="4997937"/>
                <a:ext cx="288680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401115" y="2503851"/>
                <a:ext cx="288680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405791" y="2502876"/>
                <a:ext cx="1" cy="251069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300623" y="2490175"/>
                <a:ext cx="1" cy="251069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405791" y="3005014"/>
                <a:ext cx="2882132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431191" y="3494358"/>
                <a:ext cx="2882132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43891" y="3999098"/>
                <a:ext cx="2882132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405791" y="4497269"/>
                <a:ext cx="2882132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001155" y="2518508"/>
                <a:ext cx="3909" cy="249506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73073" y="2518508"/>
                <a:ext cx="3909" cy="249506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82673" y="2531208"/>
                <a:ext cx="3909" cy="249506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15584" y="2531208"/>
                <a:ext cx="3909" cy="249506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reeform 51"/>
            <p:cNvSpPr/>
            <p:nvPr/>
          </p:nvSpPr>
          <p:spPr>
            <a:xfrm>
              <a:off x="2882899" y="1413608"/>
              <a:ext cx="6914801" cy="1735992"/>
            </a:xfrm>
            <a:custGeom>
              <a:avLst/>
              <a:gdLst>
                <a:gd name="connsiteX0" fmla="*/ 0 w 6616700"/>
                <a:gd name="connsiteY0" fmla="*/ 2171707 h 2171707"/>
                <a:gd name="connsiteX1" fmla="*/ 3213100 w 6616700"/>
                <a:gd name="connsiteY1" fmla="*/ 355607 h 2171707"/>
                <a:gd name="connsiteX2" fmla="*/ 6616700 w 6616700"/>
                <a:gd name="connsiteY2" fmla="*/ 7 h 21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6700" h="2171707">
                  <a:moveTo>
                    <a:pt x="0" y="2171707"/>
                  </a:moveTo>
                  <a:cubicBezTo>
                    <a:pt x="1055158" y="1444632"/>
                    <a:pt x="2110317" y="717557"/>
                    <a:pt x="3213100" y="355607"/>
                  </a:cubicBezTo>
                  <a:cubicBezTo>
                    <a:pt x="4315883" y="-6343"/>
                    <a:pt x="6616700" y="7"/>
                    <a:pt x="6616700" y="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612900" y="54356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900" y="5435600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4483" r="-310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146300" y="54356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00" y="5435600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898900" y="5435599"/>
                  <a:ext cx="2217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900" y="5435599"/>
                  <a:ext cx="22179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064039" y="5435599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039" y="5435599"/>
                  <a:ext cx="250068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17" r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04900" y="4902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00" y="4902200"/>
                  <a:ext cx="18113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104900" y="44069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00" y="4406900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79763" y="2980814"/>
                  <a:ext cx="2217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63" y="2980814"/>
                  <a:ext cx="22179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129620" y="3658779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620" y="3658779"/>
                  <a:ext cx="12503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857" r="-380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707788" y="1371233"/>
                  <a:ext cx="901914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88" y="1371233"/>
                  <a:ext cx="901914" cy="3758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432" t="-16129" r="-33108" b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453940" y="6006027"/>
                  <a:ext cx="2623539" cy="3792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Parametric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Patch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940" y="6006027"/>
                  <a:ext cx="2623539" cy="3792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326" t="-135484" r="-20930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451312" y="4903563"/>
                  <a:ext cx="2405659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Physical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charset="0"/>
                          </a:rPr>
                          <m:t>Patch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312" y="4903563"/>
                  <a:ext cx="2405659" cy="3758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304" t="-137097" r="-506" b="-1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Freeform 52"/>
          <p:cNvSpPr/>
          <p:nvPr/>
        </p:nvSpPr>
        <p:spPr>
          <a:xfrm>
            <a:off x="10279882" y="888999"/>
            <a:ext cx="1292608" cy="1902069"/>
          </a:xfrm>
          <a:custGeom>
            <a:avLst/>
            <a:gdLst>
              <a:gd name="connsiteX0" fmla="*/ 0 w 1292608"/>
              <a:gd name="connsiteY0" fmla="*/ 2379785 h 2379785"/>
              <a:gd name="connsiteX1" fmla="*/ 1266093 w 1292608"/>
              <a:gd name="connsiteY1" fmla="*/ 1266092 h 2379785"/>
              <a:gd name="connsiteX2" fmla="*/ 890954 w 1292608"/>
              <a:gd name="connsiteY2" fmla="*/ 0 h 23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608" h="2379785">
                <a:moveTo>
                  <a:pt x="0" y="2379785"/>
                </a:moveTo>
                <a:cubicBezTo>
                  <a:pt x="558800" y="2021254"/>
                  <a:pt x="1117601" y="1662723"/>
                  <a:pt x="1266093" y="1266092"/>
                </a:cubicBezTo>
                <a:cubicBezTo>
                  <a:pt x="1414585" y="869461"/>
                  <a:pt x="890954" y="0"/>
                  <a:pt x="890954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2018-01-11T19:48:07Z</cp:lastPrinted>
  <dcterms:created xsi:type="dcterms:W3CDTF">2018-01-11T18:33:36Z</dcterms:created>
  <dcterms:modified xsi:type="dcterms:W3CDTF">2018-01-11T19:53:13Z</dcterms:modified>
</cp:coreProperties>
</file>