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818E-30D7-4729-BE82-E4B525F0B5AA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81B-F6D0-43D1-949B-BBF168923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3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818E-30D7-4729-BE82-E4B525F0B5AA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81B-F6D0-43D1-949B-BBF168923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9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818E-30D7-4729-BE82-E4B525F0B5AA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81B-F6D0-43D1-949B-BBF168923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46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818E-30D7-4729-BE82-E4B525F0B5AA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81B-F6D0-43D1-949B-BBF168923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02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818E-30D7-4729-BE82-E4B525F0B5AA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81B-F6D0-43D1-949B-BBF168923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818E-30D7-4729-BE82-E4B525F0B5AA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81B-F6D0-43D1-949B-BBF168923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73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818E-30D7-4729-BE82-E4B525F0B5AA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81B-F6D0-43D1-949B-BBF168923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76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818E-30D7-4729-BE82-E4B525F0B5AA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81B-F6D0-43D1-949B-BBF168923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1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818E-30D7-4729-BE82-E4B525F0B5AA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81B-F6D0-43D1-949B-BBF168923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0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818E-30D7-4729-BE82-E4B525F0B5AA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81B-F6D0-43D1-949B-BBF168923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5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818E-30D7-4729-BE82-E4B525F0B5AA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F81B-F6D0-43D1-949B-BBF168923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6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2818E-30D7-4729-BE82-E4B525F0B5AA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F81B-F6D0-43D1-949B-BBF168923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71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000367" y="3929448"/>
            <a:ext cx="1869989" cy="13262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MongoDB</a:t>
            </a:r>
            <a:endParaRPr lang="en-GB" dirty="0"/>
          </a:p>
        </p:txBody>
      </p:sp>
      <p:sp>
        <p:nvSpPr>
          <p:cNvPr id="5" name="10-Point Star 4"/>
          <p:cNvSpPr/>
          <p:nvPr/>
        </p:nvSpPr>
        <p:spPr>
          <a:xfrm>
            <a:off x="9558287" y="1202992"/>
            <a:ext cx="1886465" cy="1911178"/>
          </a:xfrm>
          <a:prstGeom prst="star10">
            <a:avLst>
              <a:gd name="adj" fmla="val 35845"/>
              <a:gd name="hf" fmla="val 105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oAuth</a:t>
            </a:r>
            <a:r>
              <a:rPr lang="en-GB" dirty="0" smtClean="0"/>
              <a:t> 2.0 </a:t>
            </a:r>
          </a:p>
          <a:p>
            <a:pPr algn="ctr"/>
            <a:r>
              <a:rPr lang="en-GB" dirty="0" smtClean="0"/>
              <a:t>Identity</a:t>
            </a:r>
          </a:p>
          <a:p>
            <a:pPr algn="ctr"/>
            <a:r>
              <a:rPr lang="en-GB" dirty="0" smtClean="0"/>
              <a:t>Provider</a:t>
            </a:r>
            <a:endParaRPr lang="en-GB" dirty="0"/>
          </a:p>
        </p:txBody>
      </p:sp>
      <p:sp>
        <p:nvSpPr>
          <p:cNvPr id="6" name="Teardrop 5"/>
          <p:cNvSpPr/>
          <p:nvPr/>
        </p:nvSpPr>
        <p:spPr>
          <a:xfrm>
            <a:off x="4967417" y="1334529"/>
            <a:ext cx="1944129" cy="1631092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JSON </a:t>
            </a:r>
            <a:r>
              <a:rPr lang="en-GB" dirty="0" err="1" smtClean="0"/>
              <a:t>RESTful</a:t>
            </a:r>
            <a:endParaRPr lang="en-GB" dirty="0" smtClean="0"/>
          </a:p>
          <a:p>
            <a:pPr algn="ctr"/>
            <a:r>
              <a:rPr lang="en-GB" dirty="0" smtClean="0"/>
              <a:t>API Server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nodeJS</a:t>
            </a:r>
            <a:r>
              <a:rPr lang="en-GB" dirty="0" smtClean="0"/>
              <a:t> + </a:t>
            </a:r>
            <a:r>
              <a:rPr lang="en-GB" dirty="0" err="1" smtClean="0"/>
              <a:t>ExpressJS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378940" y="1400432"/>
            <a:ext cx="2191265" cy="1499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HTML 5</a:t>
            </a:r>
          </a:p>
          <a:p>
            <a:pPr algn="ctr"/>
            <a:r>
              <a:rPr lang="en-GB" dirty="0" smtClean="0"/>
              <a:t>+ Bootstrap</a:t>
            </a:r>
          </a:p>
          <a:p>
            <a:pPr algn="ctr"/>
            <a:r>
              <a:rPr lang="en-GB" dirty="0" smtClean="0"/>
              <a:t>+ Kendo UI</a:t>
            </a:r>
          </a:p>
        </p:txBody>
      </p:sp>
      <p:cxnSp>
        <p:nvCxnSpPr>
          <p:cNvPr id="9" name="Straight Arrow Connector 8"/>
          <p:cNvCxnSpPr>
            <a:stCxn id="7" idx="3"/>
            <a:endCxn id="6" idx="4"/>
          </p:cNvCxnSpPr>
          <p:nvPr/>
        </p:nvCxnSpPr>
        <p:spPr>
          <a:xfrm>
            <a:off x="2570205" y="2150075"/>
            <a:ext cx="2397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9689" y="1813695"/>
            <a:ext cx="2343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GET/POST/PUT/DELETE</a:t>
            </a:r>
          </a:p>
          <a:p>
            <a:pPr algn="ctr"/>
            <a:r>
              <a:rPr lang="en-GB" dirty="0" smtClean="0"/>
              <a:t>+ Bearer Token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26322" y="759591"/>
            <a:ext cx="151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http://server1</a:t>
            </a:r>
          </a:p>
          <a:p>
            <a:pPr algn="ctr"/>
            <a:r>
              <a:rPr lang="en-GB" dirty="0" smtClean="0"/>
              <a:t>or Phonegap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273236" y="882820"/>
            <a:ext cx="160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https://server2</a:t>
            </a:r>
          </a:p>
        </p:txBody>
      </p:sp>
      <p:cxnSp>
        <p:nvCxnSpPr>
          <p:cNvPr id="16" name="Straight Arrow Connector 15"/>
          <p:cNvCxnSpPr>
            <a:stCxn id="6" idx="2"/>
            <a:endCxn id="4" idx="1"/>
          </p:cNvCxnSpPr>
          <p:nvPr/>
        </p:nvCxnSpPr>
        <p:spPr>
          <a:xfrm flipH="1">
            <a:off x="5935362" y="2965621"/>
            <a:ext cx="4120" cy="963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</p:cNvCxnSpPr>
          <p:nvPr/>
        </p:nvCxnSpPr>
        <p:spPr>
          <a:xfrm>
            <a:off x="6911546" y="2150075"/>
            <a:ext cx="2848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71255" y="1813694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Verify Token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603998" y="3262868"/>
            <a:ext cx="7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CRUD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885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Jacques-Louis Chereau</dc:creator>
  <cp:lastModifiedBy>Jacques-Louis Chereau</cp:lastModifiedBy>
  <cp:revision>2</cp:revision>
  <dcterms:created xsi:type="dcterms:W3CDTF">2014-05-12T09:54:53Z</dcterms:created>
  <dcterms:modified xsi:type="dcterms:W3CDTF">2014-05-12T10:01:43Z</dcterms:modified>
</cp:coreProperties>
</file>