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63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rkets" id="{2F3C25B8-5C8F-674B-A312-2828513DDD4D}">
          <p14:sldIdLst>
            <p14:sldId id="257"/>
          </p14:sldIdLst>
        </p14:section>
        <p14:section name="Portfolio" id="{95CE19A3-D1A1-5B48-9BA8-FD01E906C3D5}">
          <p14:sldIdLst>
            <p14:sldId id="256"/>
          </p14:sldIdLst>
        </p14:section>
        <p14:section name="Screen" id="{A45D61CB-70DC-0741-8268-A2B273A327E7}">
          <p14:sldIdLst>
            <p14:sldId id="263"/>
          </p14:sldIdLst>
        </p14:section>
        <p14:section name="Compare" id="{071E98AF-E3CB-0C48-AC01-BB216059B28F}">
          <p14:sldIdLst>
            <p14:sldId id="259"/>
          </p14:sldIdLst>
        </p14:section>
        <p14:section name="Optimize" id="{9EA78A44-88A1-384B-AB99-3C934A189A75}">
          <p14:sldIdLst>
            <p14:sldId id="260"/>
          </p14:sldIdLst>
        </p14:section>
        <p14:section name="Backtest" id="{464B4251-2722-EE45-A0E9-CC743578E387}">
          <p14:sldIdLst>
            <p14:sldId id="261"/>
          </p14:sldIdLst>
        </p14:section>
        <p14:section name="Workflows" id="{0BDB87D1-6049-0F45-A46E-0C30225EE651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41"/>
    <p:restoredTop sz="94691"/>
  </p:normalViewPr>
  <p:slideViewPr>
    <p:cSldViewPr snapToGrid="0">
      <p:cViewPr varScale="1">
        <p:scale>
          <a:sx n="116" d="100"/>
          <a:sy n="116" d="100"/>
        </p:scale>
        <p:origin x="23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AA9-214A-A913-910745D85BA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AA9-214A-A913-910745D85BA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AA9-214A-A913-910745D85BA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AA9-214A-A913-910745D85BAA}"/>
              </c:ext>
            </c:extLst>
          </c:dPt>
          <c:cat>
            <c:strRef>
              <c:f>Feuil1!$A$2:$A$5</c:f>
              <c:strCache>
                <c:ptCount val="4"/>
                <c:pt idx="0">
                  <c:v>1er trim.</c:v>
                </c:pt>
                <c:pt idx="1">
                  <c:v>2e trim.</c:v>
                </c:pt>
                <c:pt idx="2">
                  <c:v>3e trim.</c:v>
                </c:pt>
                <c:pt idx="3">
                  <c:v>4e trim.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14-4C47-A636-8842EAACC5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C733C-B6BE-6E40-ADE8-6E7AEC2848D7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35D69-4C8E-3545-9495-0F1C3F30F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032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3D211-19C0-BC06-D600-317552501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35D30ED-2E14-1D3F-5B63-BDFA9B02C2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A1A3E0-CE3C-53C4-3E1A-2580385AF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34ADA6-3E48-6A9E-4164-8211FE085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35D69-4C8E-3545-9495-0F1C3F30F15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59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35D69-4C8E-3545-9495-0F1C3F30F15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817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8CD52-CE8C-8629-8C69-8AB533148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F553074-7620-D02D-2581-2B64C390A9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80DDA63-7B42-5FF4-2D1E-B2A248449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D51BF3-E284-101B-61D0-F2F1150C4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35D69-4C8E-3545-9495-0F1C3F30F15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8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6FCA0-9088-C459-28C2-3283B8044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EE5F4B9-FCBA-A6FB-40BA-1577D40970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B7D7181-3A32-E621-7910-74034FF03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1EEBE7-902C-EB6C-A600-2C1962C92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35D69-4C8E-3545-9495-0F1C3F30F15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2445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586E1-31A7-7A4F-6B86-867262A5C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19FD4E6-3D59-35E5-D669-853A06FA2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F9B6783-35F5-30A2-2C2D-FD65EF11A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87238A-5999-7803-84BF-2DF3DC88E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35D69-4C8E-3545-9495-0F1C3F30F15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96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98439-9F49-2AB1-16A5-8A5EE04D3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1E93BCC-2D47-01F2-A899-4C92A9BCA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3C98981-9A1B-840B-52A8-6A24F1848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4A640B0-0B32-D7E0-C5CB-E57594964B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35D69-4C8E-3545-9495-0F1C3F30F15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2663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1D325-F9CB-1D46-97BB-940FD4052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098C33A-05F6-1408-AFCD-F75E76528A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A344D18-0604-5527-5F8B-63250FAEC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1C5689E-6EBC-35AA-3B0D-9FDF9310E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C35D69-4C8E-3545-9495-0F1C3F30F15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091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518BB1-7989-7366-AF2F-9B2E2EBDD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2C100A-E29C-FEA8-91E9-AF4F41233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55AD2F-EA47-665B-34E0-42D13E69F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9F6B-C0A6-BD4B-A5CD-5F12CFE24CF7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469E89-3DBC-A29E-6620-054AF5EE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654D30-4923-8031-D8F7-707B75BB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8204-D06E-F34A-9EE7-7E5116AF3A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64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BBB16-560F-DFDF-C59F-0A13B849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5768C1-A178-3978-9517-E15BA47CC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F657D8-4B11-E78E-22B6-981F8171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9F6B-C0A6-BD4B-A5CD-5F12CFE24CF7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FCD157-C36C-6DDE-BC0F-CA0BCCE9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84EC1D-50AF-9111-A2A2-1F796D5C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8204-D06E-F34A-9EE7-7E5116AF3A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81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233CCB-BBF2-23E0-AEE9-95A776698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503B0F-60E7-9344-5EDC-DABF5A09D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E5172B-698A-567F-BCA0-F4E720AB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9F6B-C0A6-BD4B-A5CD-5F12CFE24CF7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7DF597-9E25-6F28-D572-99A33A8B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C4DDE7-EE57-61DD-084A-8B660FCF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8204-D06E-F34A-9EE7-7E5116AF3A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67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C97F5-6EBE-84AA-19C0-8DA008FC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5AFB76-417E-F7DC-6EA4-2EAD6543C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4FB3ED-7113-F50A-0F89-3C270D68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9F6B-C0A6-BD4B-A5CD-5F12CFE24CF7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E6CD34-4D03-313F-15B9-662C88268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25C918-A050-9BD8-75C8-8597C8C4D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8204-D06E-F34A-9EE7-7E5116AF3A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69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1E6BB-A0F5-EFA6-894C-77A04F1E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95FF8-38DC-EEEE-7839-095B6C422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8ABE41-07C2-03E7-E96F-C1BE59E1B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9F6B-C0A6-BD4B-A5CD-5F12CFE24CF7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9F64E4-9DA5-FE0B-011A-E5E2E89C9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14E78B-7351-44A7-2404-E06912B6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8204-D06E-F34A-9EE7-7E5116AF3A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09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493491-9943-7F80-0EA1-72881D8A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5ADB56-59C2-95DC-B9F2-C77D254E7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E1301E-6F57-39CF-9628-34D35FC65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19957E-BC19-9C31-21DD-ED92DED3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9F6B-C0A6-BD4B-A5CD-5F12CFE24CF7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F9A795-BBE2-159D-8417-412C6AD7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5B8BF-EEAD-13A9-7B75-A5B07437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8204-D06E-F34A-9EE7-7E5116AF3A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08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D6DABF-0231-9A24-CFA9-ED649770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DB7045-7F33-733E-AA04-6758822CD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AC5214-041A-A73F-2164-6340B833E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A77A01-D053-F33B-E72A-7B02D46C0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3E9589-3B57-4A4B-A650-88CD8AA31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C7EC399-4040-0EEE-ADF5-57D8A668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9F6B-C0A6-BD4B-A5CD-5F12CFE24CF7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4710871-BFFD-1BDD-DB24-688D0002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1C14385-23CB-B5EE-636B-50EF4B5A5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8204-D06E-F34A-9EE7-7E5116AF3A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12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35E47-7BC7-1E5F-3262-C15BEC3C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AA284B-84F5-3C74-C139-20D86AA1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9F6B-C0A6-BD4B-A5CD-5F12CFE24CF7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B204AE-D66A-17B9-166B-F9BE43018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A341DF-8533-8929-CBD6-1B0D8B33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8204-D06E-F34A-9EE7-7E5116AF3A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081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8704CB3-59F3-4B18-D82C-CAB4E203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9F6B-C0A6-BD4B-A5CD-5F12CFE24CF7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AFB602-1AE3-302B-0F13-6350D914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0AE98BE-B99A-7787-C0B3-623F3B10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8204-D06E-F34A-9EE7-7E5116AF3A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479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53A91-54BF-3EF5-2A63-998BF7A6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A7DC16-36C7-FEE9-F30E-EA35DF7D9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A60106-2757-111B-F04A-C124EFDF8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42C4D5-1981-9ECE-F28C-1D576C27E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9F6B-C0A6-BD4B-A5CD-5F12CFE24CF7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E6F3AF-2F06-A898-D2EF-98AD9FBF6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B484AD-EDE5-83F6-0C88-9805F211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8204-D06E-F34A-9EE7-7E5116AF3A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85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8565B-FAC3-2A15-9FB6-18B449FE1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2DB91A-0EA7-7B69-43D4-D2C84937D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9F2FFA-A81E-9AFB-1538-826FDC62E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C654C9-2FF6-A176-7BAB-58321FF3D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B9F6B-C0A6-BD4B-A5CD-5F12CFE24CF7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B34439-7070-06B7-3C70-8399DA26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8322CA-751D-2067-7C7B-5AAE45AF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B8204-D06E-F34A-9EE7-7E5116AF3A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724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2A0337-2CF3-F74E-8F84-B2457B43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914FCE-69F8-0105-5796-4EEAF48E1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32143-1355-E546-CA1B-9389CC167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B9F6B-C0A6-BD4B-A5CD-5F12CFE24CF7}" type="datetimeFigureOut">
              <a:rPr lang="fr-FR" smtClean="0"/>
              <a:t>01/08/2025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942D69-D535-537E-FEF7-E66DCAB72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750C8-36F0-FD5B-5D09-14F5F7C0B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B8204-D06E-F34A-9EE7-7E5116AF3A8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6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EB179-45EC-722F-6FFE-C4E5C2125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38D9E0F-7E09-D866-51A9-CEE7790590AE}"/>
              </a:ext>
            </a:extLst>
          </p:cNvPr>
          <p:cNvCxnSpPr/>
          <p:nvPr/>
        </p:nvCxnSpPr>
        <p:spPr>
          <a:xfrm>
            <a:off x="0" y="64999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ADE3957-276E-50E1-2A4C-3EFA9310608A}"/>
              </a:ext>
            </a:extLst>
          </p:cNvPr>
          <p:cNvSpPr/>
          <p:nvPr/>
        </p:nvSpPr>
        <p:spPr>
          <a:xfrm>
            <a:off x="719823" y="104660"/>
            <a:ext cx="1355073" cy="39660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Markets</a:t>
            </a:r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52933F3-A085-40EC-5371-ECB15F490DC9}"/>
              </a:ext>
            </a:extLst>
          </p:cNvPr>
          <p:cNvSpPr/>
          <p:nvPr/>
        </p:nvSpPr>
        <p:spPr>
          <a:xfrm>
            <a:off x="165253" y="112789"/>
            <a:ext cx="407624" cy="4076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8AE7039D-5B25-EDC8-A9B0-7E00EC81800E}"/>
              </a:ext>
            </a:extLst>
          </p:cNvPr>
          <p:cNvGraphicFramePr/>
          <p:nvPr/>
        </p:nvGraphicFramePr>
        <p:xfrm>
          <a:off x="3866919" y="1460002"/>
          <a:ext cx="8159827" cy="5194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3F22E859-D6CC-A55A-84E9-91E1AE0EDDCC}"/>
              </a:ext>
            </a:extLst>
          </p:cNvPr>
          <p:cNvSpPr txBox="1"/>
          <p:nvPr/>
        </p:nvSpPr>
        <p:spPr>
          <a:xfrm>
            <a:off x="2271530" y="109367"/>
            <a:ext cx="120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Portfolio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72E32A3-AA87-D7A3-B7AC-8C91DFFF3C4D}"/>
              </a:ext>
            </a:extLst>
          </p:cNvPr>
          <p:cNvSpPr txBox="1"/>
          <p:nvPr/>
        </p:nvSpPr>
        <p:spPr>
          <a:xfrm>
            <a:off x="4633203" y="1319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728D146-7AED-D4D7-1FA2-459CB93EAF16}"/>
              </a:ext>
            </a:extLst>
          </p:cNvPr>
          <p:cNvSpPr txBox="1"/>
          <p:nvPr/>
        </p:nvSpPr>
        <p:spPr>
          <a:xfrm>
            <a:off x="5793925" y="1319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Optimize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086C92C-3C99-DD4B-D9E2-63ADE2ABB16F}"/>
              </a:ext>
            </a:extLst>
          </p:cNvPr>
          <p:cNvSpPr txBox="1"/>
          <p:nvPr/>
        </p:nvSpPr>
        <p:spPr>
          <a:xfrm>
            <a:off x="6954647" y="1319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Backtest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75991B2-C0BA-876A-AE1D-D9C7522FC85C}"/>
              </a:ext>
            </a:extLst>
          </p:cNvPr>
          <p:cNvSpPr txBox="1"/>
          <p:nvPr/>
        </p:nvSpPr>
        <p:spPr>
          <a:xfrm>
            <a:off x="8070353" y="159477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Workflows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0FC8EB4-8EBB-2075-00A5-A1489F4A42A7}"/>
              </a:ext>
            </a:extLst>
          </p:cNvPr>
          <p:cNvSpPr txBox="1"/>
          <p:nvPr/>
        </p:nvSpPr>
        <p:spPr>
          <a:xfrm>
            <a:off x="3432252" y="120651"/>
            <a:ext cx="120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Screen</a:t>
            </a:r>
          </a:p>
        </p:txBody>
      </p:sp>
    </p:spTree>
    <p:extLst>
      <p:ext uri="{BB962C8B-B14F-4D97-AF65-F5344CB8AC3E}">
        <p14:creationId xmlns:p14="http://schemas.microsoft.com/office/powerpoint/2010/main" val="109231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85D4C90-F825-B1B6-B651-D8A27C4BD760}"/>
              </a:ext>
            </a:extLst>
          </p:cNvPr>
          <p:cNvCxnSpPr/>
          <p:nvPr/>
        </p:nvCxnSpPr>
        <p:spPr>
          <a:xfrm>
            <a:off x="0" y="64999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E1E1A8D1-5273-C0D2-4B0A-F50180DC9996}"/>
              </a:ext>
            </a:extLst>
          </p:cNvPr>
          <p:cNvSpPr/>
          <p:nvPr/>
        </p:nvSpPr>
        <p:spPr>
          <a:xfrm>
            <a:off x="1883884" y="121186"/>
            <a:ext cx="1355073" cy="39660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Portfolio</a:t>
            </a: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F34BAA50-3CA2-EDD3-6A5C-950762839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683541"/>
              </p:ext>
            </p:extLst>
          </p:nvPr>
        </p:nvGraphicFramePr>
        <p:xfrm>
          <a:off x="165253" y="793214"/>
          <a:ext cx="3223044" cy="5860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74348">
                  <a:extLst>
                    <a:ext uri="{9D8B030D-6E8A-4147-A177-3AD203B41FA5}">
                      <a16:colId xmlns:a16="http://schemas.microsoft.com/office/drawing/2014/main" val="973925909"/>
                    </a:ext>
                  </a:extLst>
                </a:gridCol>
                <a:gridCol w="1074348">
                  <a:extLst>
                    <a:ext uri="{9D8B030D-6E8A-4147-A177-3AD203B41FA5}">
                      <a16:colId xmlns:a16="http://schemas.microsoft.com/office/drawing/2014/main" val="2772417656"/>
                    </a:ext>
                  </a:extLst>
                </a:gridCol>
                <a:gridCol w="1074348">
                  <a:extLst>
                    <a:ext uri="{9D8B030D-6E8A-4147-A177-3AD203B41FA5}">
                      <a16:colId xmlns:a16="http://schemas.microsoft.com/office/drawing/2014/main" val="1444015276"/>
                    </a:ext>
                  </a:extLst>
                </a:gridCol>
              </a:tblGrid>
              <a:tr h="795151">
                <a:tc>
                  <a:txBody>
                    <a:bodyPr/>
                    <a:lstStyle/>
                    <a:p>
                      <a:r>
                        <a:rPr lang="fr-FR" dirty="0" err="1"/>
                        <a:t>Ticker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253666"/>
                  </a:ext>
                </a:extLst>
              </a:tr>
              <a:tr h="72368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93863"/>
                  </a:ext>
                </a:extLst>
              </a:tr>
              <a:tr h="72368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63970"/>
                  </a:ext>
                </a:extLst>
              </a:tr>
              <a:tr h="72368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61055"/>
                  </a:ext>
                </a:extLst>
              </a:tr>
              <a:tr h="72368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36568"/>
                  </a:ext>
                </a:extLst>
              </a:tr>
              <a:tr h="72368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884695"/>
                  </a:ext>
                </a:extLst>
              </a:tr>
              <a:tr h="72368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144092"/>
                  </a:ext>
                </a:extLst>
              </a:tr>
              <a:tr h="723687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921322"/>
                  </a:ext>
                </a:extLst>
              </a:tr>
            </a:tbl>
          </a:graphicData>
        </a:graphic>
      </p:graphicFrame>
      <p:sp>
        <p:nvSpPr>
          <p:cNvPr id="9" name="Ellipse 8">
            <a:extLst>
              <a:ext uri="{FF2B5EF4-FFF2-40B4-BE49-F238E27FC236}">
                <a16:creationId xmlns:a16="http://schemas.microsoft.com/office/drawing/2014/main" id="{A7C445DC-D4B6-9385-2F2C-C421B86BBA91}"/>
              </a:ext>
            </a:extLst>
          </p:cNvPr>
          <p:cNvSpPr/>
          <p:nvPr/>
        </p:nvSpPr>
        <p:spPr>
          <a:xfrm>
            <a:off x="165253" y="110169"/>
            <a:ext cx="407624" cy="4076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230E828-F55B-9505-DA0F-3B1D48CD05E2}"/>
              </a:ext>
            </a:extLst>
          </p:cNvPr>
          <p:cNvSpPr txBox="1"/>
          <p:nvPr/>
        </p:nvSpPr>
        <p:spPr>
          <a:xfrm>
            <a:off x="3866920" y="87033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highlight>
                  <a:srgbClr val="000000"/>
                </a:highlight>
              </a:rPr>
              <a:t>Plot 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3F1EE98-3E44-2368-BE01-7C18AAD55B64}"/>
              </a:ext>
            </a:extLst>
          </p:cNvPr>
          <p:cNvSpPr txBox="1"/>
          <p:nvPr/>
        </p:nvSpPr>
        <p:spPr>
          <a:xfrm>
            <a:off x="4720004" y="87033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Plot 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6BF785E-9D4B-935C-0417-E2883C6E8C6A}"/>
              </a:ext>
            </a:extLst>
          </p:cNvPr>
          <p:cNvSpPr txBox="1"/>
          <p:nvPr/>
        </p:nvSpPr>
        <p:spPr>
          <a:xfrm>
            <a:off x="5573088" y="87033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Plot 3</a:t>
            </a: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2E86B475-06FB-3F2F-3399-A8B7FAF6DD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75868"/>
              </p:ext>
            </p:extLst>
          </p:nvPr>
        </p:nvGraphicFramePr>
        <p:xfrm>
          <a:off x="3866919" y="1460002"/>
          <a:ext cx="8159827" cy="5194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3E3F5AFC-8ECA-E66F-54A3-7ECFC53686A7}"/>
              </a:ext>
            </a:extLst>
          </p:cNvPr>
          <p:cNvSpPr txBox="1"/>
          <p:nvPr/>
        </p:nvSpPr>
        <p:spPr>
          <a:xfrm>
            <a:off x="3514268" y="134823"/>
            <a:ext cx="120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Screen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5A4441F-F21D-5AC2-4546-E764F62A649F}"/>
              </a:ext>
            </a:extLst>
          </p:cNvPr>
          <p:cNvSpPr txBox="1"/>
          <p:nvPr/>
        </p:nvSpPr>
        <p:spPr>
          <a:xfrm>
            <a:off x="4501000" y="134823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4FCAD1-44FC-7EDE-2949-16212EFB46C4}"/>
              </a:ext>
            </a:extLst>
          </p:cNvPr>
          <p:cNvSpPr txBox="1"/>
          <p:nvPr/>
        </p:nvSpPr>
        <p:spPr>
          <a:xfrm>
            <a:off x="5661722" y="134823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Optimize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F64228D-7A65-92FE-EAD5-59E04C426319}"/>
              </a:ext>
            </a:extLst>
          </p:cNvPr>
          <p:cNvSpPr txBox="1"/>
          <p:nvPr/>
        </p:nvSpPr>
        <p:spPr>
          <a:xfrm>
            <a:off x="6822444" y="134823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Backtest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9CD4385-B57F-9F0C-A16D-CFD379E7AB17}"/>
              </a:ext>
            </a:extLst>
          </p:cNvPr>
          <p:cNvSpPr txBox="1"/>
          <p:nvPr/>
        </p:nvSpPr>
        <p:spPr>
          <a:xfrm>
            <a:off x="7938150" y="134823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Workflows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C88E6BD-32A6-517A-01C1-9691B0F65025}"/>
              </a:ext>
            </a:extLst>
          </p:cNvPr>
          <p:cNvSpPr txBox="1"/>
          <p:nvPr/>
        </p:nvSpPr>
        <p:spPr>
          <a:xfrm>
            <a:off x="688665" y="134823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Markets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456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0F139-ADF8-40D9-8911-2CE9C01F3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6F7B5931-A7CF-1037-75A5-60D7FE1EEF93}"/>
              </a:ext>
            </a:extLst>
          </p:cNvPr>
          <p:cNvCxnSpPr/>
          <p:nvPr/>
        </p:nvCxnSpPr>
        <p:spPr>
          <a:xfrm>
            <a:off x="0" y="64999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46813A0-ED30-E883-76D2-C5A878A75557}"/>
              </a:ext>
            </a:extLst>
          </p:cNvPr>
          <p:cNvSpPr/>
          <p:nvPr/>
        </p:nvSpPr>
        <p:spPr>
          <a:xfrm>
            <a:off x="3059824" y="118298"/>
            <a:ext cx="1355073" cy="39660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Screen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A43A6F29-FF43-E6AE-CC8E-173F525A8842}"/>
              </a:ext>
            </a:extLst>
          </p:cNvPr>
          <p:cNvSpPr/>
          <p:nvPr/>
        </p:nvSpPr>
        <p:spPr>
          <a:xfrm>
            <a:off x="165253" y="112789"/>
            <a:ext cx="407624" cy="4076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E695BE00-138C-6858-DA35-1978DCD166BE}"/>
              </a:ext>
            </a:extLst>
          </p:cNvPr>
          <p:cNvGraphicFramePr/>
          <p:nvPr/>
        </p:nvGraphicFramePr>
        <p:xfrm>
          <a:off x="3866919" y="1460002"/>
          <a:ext cx="8159827" cy="5194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36A4AB9F-5195-69EF-2C22-89CAF2B77F0D}"/>
              </a:ext>
            </a:extLst>
          </p:cNvPr>
          <p:cNvSpPr txBox="1"/>
          <p:nvPr/>
        </p:nvSpPr>
        <p:spPr>
          <a:xfrm>
            <a:off x="1878988" y="131935"/>
            <a:ext cx="120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Portfolio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A2450F-38F9-2B9D-7110-C22946E3872D}"/>
              </a:ext>
            </a:extLst>
          </p:cNvPr>
          <p:cNvSpPr txBox="1"/>
          <p:nvPr/>
        </p:nvSpPr>
        <p:spPr>
          <a:xfrm>
            <a:off x="4633203" y="1319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53655D6-0F00-048B-8065-E42E4F32291B}"/>
              </a:ext>
            </a:extLst>
          </p:cNvPr>
          <p:cNvSpPr txBox="1"/>
          <p:nvPr/>
        </p:nvSpPr>
        <p:spPr>
          <a:xfrm>
            <a:off x="5793925" y="1319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Optimize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CB59C2-6F04-1BC1-2D03-54626AFDFD1A}"/>
              </a:ext>
            </a:extLst>
          </p:cNvPr>
          <p:cNvSpPr txBox="1"/>
          <p:nvPr/>
        </p:nvSpPr>
        <p:spPr>
          <a:xfrm>
            <a:off x="6954647" y="1319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Backtest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9213470-FDD6-7967-8E94-4184B4782FD4}"/>
              </a:ext>
            </a:extLst>
          </p:cNvPr>
          <p:cNvSpPr txBox="1"/>
          <p:nvPr/>
        </p:nvSpPr>
        <p:spPr>
          <a:xfrm>
            <a:off x="8070353" y="159477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Workflows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7457DD5-A0CE-60D6-3178-00333D272485}"/>
              </a:ext>
            </a:extLst>
          </p:cNvPr>
          <p:cNvSpPr txBox="1"/>
          <p:nvPr/>
        </p:nvSpPr>
        <p:spPr>
          <a:xfrm>
            <a:off x="801613" y="131935"/>
            <a:ext cx="120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Markets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4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58403-E9D1-07CF-D899-9EE136794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2D74A76-D401-86B0-3774-84411670BD75}"/>
              </a:ext>
            </a:extLst>
          </p:cNvPr>
          <p:cNvCxnSpPr/>
          <p:nvPr/>
        </p:nvCxnSpPr>
        <p:spPr>
          <a:xfrm>
            <a:off x="0" y="64999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1CA8C9DF-4A01-873E-9BFA-5456232EEC49}"/>
              </a:ext>
            </a:extLst>
          </p:cNvPr>
          <p:cNvSpPr/>
          <p:nvPr/>
        </p:nvSpPr>
        <p:spPr>
          <a:xfrm>
            <a:off x="2903061" y="102040"/>
            <a:ext cx="1355073" cy="39660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Compare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7335249-FB2B-0F06-20AF-75B23E1237D7}"/>
              </a:ext>
            </a:extLst>
          </p:cNvPr>
          <p:cNvSpPr/>
          <p:nvPr/>
        </p:nvSpPr>
        <p:spPr>
          <a:xfrm>
            <a:off x="165253" y="110169"/>
            <a:ext cx="407624" cy="4076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B4B04A5-E5B7-1B72-996B-4437FE3771C1}"/>
              </a:ext>
            </a:extLst>
          </p:cNvPr>
          <p:cNvSpPr txBox="1"/>
          <p:nvPr/>
        </p:nvSpPr>
        <p:spPr>
          <a:xfrm>
            <a:off x="1912929" y="115411"/>
            <a:ext cx="120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Screen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1307DA2-2FE4-5626-72B5-DA0ACE3543BF}"/>
              </a:ext>
            </a:extLst>
          </p:cNvPr>
          <p:cNvSpPr txBox="1"/>
          <p:nvPr/>
        </p:nvSpPr>
        <p:spPr>
          <a:xfrm>
            <a:off x="768675" y="12931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Portfolio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805F6FB-D678-297A-A1F1-4F2EB544D3E8}"/>
              </a:ext>
            </a:extLst>
          </p:cNvPr>
          <p:cNvSpPr txBox="1"/>
          <p:nvPr/>
        </p:nvSpPr>
        <p:spPr>
          <a:xfrm>
            <a:off x="4549019" y="159478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Optimize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CAD367-5C26-CB60-DF00-190E99F463A2}"/>
              </a:ext>
            </a:extLst>
          </p:cNvPr>
          <p:cNvSpPr txBox="1"/>
          <p:nvPr/>
        </p:nvSpPr>
        <p:spPr>
          <a:xfrm>
            <a:off x="5709741" y="159478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Backtest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56A33FF-AAA6-9BBB-1E90-75B23274A342}"/>
              </a:ext>
            </a:extLst>
          </p:cNvPr>
          <p:cNvSpPr txBox="1"/>
          <p:nvPr/>
        </p:nvSpPr>
        <p:spPr>
          <a:xfrm>
            <a:off x="6825447" y="159477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Workflows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36EBBC8D-B86A-FFAB-2676-6F39404C1E45}"/>
              </a:ext>
            </a:extLst>
          </p:cNvPr>
          <p:cNvCxnSpPr/>
          <p:nvPr/>
        </p:nvCxnSpPr>
        <p:spPr>
          <a:xfrm>
            <a:off x="3888954" y="649995"/>
            <a:ext cx="0" cy="620800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648893A-A0F4-F343-86AC-DC747A03DBDB}"/>
              </a:ext>
            </a:extLst>
          </p:cNvPr>
          <p:cNvSpPr txBox="1"/>
          <p:nvPr/>
        </p:nvSpPr>
        <p:spPr>
          <a:xfrm>
            <a:off x="4340646" y="1002535"/>
            <a:ext cx="103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5B51EA8-DCE3-CE51-23FB-A31233DFD777}"/>
              </a:ext>
            </a:extLst>
          </p:cNvPr>
          <p:cNvSpPr txBox="1"/>
          <p:nvPr/>
        </p:nvSpPr>
        <p:spPr>
          <a:xfrm>
            <a:off x="5468927" y="1002535"/>
            <a:ext cx="103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Plot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133C367-0CBA-42E3-C2D6-8DA6FA7FFB9B}"/>
              </a:ext>
            </a:extLst>
          </p:cNvPr>
          <p:cNvSpPr txBox="1"/>
          <p:nvPr/>
        </p:nvSpPr>
        <p:spPr>
          <a:xfrm>
            <a:off x="55084" y="925417"/>
            <a:ext cx="103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Ticker</a:t>
            </a:r>
            <a:r>
              <a:rPr lang="fr-FR" dirty="0"/>
              <a:t>: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73842AA-D50A-21DD-229F-B56278F399DB}"/>
              </a:ext>
            </a:extLst>
          </p:cNvPr>
          <p:cNvSpPr txBox="1"/>
          <p:nvPr/>
        </p:nvSpPr>
        <p:spPr>
          <a:xfrm>
            <a:off x="936434" y="925417"/>
            <a:ext cx="1564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MSFT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867820-113A-4A67-FDA8-CB7B3DAC6983}"/>
              </a:ext>
            </a:extLst>
          </p:cNvPr>
          <p:cNvSpPr/>
          <p:nvPr/>
        </p:nvSpPr>
        <p:spPr>
          <a:xfrm>
            <a:off x="2500829" y="925417"/>
            <a:ext cx="3912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A9E367F-3949-EFFC-1B77-2778830BCC88}"/>
              </a:ext>
            </a:extLst>
          </p:cNvPr>
          <p:cNvSpPr/>
          <p:nvPr/>
        </p:nvSpPr>
        <p:spPr>
          <a:xfrm>
            <a:off x="3113880" y="925417"/>
            <a:ext cx="36745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+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902066-AC96-90C5-D649-3FE98CB753DC}"/>
              </a:ext>
            </a:extLst>
          </p:cNvPr>
          <p:cNvSpPr/>
          <p:nvPr/>
        </p:nvSpPr>
        <p:spPr>
          <a:xfrm>
            <a:off x="165253" y="1465243"/>
            <a:ext cx="3492347" cy="51999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5C05AE-90B6-8F4A-51FB-E22AC4E71DAE}"/>
              </a:ext>
            </a:extLst>
          </p:cNvPr>
          <p:cNvSpPr/>
          <p:nvPr/>
        </p:nvSpPr>
        <p:spPr>
          <a:xfrm>
            <a:off x="165253" y="1465243"/>
            <a:ext cx="3492347" cy="960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69C525-26BD-B61C-CE1A-6634F3FE5263}"/>
              </a:ext>
            </a:extLst>
          </p:cNvPr>
          <p:cNvSpPr/>
          <p:nvPr/>
        </p:nvSpPr>
        <p:spPr>
          <a:xfrm>
            <a:off x="165252" y="2425547"/>
            <a:ext cx="3492347" cy="960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9B3BA3D-10CF-FBB7-E44A-898B82243D75}"/>
              </a:ext>
            </a:extLst>
          </p:cNvPr>
          <p:cNvSpPr/>
          <p:nvPr/>
        </p:nvSpPr>
        <p:spPr>
          <a:xfrm>
            <a:off x="3213147" y="1945395"/>
            <a:ext cx="36745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3EB9BED3-696A-17D2-AEC9-F3892BF2075B}"/>
              </a:ext>
            </a:extLst>
          </p:cNvPr>
          <p:cNvSpPr/>
          <p:nvPr/>
        </p:nvSpPr>
        <p:spPr>
          <a:xfrm>
            <a:off x="3206774" y="2945308"/>
            <a:ext cx="36745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-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3E9B851-95B8-50FF-4C38-7A95E26C52C8}"/>
              </a:ext>
            </a:extLst>
          </p:cNvPr>
          <p:cNvSpPr txBox="1"/>
          <p:nvPr/>
        </p:nvSpPr>
        <p:spPr>
          <a:xfrm>
            <a:off x="282660" y="1519544"/>
            <a:ext cx="103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AAPL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AC3BC428-BF94-712B-9003-30B8D0B8DC24}"/>
              </a:ext>
            </a:extLst>
          </p:cNvPr>
          <p:cNvSpPr txBox="1"/>
          <p:nvPr/>
        </p:nvSpPr>
        <p:spPr>
          <a:xfrm>
            <a:off x="250882" y="2536367"/>
            <a:ext cx="103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GOOG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A96A31F-54D1-7142-D141-F9B09451E48E}"/>
              </a:ext>
            </a:extLst>
          </p:cNvPr>
          <p:cNvSpPr txBox="1"/>
          <p:nvPr/>
        </p:nvSpPr>
        <p:spPr>
          <a:xfrm>
            <a:off x="2666947" y="1500065"/>
            <a:ext cx="103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$212.54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974A84C-19AF-6C97-FB36-54105A57039E}"/>
              </a:ext>
            </a:extLst>
          </p:cNvPr>
          <p:cNvSpPr txBox="1"/>
          <p:nvPr/>
        </p:nvSpPr>
        <p:spPr>
          <a:xfrm>
            <a:off x="2688981" y="2482066"/>
            <a:ext cx="103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$175.82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355E0EC-CF89-335F-B519-9D0044191DD0}"/>
              </a:ext>
            </a:extLst>
          </p:cNvPr>
          <p:cNvSpPr txBox="1"/>
          <p:nvPr/>
        </p:nvSpPr>
        <p:spPr>
          <a:xfrm>
            <a:off x="250882" y="2937105"/>
            <a:ext cx="135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Google, </a:t>
            </a:r>
            <a:r>
              <a:rPr lang="fr-FR" dirty="0" err="1"/>
              <a:t>Inc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33BA0C6-9897-9E58-86A6-B8BD2FFDC0E6}"/>
              </a:ext>
            </a:extLst>
          </p:cNvPr>
          <p:cNvSpPr txBox="1"/>
          <p:nvPr/>
        </p:nvSpPr>
        <p:spPr>
          <a:xfrm>
            <a:off x="279721" y="1911256"/>
            <a:ext cx="135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Apple, </a:t>
            </a:r>
            <a:r>
              <a:rPr lang="fr-FR" dirty="0" err="1"/>
              <a:t>Inc</a:t>
            </a:r>
            <a:endParaRPr lang="fr-FR" dirty="0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824708D-3E2D-D406-BA10-9DDA79194DBB}"/>
              </a:ext>
            </a:extLst>
          </p:cNvPr>
          <p:cNvCxnSpPr/>
          <p:nvPr/>
        </p:nvCxnSpPr>
        <p:spPr>
          <a:xfrm>
            <a:off x="5376231" y="100253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6BCF8760-65E5-8ADC-C9F9-D541DA15E1ED}"/>
              </a:ext>
            </a:extLst>
          </p:cNvPr>
          <p:cNvCxnSpPr>
            <a:cxnSpLocks/>
          </p:cNvCxnSpPr>
          <p:nvPr/>
        </p:nvCxnSpPr>
        <p:spPr>
          <a:xfrm>
            <a:off x="5376231" y="1002535"/>
            <a:ext cx="7197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C2FFC43E-9C97-584C-F09E-3D9F6D12C43C}"/>
              </a:ext>
            </a:extLst>
          </p:cNvPr>
          <p:cNvCxnSpPr>
            <a:cxnSpLocks/>
          </p:cNvCxnSpPr>
          <p:nvPr/>
        </p:nvCxnSpPr>
        <p:spPr>
          <a:xfrm>
            <a:off x="6096000" y="1002535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FC04A2FA-3BEF-6105-49F0-5C03CF47DE5F}"/>
              </a:ext>
            </a:extLst>
          </p:cNvPr>
          <p:cNvCxnSpPr/>
          <p:nvPr/>
        </p:nvCxnSpPr>
        <p:spPr>
          <a:xfrm flipH="1">
            <a:off x="4258134" y="1371867"/>
            <a:ext cx="11180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130EDB49-A805-6400-3E61-0A0AA9D0FD9F}"/>
              </a:ext>
            </a:extLst>
          </p:cNvPr>
          <p:cNvCxnSpPr/>
          <p:nvPr/>
        </p:nvCxnSpPr>
        <p:spPr>
          <a:xfrm>
            <a:off x="4258134" y="1371867"/>
            <a:ext cx="0" cy="5293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FC1B5ED-52D2-D666-750F-A1CC5650B99B}"/>
              </a:ext>
            </a:extLst>
          </p:cNvPr>
          <p:cNvCxnSpPr/>
          <p:nvPr/>
        </p:nvCxnSpPr>
        <p:spPr>
          <a:xfrm>
            <a:off x="4258134" y="6665205"/>
            <a:ext cx="75739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F0E87841-463A-0632-E01A-680D728130BE}"/>
              </a:ext>
            </a:extLst>
          </p:cNvPr>
          <p:cNvCxnSpPr>
            <a:cxnSpLocks/>
          </p:cNvCxnSpPr>
          <p:nvPr/>
        </p:nvCxnSpPr>
        <p:spPr>
          <a:xfrm>
            <a:off x="11832116" y="1371867"/>
            <a:ext cx="0" cy="52933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39D7D8BA-9DFF-B793-5D96-8C4B59A6063E}"/>
              </a:ext>
            </a:extLst>
          </p:cNvPr>
          <p:cNvCxnSpPr>
            <a:cxnSpLocks/>
          </p:cNvCxnSpPr>
          <p:nvPr/>
        </p:nvCxnSpPr>
        <p:spPr>
          <a:xfrm>
            <a:off x="6096000" y="1371867"/>
            <a:ext cx="57361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ZoneTexte 58">
            <a:extLst>
              <a:ext uri="{FF2B5EF4-FFF2-40B4-BE49-F238E27FC236}">
                <a16:creationId xmlns:a16="http://schemas.microsoft.com/office/drawing/2014/main" id="{A5A51822-2AEE-3C81-171B-7BA698E2B617}"/>
              </a:ext>
            </a:extLst>
          </p:cNvPr>
          <p:cNvSpPr txBox="1"/>
          <p:nvPr/>
        </p:nvSpPr>
        <p:spPr>
          <a:xfrm>
            <a:off x="4432452" y="1500065"/>
            <a:ext cx="1035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Base: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F6971946-F7F7-044C-713E-D400C7C109C6}"/>
              </a:ext>
            </a:extLst>
          </p:cNvPr>
          <p:cNvSpPr txBox="1"/>
          <p:nvPr/>
        </p:nvSpPr>
        <p:spPr>
          <a:xfrm>
            <a:off x="5313802" y="1500065"/>
            <a:ext cx="15643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01/07/2015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A301673-114B-ED82-F691-C701E5994CBA}"/>
              </a:ext>
            </a:extLst>
          </p:cNvPr>
          <p:cNvSpPr/>
          <p:nvPr/>
        </p:nvSpPr>
        <p:spPr>
          <a:xfrm>
            <a:off x="6878197" y="1500065"/>
            <a:ext cx="3912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/>
              <a:t>V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680298BC-41B8-21A0-230C-0AE3E2EF6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9" y="1987550"/>
            <a:ext cx="7545863" cy="4546372"/>
          </a:xfrm>
          <a:prstGeom prst="rect">
            <a:avLst/>
          </a:prstGeom>
        </p:spPr>
      </p:pic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DA82DED8-9E69-52D9-F94C-AC32F9E64D3C}"/>
              </a:ext>
            </a:extLst>
          </p:cNvPr>
          <p:cNvSpPr/>
          <p:nvPr/>
        </p:nvSpPr>
        <p:spPr>
          <a:xfrm>
            <a:off x="2759481" y="1945395"/>
            <a:ext cx="36745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♥︎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041E1AFF-391F-7A10-5ED7-36EBF4E4B782}"/>
              </a:ext>
            </a:extLst>
          </p:cNvPr>
          <p:cNvSpPr/>
          <p:nvPr/>
        </p:nvSpPr>
        <p:spPr>
          <a:xfrm>
            <a:off x="2755083" y="2945308"/>
            <a:ext cx="36745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♥︎</a:t>
            </a:r>
          </a:p>
        </p:txBody>
      </p:sp>
    </p:spTree>
    <p:extLst>
      <p:ext uri="{BB962C8B-B14F-4D97-AF65-F5344CB8AC3E}">
        <p14:creationId xmlns:p14="http://schemas.microsoft.com/office/powerpoint/2010/main" val="20638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5D5DA-BF92-3B4B-0BE0-9058BEBB1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3500B48-FAE2-4ADA-0EF1-AD79DFC16964}"/>
              </a:ext>
            </a:extLst>
          </p:cNvPr>
          <p:cNvCxnSpPr/>
          <p:nvPr/>
        </p:nvCxnSpPr>
        <p:spPr>
          <a:xfrm>
            <a:off x="0" y="64999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D97D90B-254A-33CE-8F27-23D699D1A8AB}"/>
              </a:ext>
            </a:extLst>
          </p:cNvPr>
          <p:cNvSpPr/>
          <p:nvPr/>
        </p:nvSpPr>
        <p:spPr>
          <a:xfrm>
            <a:off x="3059824" y="118298"/>
            <a:ext cx="1355073" cy="39660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Screen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3B91152-C08C-A0CE-F963-0905F79AFFE0}"/>
              </a:ext>
            </a:extLst>
          </p:cNvPr>
          <p:cNvSpPr/>
          <p:nvPr/>
        </p:nvSpPr>
        <p:spPr>
          <a:xfrm>
            <a:off x="165253" y="112789"/>
            <a:ext cx="407624" cy="4076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19271171-F63D-38FF-E545-F9DF1F1DACA5}"/>
              </a:ext>
            </a:extLst>
          </p:cNvPr>
          <p:cNvGraphicFramePr/>
          <p:nvPr/>
        </p:nvGraphicFramePr>
        <p:xfrm>
          <a:off x="3866919" y="1460002"/>
          <a:ext cx="8159827" cy="5194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C36AD517-E705-968B-2774-B598721E4EBC}"/>
              </a:ext>
            </a:extLst>
          </p:cNvPr>
          <p:cNvSpPr txBox="1"/>
          <p:nvPr/>
        </p:nvSpPr>
        <p:spPr>
          <a:xfrm>
            <a:off x="1878988" y="131935"/>
            <a:ext cx="120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Portfolio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06C171B-6C62-6C80-1704-056423B25B60}"/>
              </a:ext>
            </a:extLst>
          </p:cNvPr>
          <p:cNvSpPr txBox="1"/>
          <p:nvPr/>
        </p:nvSpPr>
        <p:spPr>
          <a:xfrm>
            <a:off x="4633203" y="1319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2D07DFE-D1C7-F719-7EBC-F25724BF6611}"/>
              </a:ext>
            </a:extLst>
          </p:cNvPr>
          <p:cNvSpPr txBox="1"/>
          <p:nvPr/>
        </p:nvSpPr>
        <p:spPr>
          <a:xfrm>
            <a:off x="5793925" y="1319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Optimize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CEF87A3-1595-850D-6083-ACEA133402EE}"/>
              </a:ext>
            </a:extLst>
          </p:cNvPr>
          <p:cNvSpPr txBox="1"/>
          <p:nvPr/>
        </p:nvSpPr>
        <p:spPr>
          <a:xfrm>
            <a:off x="6954647" y="1319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Backtest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EF67DF2-836A-5E5F-130B-656315E11E4D}"/>
              </a:ext>
            </a:extLst>
          </p:cNvPr>
          <p:cNvSpPr txBox="1"/>
          <p:nvPr/>
        </p:nvSpPr>
        <p:spPr>
          <a:xfrm>
            <a:off x="8070353" y="159477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Workflows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1E86E41-577A-A3B0-8942-1FA5A398AE40}"/>
              </a:ext>
            </a:extLst>
          </p:cNvPr>
          <p:cNvSpPr txBox="1"/>
          <p:nvPr/>
        </p:nvSpPr>
        <p:spPr>
          <a:xfrm>
            <a:off x="801613" y="131935"/>
            <a:ext cx="120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Markets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548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7D68E-48CC-FF3A-E925-A5062220A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466A2D95-4799-BB85-4EEB-51CE0C725C0A}"/>
              </a:ext>
            </a:extLst>
          </p:cNvPr>
          <p:cNvCxnSpPr/>
          <p:nvPr/>
        </p:nvCxnSpPr>
        <p:spPr>
          <a:xfrm>
            <a:off x="0" y="64999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C7D7C3F1-45BC-1425-6B8A-88D4FFBFE704}"/>
              </a:ext>
            </a:extLst>
          </p:cNvPr>
          <p:cNvSpPr/>
          <p:nvPr/>
        </p:nvSpPr>
        <p:spPr>
          <a:xfrm>
            <a:off x="3059824" y="118298"/>
            <a:ext cx="1355073" cy="39660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Screen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116CBE8-92BC-0D6D-2EB8-E26DDFDF2020}"/>
              </a:ext>
            </a:extLst>
          </p:cNvPr>
          <p:cNvSpPr/>
          <p:nvPr/>
        </p:nvSpPr>
        <p:spPr>
          <a:xfrm>
            <a:off x="165253" y="112789"/>
            <a:ext cx="407624" cy="4076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A211E0DB-3A88-3930-8F18-93B233A29600}"/>
              </a:ext>
            </a:extLst>
          </p:cNvPr>
          <p:cNvGraphicFramePr/>
          <p:nvPr/>
        </p:nvGraphicFramePr>
        <p:xfrm>
          <a:off x="3866919" y="1460002"/>
          <a:ext cx="8159827" cy="5194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B6479746-DD2E-BE7C-C519-171387AD9850}"/>
              </a:ext>
            </a:extLst>
          </p:cNvPr>
          <p:cNvSpPr txBox="1"/>
          <p:nvPr/>
        </p:nvSpPr>
        <p:spPr>
          <a:xfrm>
            <a:off x="1878988" y="131935"/>
            <a:ext cx="120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Portfolio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255C5F8-862B-D636-F259-188A32F22AA9}"/>
              </a:ext>
            </a:extLst>
          </p:cNvPr>
          <p:cNvSpPr txBox="1"/>
          <p:nvPr/>
        </p:nvSpPr>
        <p:spPr>
          <a:xfrm>
            <a:off x="4633203" y="1319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E36935E-6C9E-896E-ACEB-92B35F238160}"/>
              </a:ext>
            </a:extLst>
          </p:cNvPr>
          <p:cNvSpPr txBox="1"/>
          <p:nvPr/>
        </p:nvSpPr>
        <p:spPr>
          <a:xfrm>
            <a:off x="5793925" y="1319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Optimize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67573B-903C-031A-728B-9D25385B68A1}"/>
              </a:ext>
            </a:extLst>
          </p:cNvPr>
          <p:cNvSpPr txBox="1"/>
          <p:nvPr/>
        </p:nvSpPr>
        <p:spPr>
          <a:xfrm>
            <a:off x="6954647" y="1319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Backtest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E51B40-4C18-280E-18CD-797A92E98FD4}"/>
              </a:ext>
            </a:extLst>
          </p:cNvPr>
          <p:cNvSpPr txBox="1"/>
          <p:nvPr/>
        </p:nvSpPr>
        <p:spPr>
          <a:xfrm>
            <a:off x="8070353" y="159477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Workflows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200C855-04B0-38EE-A9FA-6E31EB3DBA21}"/>
              </a:ext>
            </a:extLst>
          </p:cNvPr>
          <p:cNvSpPr txBox="1"/>
          <p:nvPr/>
        </p:nvSpPr>
        <p:spPr>
          <a:xfrm>
            <a:off x="801613" y="131935"/>
            <a:ext cx="120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Markets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958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A7A5C-5B1C-7538-D7AC-325808B9E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DD3CE67-2B42-F64D-C728-28DB5CFD87F6}"/>
              </a:ext>
            </a:extLst>
          </p:cNvPr>
          <p:cNvCxnSpPr/>
          <p:nvPr/>
        </p:nvCxnSpPr>
        <p:spPr>
          <a:xfrm>
            <a:off x="0" y="649995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496050B-713F-85D4-5651-6C51C9FAF646}"/>
              </a:ext>
            </a:extLst>
          </p:cNvPr>
          <p:cNvSpPr/>
          <p:nvPr/>
        </p:nvSpPr>
        <p:spPr>
          <a:xfrm>
            <a:off x="3059824" y="118298"/>
            <a:ext cx="1355073" cy="396607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Screen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4F6089-6342-A610-CB43-181727CC4140}"/>
              </a:ext>
            </a:extLst>
          </p:cNvPr>
          <p:cNvSpPr/>
          <p:nvPr/>
        </p:nvSpPr>
        <p:spPr>
          <a:xfrm>
            <a:off x="165253" y="112789"/>
            <a:ext cx="407624" cy="4076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</a:t>
            </a:r>
          </a:p>
        </p:txBody>
      </p:sp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ADB9AB12-8167-332C-5ACB-98E91280A167}"/>
              </a:ext>
            </a:extLst>
          </p:cNvPr>
          <p:cNvGraphicFramePr/>
          <p:nvPr/>
        </p:nvGraphicFramePr>
        <p:xfrm>
          <a:off x="3866919" y="1460002"/>
          <a:ext cx="8159827" cy="5194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CAD80AE7-645C-C122-8F38-6F07EB2F7545}"/>
              </a:ext>
            </a:extLst>
          </p:cNvPr>
          <p:cNvSpPr txBox="1"/>
          <p:nvPr/>
        </p:nvSpPr>
        <p:spPr>
          <a:xfrm>
            <a:off x="1878988" y="131935"/>
            <a:ext cx="120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Portfolio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1A1BBE4-32EE-5C9D-12BB-625AB1D6C0B1}"/>
              </a:ext>
            </a:extLst>
          </p:cNvPr>
          <p:cNvSpPr txBox="1"/>
          <p:nvPr/>
        </p:nvSpPr>
        <p:spPr>
          <a:xfrm>
            <a:off x="4633203" y="1319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Compare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64165BF-2934-0D59-A885-4845F627E29D}"/>
              </a:ext>
            </a:extLst>
          </p:cNvPr>
          <p:cNvSpPr txBox="1"/>
          <p:nvPr/>
        </p:nvSpPr>
        <p:spPr>
          <a:xfrm>
            <a:off x="5793925" y="1319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Optimize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1C628B1-E606-5728-36DE-9028C6C89D12}"/>
              </a:ext>
            </a:extLst>
          </p:cNvPr>
          <p:cNvSpPr txBox="1"/>
          <p:nvPr/>
        </p:nvSpPr>
        <p:spPr>
          <a:xfrm>
            <a:off x="6954647" y="131935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Backtest</a:t>
            </a:r>
            <a:endParaRPr lang="fr-FR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FFC70E5-ED1C-77E2-F607-35EFEF9793DA}"/>
              </a:ext>
            </a:extLst>
          </p:cNvPr>
          <p:cNvSpPr txBox="1"/>
          <p:nvPr/>
        </p:nvSpPr>
        <p:spPr>
          <a:xfrm>
            <a:off x="8070353" y="159477"/>
            <a:ext cx="183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Workflows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CB14E33-5581-E31E-CEED-C0509180D461}"/>
              </a:ext>
            </a:extLst>
          </p:cNvPr>
          <p:cNvSpPr txBox="1"/>
          <p:nvPr/>
        </p:nvSpPr>
        <p:spPr>
          <a:xfrm>
            <a:off x="801613" y="131935"/>
            <a:ext cx="1200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Markets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990971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98</Words>
  <Application>Microsoft Macintosh PowerPoint</Application>
  <PresentationFormat>Grand écran</PresentationFormat>
  <Paragraphs>87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Jacques-Louis Chereau</dc:creator>
  <cp:lastModifiedBy>Jacques-Louis Chereau</cp:lastModifiedBy>
  <cp:revision>9</cp:revision>
  <dcterms:created xsi:type="dcterms:W3CDTF">2025-07-31T12:10:58Z</dcterms:created>
  <dcterms:modified xsi:type="dcterms:W3CDTF">2025-08-01T17:20:28Z</dcterms:modified>
</cp:coreProperties>
</file>