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1426BF-E6EC-4A5E-800E-ECE6A0B2C1DF}" v="1" dt="2022-09-28T16:03:32.0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ques-Louis Chereau" userId="bad501d98dfe21b3" providerId="LiveId" clId="{711426BF-E6EC-4A5E-800E-ECE6A0B2C1DF}"/>
    <pc:docChg chg="custSel addSld modSld addMainMaster delMainMaster">
      <pc:chgData name="Jacques-Louis Chereau" userId="bad501d98dfe21b3" providerId="LiveId" clId="{711426BF-E6EC-4A5E-800E-ECE6A0B2C1DF}" dt="2022-09-28T16:03:42.251" v="11" actId="26606"/>
      <pc:docMkLst>
        <pc:docMk/>
      </pc:docMkLst>
      <pc:sldChg chg="addSp modSp new mod setBg modClrScheme chgLayout">
        <pc:chgData name="Jacques-Louis Chereau" userId="bad501d98dfe21b3" providerId="LiveId" clId="{711426BF-E6EC-4A5E-800E-ECE6A0B2C1DF}" dt="2022-09-28T16:03:42.251" v="11" actId="26606"/>
        <pc:sldMkLst>
          <pc:docMk/>
          <pc:sldMk cId="209235705" sldId="256"/>
        </pc:sldMkLst>
        <pc:spChg chg="mod">
          <ac:chgData name="Jacques-Louis Chereau" userId="bad501d98dfe21b3" providerId="LiveId" clId="{711426BF-E6EC-4A5E-800E-ECE6A0B2C1DF}" dt="2022-09-28T16:03:42.251" v="11" actId="26606"/>
          <ac:spMkLst>
            <pc:docMk/>
            <pc:sldMk cId="209235705" sldId="256"/>
            <ac:spMk id="2" creationId="{388AF369-1BB1-080C-00A2-F63E8A2BCDE5}"/>
          </ac:spMkLst>
        </pc:spChg>
        <pc:spChg chg="mod">
          <ac:chgData name="Jacques-Louis Chereau" userId="bad501d98dfe21b3" providerId="LiveId" clId="{711426BF-E6EC-4A5E-800E-ECE6A0B2C1DF}" dt="2022-09-28T16:03:42.251" v="11" actId="26606"/>
          <ac:spMkLst>
            <pc:docMk/>
            <pc:sldMk cId="209235705" sldId="256"/>
            <ac:spMk id="3" creationId="{33552583-6857-A949-6E1A-88C10E862FBE}"/>
          </ac:spMkLst>
        </pc:spChg>
        <pc:spChg chg="add">
          <ac:chgData name="Jacques-Louis Chereau" userId="bad501d98dfe21b3" providerId="LiveId" clId="{711426BF-E6EC-4A5E-800E-ECE6A0B2C1DF}" dt="2022-09-28T16:03:42.251" v="11" actId="26606"/>
          <ac:spMkLst>
            <pc:docMk/>
            <pc:sldMk cId="209235705" sldId="256"/>
            <ac:spMk id="9" creationId="{BB3B2C43-5E36-4768-8319-6752D24B47E9}"/>
          </ac:spMkLst>
        </pc:spChg>
        <pc:spChg chg="add">
          <ac:chgData name="Jacques-Louis Chereau" userId="bad501d98dfe21b3" providerId="LiveId" clId="{711426BF-E6EC-4A5E-800E-ECE6A0B2C1DF}" dt="2022-09-28T16:03:42.251" v="11" actId="26606"/>
          <ac:spMkLst>
            <pc:docMk/>
            <pc:sldMk cId="209235705" sldId="256"/>
            <ac:spMk id="11" creationId="{B044326E-7BB3-4929-BE33-05CA64DBB248}"/>
          </ac:spMkLst>
        </pc:spChg>
        <pc:spChg chg="add">
          <ac:chgData name="Jacques-Louis Chereau" userId="bad501d98dfe21b3" providerId="LiveId" clId="{711426BF-E6EC-4A5E-800E-ECE6A0B2C1DF}" dt="2022-09-28T16:03:42.251" v="11" actId="26606"/>
          <ac:spMkLst>
            <pc:docMk/>
            <pc:sldMk cId="209235705" sldId="256"/>
            <ac:spMk id="13" creationId="{731CF4E0-AA2D-43CA-A528-C52FB158244A}"/>
          </ac:spMkLst>
        </pc:spChg>
        <pc:spChg chg="add">
          <ac:chgData name="Jacques-Louis Chereau" userId="bad501d98dfe21b3" providerId="LiveId" clId="{711426BF-E6EC-4A5E-800E-ECE6A0B2C1DF}" dt="2022-09-28T16:03:42.251" v="11" actId="26606"/>
          <ac:spMkLst>
            <pc:docMk/>
            <pc:sldMk cId="209235705" sldId="256"/>
            <ac:spMk id="15" creationId="{3B083774-A903-4B1B-BC6A-94C1F048E82B}"/>
          </ac:spMkLst>
        </pc:spChg>
        <pc:picChg chg="add">
          <ac:chgData name="Jacques-Louis Chereau" userId="bad501d98dfe21b3" providerId="LiveId" clId="{711426BF-E6EC-4A5E-800E-ECE6A0B2C1DF}" dt="2022-09-28T16:03:42.251" v="11" actId="26606"/>
          <ac:picMkLst>
            <pc:docMk/>
            <pc:sldMk cId="209235705" sldId="256"/>
            <ac:picMk id="4" creationId="{85E006A4-B753-562D-69DC-9FC2B0E73780}"/>
          </ac:picMkLst>
        </pc:picChg>
        <pc:cxnChg chg="add">
          <ac:chgData name="Jacques-Louis Chereau" userId="bad501d98dfe21b3" providerId="LiveId" clId="{711426BF-E6EC-4A5E-800E-ECE6A0B2C1DF}" dt="2022-09-28T16:03:42.251" v="11" actId="26606"/>
          <ac:cxnSpMkLst>
            <pc:docMk/>
            <pc:sldMk cId="209235705" sldId="256"/>
            <ac:cxnSpMk id="17" creationId="{5D5FB189-1F48-4A47-B036-6AF7E11A8E7B}"/>
          </ac:cxnSpMkLst>
        </pc:cxnChg>
        <pc:cxnChg chg="add">
          <ac:chgData name="Jacques-Louis Chereau" userId="bad501d98dfe21b3" providerId="LiveId" clId="{711426BF-E6EC-4A5E-800E-ECE6A0B2C1DF}" dt="2022-09-28T16:03:42.251" v="11" actId="26606"/>
          <ac:cxnSpMkLst>
            <pc:docMk/>
            <pc:sldMk cId="209235705" sldId="256"/>
            <ac:cxnSpMk id="19" creationId="{C5B335DD-3163-4EC5-8B6B-2AB53E64D11A}"/>
          </ac:cxnSpMkLst>
        </pc:cxnChg>
      </pc:sldChg>
      <pc:sldMasterChg chg="del delSldLayout">
        <pc:chgData name="Jacques-Louis Chereau" userId="bad501d98dfe21b3" providerId="LiveId" clId="{711426BF-E6EC-4A5E-800E-ECE6A0B2C1DF}" dt="2022-09-28T16:03:42.251" v="11" actId="26606"/>
        <pc:sldMasterMkLst>
          <pc:docMk/>
          <pc:sldMasterMk cId="580001058" sldId="2147483660"/>
        </pc:sldMasterMkLst>
        <pc:sldLayoutChg chg="del">
          <pc:chgData name="Jacques-Louis Chereau" userId="bad501d98dfe21b3" providerId="LiveId" clId="{711426BF-E6EC-4A5E-800E-ECE6A0B2C1DF}" dt="2022-09-28T16:03:42.251" v="11" actId="26606"/>
          <pc:sldLayoutMkLst>
            <pc:docMk/>
            <pc:sldMasterMk cId="580001058" sldId="2147483660"/>
            <pc:sldLayoutMk cId="759810642" sldId="2147483661"/>
          </pc:sldLayoutMkLst>
        </pc:sldLayoutChg>
        <pc:sldLayoutChg chg="del">
          <pc:chgData name="Jacques-Louis Chereau" userId="bad501d98dfe21b3" providerId="LiveId" clId="{711426BF-E6EC-4A5E-800E-ECE6A0B2C1DF}" dt="2022-09-28T16:03:42.251" v="11" actId="26606"/>
          <pc:sldLayoutMkLst>
            <pc:docMk/>
            <pc:sldMasterMk cId="580001058" sldId="2147483660"/>
            <pc:sldLayoutMk cId="430556790" sldId="2147483662"/>
          </pc:sldLayoutMkLst>
        </pc:sldLayoutChg>
        <pc:sldLayoutChg chg="del">
          <pc:chgData name="Jacques-Louis Chereau" userId="bad501d98dfe21b3" providerId="LiveId" clId="{711426BF-E6EC-4A5E-800E-ECE6A0B2C1DF}" dt="2022-09-28T16:03:42.251" v="11" actId="26606"/>
          <pc:sldLayoutMkLst>
            <pc:docMk/>
            <pc:sldMasterMk cId="580001058" sldId="2147483660"/>
            <pc:sldLayoutMk cId="2920407131" sldId="2147483663"/>
          </pc:sldLayoutMkLst>
        </pc:sldLayoutChg>
        <pc:sldLayoutChg chg="del">
          <pc:chgData name="Jacques-Louis Chereau" userId="bad501d98dfe21b3" providerId="LiveId" clId="{711426BF-E6EC-4A5E-800E-ECE6A0B2C1DF}" dt="2022-09-28T16:03:42.251" v="11" actId="26606"/>
          <pc:sldLayoutMkLst>
            <pc:docMk/>
            <pc:sldMasterMk cId="580001058" sldId="2147483660"/>
            <pc:sldLayoutMk cId="2194910774" sldId="2147483664"/>
          </pc:sldLayoutMkLst>
        </pc:sldLayoutChg>
        <pc:sldLayoutChg chg="del">
          <pc:chgData name="Jacques-Louis Chereau" userId="bad501d98dfe21b3" providerId="LiveId" clId="{711426BF-E6EC-4A5E-800E-ECE6A0B2C1DF}" dt="2022-09-28T16:03:42.251" v="11" actId="26606"/>
          <pc:sldLayoutMkLst>
            <pc:docMk/>
            <pc:sldMasterMk cId="580001058" sldId="2147483660"/>
            <pc:sldLayoutMk cId="419759429" sldId="2147483665"/>
          </pc:sldLayoutMkLst>
        </pc:sldLayoutChg>
        <pc:sldLayoutChg chg="del">
          <pc:chgData name="Jacques-Louis Chereau" userId="bad501d98dfe21b3" providerId="LiveId" clId="{711426BF-E6EC-4A5E-800E-ECE6A0B2C1DF}" dt="2022-09-28T16:03:42.251" v="11" actId="26606"/>
          <pc:sldLayoutMkLst>
            <pc:docMk/>
            <pc:sldMasterMk cId="580001058" sldId="2147483660"/>
            <pc:sldLayoutMk cId="3968540991" sldId="2147483666"/>
          </pc:sldLayoutMkLst>
        </pc:sldLayoutChg>
        <pc:sldLayoutChg chg="del">
          <pc:chgData name="Jacques-Louis Chereau" userId="bad501d98dfe21b3" providerId="LiveId" clId="{711426BF-E6EC-4A5E-800E-ECE6A0B2C1DF}" dt="2022-09-28T16:03:42.251" v="11" actId="26606"/>
          <pc:sldLayoutMkLst>
            <pc:docMk/>
            <pc:sldMasterMk cId="580001058" sldId="2147483660"/>
            <pc:sldLayoutMk cId="4130743248" sldId="2147483667"/>
          </pc:sldLayoutMkLst>
        </pc:sldLayoutChg>
        <pc:sldLayoutChg chg="del">
          <pc:chgData name="Jacques-Louis Chereau" userId="bad501d98dfe21b3" providerId="LiveId" clId="{711426BF-E6EC-4A5E-800E-ECE6A0B2C1DF}" dt="2022-09-28T16:03:42.251" v="11" actId="26606"/>
          <pc:sldLayoutMkLst>
            <pc:docMk/>
            <pc:sldMasterMk cId="580001058" sldId="2147483660"/>
            <pc:sldLayoutMk cId="425449571" sldId="2147483668"/>
          </pc:sldLayoutMkLst>
        </pc:sldLayoutChg>
        <pc:sldLayoutChg chg="del">
          <pc:chgData name="Jacques-Louis Chereau" userId="bad501d98dfe21b3" providerId="LiveId" clId="{711426BF-E6EC-4A5E-800E-ECE6A0B2C1DF}" dt="2022-09-28T16:03:42.251" v="11" actId="26606"/>
          <pc:sldLayoutMkLst>
            <pc:docMk/>
            <pc:sldMasterMk cId="580001058" sldId="2147483660"/>
            <pc:sldLayoutMk cId="2070572473" sldId="2147483669"/>
          </pc:sldLayoutMkLst>
        </pc:sldLayoutChg>
        <pc:sldLayoutChg chg="del">
          <pc:chgData name="Jacques-Louis Chereau" userId="bad501d98dfe21b3" providerId="LiveId" clId="{711426BF-E6EC-4A5E-800E-ECE6A0B2C1DF}" dt="2022-09-28T16:03:42.251" v="11" actId="26606"/>
          <pc:sldLayoutMkLst>
            <pc:docMk/>
            <pc:sldMasterMk cId="580001058" sldId="2147483660"/>
            <pc:sldLayoutMk cId="221952552" sldId="2147483670"/>
          </pc:sldLayoutMkLst>
        </pc:sldLayoutChg>
        <pc:sldLayoutChg chg="del">
          <pc:chgData name="Jacques-Louis Chereau" userId="bad501d98dfe21b3" providerId="LiveId" clId="{711426BF-E6EC-4A5E-800E-ECE6A0B2C1DF}" dt="2022-09-28T16:03:42.251" v="11" actId="26606"/>
          <pc:sldLayoutMkLst>
            <pc:docMk/>
            <pc:sldMasterMk cId="580001058" sldId="2147483660"/>
            <pc:sldLayoutMk cId="1417943119" sldId="2147483671"/>
          </pc:sldLayoutMkLst>
        </pc:sldLayoutChg>
      </pc:sldMasterChg>
      <pc:sldMasterChg chg="add addSldLayout">
        <pc:chgData name="Jacques-Louis Chereau" userId="bad501d98dfe21b3" providerId="LiveId" clId="{711426BF-E6EC-4A5E-800E-ECE6A0B2C1DF}" dt="2022-09-28T16:03:42.251" v="11" actId="26606"/>
        <pc:sldMasterMkLst>
          <pc:docMk/>
          <pc:sldMasterMk cId="2807594551" sldId="2147483764"/>
        </pc:sldMasterMkLst>
        <pc:sldLayoutChg chg="add">
          <pc:chgData name="Jacques-Louis Chereau" userId="bad501d98dfe21b3" providerId="LiveId" clId="{711426BF-E6EC-4A5E-800E-ECE6A0B2C1DF}" dt="2022-09-28T16:03:42.251" v="11" actId="26606"/>
          <pc:sldLayoutMkLst>
            <pc:docMk/>
            <pc:sldMasterMk cId="2807594551" sldId="2147483764"/>
            <pc:sldLayoutMk cId="3470588277" sldId="2147483753"/>
          </pc:sldLayoutMkLst>
        </pc:sldLayoutChg>
        <pc:sldLayoutChg chg="add">
          <pc:chgData name="Jacques-Louis Chereau" userId="bad501d98dfe21b3" providerId="LiveId" clId="{711426BF-E6EC-4A5E-800E-ECE6A0B2C1DF}" dt="2022-09-28T16:03:42.251" v="11" actId="26606"/>
          <pc:sldLayoutMkLst>
            <pc:docMk/>
            <pc:sldMasterMk cId="2807594551" sldId="2147483764"/>
            <pc:sldLayoutMk cId="4098739147" sldId="2147483754"/>
          </pc:sldLayoutMkLst>
        </pc:sldLayoutChg>
        <pc:sldLayoutChg chg="add">
          <pc:chgData name="Jacques-Louis Chereau" userId="bad501d98dfe21b3" providerId="LiveId" clId="{711426BF-E6EC-4A5E-800E-ECE6A0B2C1DF}" dt="2022-09-28T16:03:42.251" v="11" actId="26606"/>
          <pc:sldLayoutMkLst>
            <pc:docMk/>
            <pc:sldMasterMk cId="2807594551" sldId="2147483764"/>
            <pc:sldLayoutMk cId="1064335554" sldId="2147483755"/>
          </pc:sldLayoutMkLst>
        </pc:sldLayoutChg>
        <pc:sldLayoutChg chg="add">
          <pc:chgData name="Jacques-Louis Chereau" userId="bad501d98dfe21b3" providerId="LiveId" clId="{711426BF-E6EC-4A5E-800E-ECE6A0B2C1DF}" dt="2022-09-28T16:03:42.251" v="11" actId="26606"/>
          <pc:sldLayoutMkLst>
            <pc:docMk/>
            <pc:sldMasterMk cId="2807594551" sldId="2147483764"/>
            <pc:sldLayoutMk cId="3396257241" sldId="2147483756"/>
          </pc:sldLayoutMkLst>
        </pc:sldLayoutChg>
        <pc:sldLayoutChg chg="add">
          <pc:chgData name="Jacques-Louis Chereau" userId="bad501d98dfe21b3" providerId="LiveId" clId="{711426BF-E6EC-4A5E-800E-ECE6A0B2C1DF}" dt="2022-09-28T16:03:42.251" v="11" actId="26606"/>
          <pc:sldLayoutMkLst>
            <pc:docMk/>
            <pc:sldMasterMk cId="2807594551" sldId="2147483764"/>
            <pc:sldLayoutMk cId="1930604471" sldId="2147483757"/>
          </pc:sldLayoutMkLst>
        </pc:sldLayoutChg>
        <pc:sldLayoutChg chg="add">
          <pc:chgData name="Jacques-Louis Chereau" userId="bad501d98dfe21b3" providerId="LiveId" clId="{711426BF-E6EC-4A5E-800E-ECE6A0B2C1DF}" dt="2022-09-28T16:03:42.251" v="11" actId="26606"/>
          <pc:sldLayoutMkLst>
            <pc:docMk/>
            <pc:sldMasterMk cId="2807594551" sldId="2147483764"/>
            <pc:sldLayoutMk cId="527343109" sldId="2147483758"/>
          </pc:sldLayoutMkLst>
        </pc:sldLayoutChg>
        <pc:sldLayoutChg chg="add">
          <pc:chgData name="Jacques-Louis Chereau" userId="bad501d98dfe21b3" providerId="LiveId" clId="{711426BF-E6EC-4A5E-800E-ECE6A0B2C1DF}" dt="2022-09-28T16:03:42.251" v="11" actId="26606"/>
          <pc:sldLayoutMkLst>
            <pc:docMk/>
            <pc:sldMasterMk cId="2807594551" sldId="2147483764"/>
            <pc:sldLayoutMk cId="4224932829" sldId="2147483759"/>
          </pc:sldLayoutMkLst>
        </pc:sldLayoutChg>
        <pc:sldLayoutChg chg="add">
          <pc:chgData name="Jacques-Louis Chereau" userId="bad501d98dfe21b3" providerId="LiveId" clId="{711426BF-E6EC-4A5E-800E-ECE6A0B2C1DF}" dt="2022-09-28T16:03:42.251" v="11" actId="26606"/>
          <pc:sldLayoutMkLst>
            <pc:docMk/>
            <pc:sldMasterMk cId="2807594551" sldId="2147483764"/>
            <pc:sldLayoutMk cId="1497554294" sldId="2147483760"/>
          </pc:sldLayoutMkLst>
        </pc:sldLayoutChg>
        <pc:sldLayoutChg chg="add">
          <pc:chgData name="Jacques-Louis Chereau" userId="bad501d98dfe21b3" providerId="LiveId" clId="{711426BF-E6EC-4A5E-800E-ECE6A0B2C1DF}" dt="2022-09-28T16:03:42.251" v="11" actId="26606"/>
          <pc:sldLayoutMkLst>
            <pc:docMk/>
            <pc:sldMasterMk cId="2807594551" sldId="2147483764"/>
            <pc:sldLayoutMk cId="426315702" sldId="2147483761"/>
          </pc:sldLayoutMkLst>
        </pc:sldLayoutChg>
        <pc:sldLayoutChg chg="add">
          <pc:chgData name="Jacques-Louis Chereau" userId="bad501d98dfe21b3" providerId="LiveId" clId="{711426BF-E6EC-4A5E-800E-ECE6A0B2C1DF}" dt="2022-09-28T16:03:42.251" v="11" actId="26606"/>
          <pc:sldLayoutMkLst>
            <pc:docMk/>
            <pc:sldMasterMk cId="2807594551" sldId="2147483764"/>
            <pc:sldLayoutMk cId="636939148" sldId="2147483762"/>
          </pc:sldLayoutMkLst>
        </pc:sldLayoutChg>
        <pc:sldLayoutChg chg="add">
          <pc:chgData name="Jacques-Louis Chereau" userId="bad501d98dfe21b3" providerId="LiveId" clId="{711426BF-E6EC-4A5E-800E-ECE6A0B2C1DF}" dt="2022-09-28T16:03:42.251" v="11" actId="26606"/>
          <pc:sldLayoutMkLst>
            <pc:docMk/>
            <pc:sldMasterMk cId="2807594551" sldId="2147483764"/>
            <pc:sldLayoutMk cId="232781669" sldId="214748376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Wednesday, September 28,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8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Wednesday, September 28,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3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Wednesday, September 28,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Wednesday, September 28,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739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Wednesday, September 28,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33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Wednesday, September 28,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5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Wednesday, September 28,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0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Wednesday, September 28,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4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Wednesday, September 28,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3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Wednesday, September 28,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5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Wednesday, September 28,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Wednesday, September 28,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59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8AF369-1BB1-080C-00A2-F63E8A2BC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rmAutofit/>
          </a:bodyPr>
          <a:lstStyle/>
          <a:p>
            <a:pPr algn="l"/>
            <a:r>
              <a:rPr lang="en-GB" sz="4800"/>
              <a:t>{{dummy}}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52583-6857-A949-6E1A-88C10E862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rmAutofit/>
          </a:bodyPr>
          <a:lstStyle/>
          <a:p>
            <a:pPr algn="l"/>
            <a:endParaRPr lang="en-GB" sz="2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E006A4-B753-562D-69DC-9FC2B0E737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1" r="49849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35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 Them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ante">
      <a:majorFont>
        <a:latin typeface="Univers Light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Dante (Headings)2</vt:lpstr>
      <vt:lpstr>Helvetica Neue Medium</vt:lpstr>
      <vt:lpstr>Univers</vt:lpstr>
      <vt:lpstr>Univers Light</vt:lpstr>
      <vt:lpstr>Wingdings 2</vt:lpstr>
      <vt:lpstr>OffsetVTI</vt:lpstr>
      <vt:lpstr>{{dummy}}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{{dummy}}</dc:title>
  <dc:creator>Jacques-Louis Chereau</dc:creator>
  <cp:lastModifiedBy>Jacques-Louis Chereau</cp:lastModifiedBy>
  <cp:revision>1</cp:revision>
  <dcterms:created xsi:type="dcterms:W3CDTF">2022-09-28T16:02:59Z</dcterms:created>
  <dcterms:modified xsi:type="dcterms:W3CDTF">2022-09-28T16:03:44Z</dcterms:modified>
</cp:coreProperties>
</file>