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7D1AD-94B5-54CC-6370-B96F51464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90B4FF-BD34-10E4-B1BB-2A70C233E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779CC1-ED39-0D18-323D-2841543D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FE7D-FF79-0849-B092-EB0D08A0997B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834304-8575-6858-45C2-2413EFC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FD1AAF-AE0B-7243-72D9-77C228F4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2A7B-8F10-3847-AED3-B4B8250EF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79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F6501-68AA-A80B-A16B-C46B08F2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A9B747-CD0C-08A8-9BD8-E5FBC12E2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F601CA-1EB9-5A45-8A0E-0002C47C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FE7D-FF79-0849-B092-EB0D08A0997B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6DF5D-849E-7772-4C33-F4A201DD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CF1BA0-24E8-FC07-B9BA-EAAEB5AD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2A7B-8F10-3847-AED3-B4B8250EF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88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4AA4CC-DFE9-0306-237E-2C85C2071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44B4D8-7C3F-A70A-82EC-A2671E04A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944C79-7DE2-DFEC-29ED-B1B6D924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FE7D-FF79-0849-B092-EB0D08A0997B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B30913-3376-24B5-17E8-429A5B5A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B84AC2-7312-9F2D-C7A0-34AF556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2A7B-8F10-3847-AED3-B4B8250EF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64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BC504-C892-B514-9ED9-5C3C1BD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959AB-A907-57BB-811B-93917289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AB562F-D206-5ABF-942F-4A0278A2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FE7D-FF79-0849-B092-EB0D08A0997B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254137-D439-8594-FF11-40227AFF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B34318-5BD3-F973-9D43-EFEB2C1F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2A7B-8F10-3847-AED3-B4B8250EF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75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ABE51-4E4F-BE30-7B36-3AD5A81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38EB87-7AF9-6004-D1B8-C1AD9FEE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5B1AAE-8EC5-6D8E-DE00-07F8449D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FE7D-FF79-0849-B092-EB0D08A0997B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524FEA-1B4C-F9B7-865F-441988F3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FB5CF2-08D1-5ED6-C2DD-22817285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2A7B-8F10-3847-AED3-B4B8250EF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0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AAB00-544E-635F-ADC7-6044280E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6D8791-E6C0-2395-2D8E-1E61763A3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878A36-6939-FA7D-7885-3987BD273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5C2EE-DE63-B5CA-6EC1-3A52FF45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FE7D-FF79-0849-B092-EB0D08A0997B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44EAF4-811E-F482-0646-C6808063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737614-5693-2CD4-D687-E781DCA1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2A7B-8F10-3847-AED3-B4B8250EF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12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6D39B-B589-89B7-AD03-C46485EC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7049E4-F001-9459-E42F-B89294553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718529-6D5B-2AC3-1F93-3390D63D9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1F2E19-D606-3ACD-551C-A63B4F838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C189C2-FE18-77BC-AE61-98B07A2CD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308346-98C9-0890-E6C2-99874AA0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FE7D-FF79-0849-B092-EB0D08A0997B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547C6F-9626-D336-98DF-1F833989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601E29-53DC-3C92-E217-B039F565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2A7B-8F10-3847-AED3-B4B8250EF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99632-5E2E-6AD8-5CAB-67851006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C848A5-04A7-D7FD-7CA7-E1884E3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FE7D-FF79-0849-B092-EB0D08A0997B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D05542-6FBF-130F-EB14-0DD03E77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F0AAEB-92B1-0FB1-1129-FB91977C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2A7B-8F10-3847-AED3-B4B8250EF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49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6948C7-98F3-41C0-A385-08053BE7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FE7D-FF79-0849-B092-EB0D08A0997B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4169F8-04DD-DCFE-473A-2060FED4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EBB0A2-59C0-AA22-17CA-7809FCF3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2A7B-8F10-3847-AED3-B4B8250EF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46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6DEE1-C914-81BE-7A68-038D3987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80CCA-A07B-5540-2D74-854BAAC3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95F62A-E14F-7A7E-52E9-C3437DE7B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07E063-9DF3-7CE7-53F0-C53918A3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FE7D-FF79-0849-B092-EB0D08A0997B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5CFAB0-F9ED-222C-1AFB-43289C1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E510AD-D0C7-D65F-F0BE-3FCF5E38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2A7B-8F10-3847-AED3-B4B8250EF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34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70AAA-0D2D-97D0-7185-91980C5B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19FE0DA-13B8-6578-545C-8C62FCF33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64CFE2-F363-67C2-DC91-97CFFB90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09215F-2963-F7AA-90B3-E150C989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FE7D-FF79-0849-B092-EB0D08A0997B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FB7385-568F-2151-3044-18FFCDD4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9F5319-4D4C-5947-331A-457695A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2A7B-8F10-3847-AED3-B4B8250EF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34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11E7D4-4201-DD07-3CB9-FD7F9DC4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544392-A862-2853-B684-6F70D349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545117-FB88-A074-1F96-99AA2DED2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8FE7D-FF79-0849-B092-EB0D08A0997B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126FD3-9FD3-9595-61E9-1B6125ACE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7AB1A0-4828-B275-B007-32CECD6C8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D2A7B-8F10-3847-AED3-B4B8250EF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41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2B14E-2D2A-0937-9CEC-63A4361D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Each</a:t>
            </a:r>
            <a:r>
              <a:rPr lang="fr-FR"/>
              <a:t>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F9500-4E37-D3F0-DF7B-22F85CE0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{{#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persons</a:t>
            </a:r>
            <a:r>
              <a:rPr lang="fr-FR" dirty="0"/>
              <a:t>}}</a:t>
            </a:r>
          </a:p>
          <a:p>
            <a:r>
              <a:rPr lang="fr-FR" dirty="0"/>
              <a:t>{{</a:t>
            </a:r>
            <a:r>
              <a:rPr lang="fr-FR" dirty="0" err="1"/>
              <a:t>firstName</a:t>
            </a:r>
            <a:r>
              <a:rPr lang="fr-FR" dirty="0"/>
              <a:t>}} {{</a:t>
            </a:r>
            <a:r>
              <a:rPr lang="fr-FR"/>
              <a:t>lastName</a:t>
            </a:r>
            <a:r>
              <a:rPr lang="fr-FR" dirty="0"/>
              <a:t>}}</a:t>
            </a:r>
          </a:p>
          <a:p>
            <a:pPr marL="0" indent="0">
              <a:buNone/>
            </a:pPr>
            <a:r>
              <a:rPr lang="fr-FR" dirty="0"/>
              <a:t>{{#</a:t>
            </a:r>
            <a:r>
              <a:rPr lang="fr-FR" dirty="0" err="1"/>
              <a:t>endeach</a:t>
            </a:r>
            <a:r>
              <a:rPr lang="fr-FR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4123187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Macintosh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Each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Jacques-Louis Chereau</dc:creator>
  <cp:lastModifiedBy>Jacques-Louis Chereau</cp:lastModifiedBy>
  <cp:revision>3</cp:revision>
  <dcterms:created xsi:type="dcterms:W3CDTF">2022-10-21T18:24:53Z</dcterms:created>
  <dcterms:modified xsi:type="dcterms:W3CDTF">2022-11-25T07:05:59Z</dcterms:modified>
</cp:coreProperties>
</file>