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8D21D-8A33-B58A-FDB3-A5549C993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3BE730-BADF-512B-7D33-26CE571D4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BCF9A-7938-6934-C3FB-4F93329C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F7504-97FF-28C0-3F39-014BED0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6CEC1-FE1E-FF0E-CF23-56DC8CE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83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57EF3-8EE3-F2D5-007C-77EC070B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368CF9-6B80-A77B-AFC7-7A6D0772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A336D5-948C-C18D-AD65-52D8C43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FDE84-1227-74E4-A9EC-94E6E2C9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59061-C00B-546A-0208-F6A89707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5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2E86BA-C603-0DAC-3147-D179DBE82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4C5186-31F5-51DC-7AFC-539C3091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3E940-52F9-623F-2EBE-D7D5E11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1D833-AF84-52D6-AC5A-8D7C6194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D63C51-5D5B-D654-9B48-D0B13EBE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71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BB966-03B6-B597-ED71-A12464BE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79D86-CA13-460D-A2C2-DF5CF4C3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2FE05-8B91-E3B6-A4BB-0C85C4EB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B3315C-6A26-9DAE-B1F4-CC0B32D6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F7C80-8373-FDC4-1BE7-9ED5CA6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9876E-3CAA-BD82-0B76-5342B233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D1EB59-322B-337F-8D93-C4650D94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E34B6-7F5A-4EEF-0249-E4925E1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2ED7B-EA38-C6FA-479B-8BA6B7F2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E6F441-226D-925D-0C70-1860DC35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126F1-3965-9413-FCA3-F730FB38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5DC73-135B-F65E-CC93-5411A6A7F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7ED670-D134-89C6-EC49-005B730D0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87F25F-03F8-A5DE-B80C-EC4297F1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F6845-EF54-F566-2FEB-894A2F9A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02A36B-457E-4238-B2C6-3E0C758B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095CD-F04D-5FB3-8B23-B693124A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96E20-94A8-4B46-755A-9EBCEA4A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8E9879-7398-9CCC-5733-CF983705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D1F654-3D18-7B1F-78BA-A9E69A694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42403F-E5C0-AA8E-CD4B-25DB78B3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F6BF7E-203D-E3EE-71D5-0F38AB72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2449D6-E355-C229-4FD6-B199247B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84BF02-DD53-EBCB-40E1-B2AAC09F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1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CFD8C-8A86-37C7-BF30-D8724157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22A059-6AA5-0D3F-39A0-6EB82127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DD6661-00E9-94C9-AE54-7236BB0F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DC0692-2EC9-2F20-5ED8-C65BFBEE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1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9605CB-3A45-A010-F5C6-CD8B0493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49AFE0-98CC-EE1E-D960-FE49BB5D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A3F9AC-8084-4A09-2071-C6701C4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6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C5E8A-2E2B-FF42-6B70-5EC352E0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F8ADB-6266-2AAA-BB60-6C4189C9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E1027-7A58-F10D-B6C6-2D502152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6EE658-3C2F-D2CF-BDB6-B8F89188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86E666-4B99-0531-DFD0-E6B647F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45A600-AB50-33BE-053F-82363D14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7B3A8-8366-B99C-F223-3A9805F3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F20595-6FD3-BB18-9910-2B4D5E0A7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D87762-0898-B980-2863-94076F70F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53010B-8631-078E-0A75-846F6206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01862-32A8-970A-67BB-02FF9920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15F1DC-FFD5-D3F3-3D53-ED617A04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4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9B76B0-5F74-9CAA-22D2-6ADA1B08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035371-DA28-FD3F-5004-F8F29AEF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B92D6-1175-B3AB-CCAF-9616D06D0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4581-C141-594E-A99A-CCACFA8E9E3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2FF2E-D9DD-DEA0-BAE4-47EFFC916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65C6B-9550-57D9-7557-E8593D5A7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8B88-4DA7-4948-9CE6-CAC6CF45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0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56C56-53A7-BE02-9968-3BE01034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3"/>
            <a:ext cx="10515600" cy="547277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{{#each persons}}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{{name}}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{{#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endeach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Jacques-Louis Chereau</dc:creator>
  <cp:lastModifiedBy>Jacques-Louis Chereau</cp:lastModifiedBy>
  <cp:revision>1</cp:revision>
  <dcterms:created xsi:type="dcterms:W3CDTF">2022-10-21T18:05:53Z</dcterms:created>
  <dcterms:modified xsi:type="dcterms:W3CDTF">2022-10-21T18:07:55Z</dcterms:modified>
</cp:coreProperties>
</file>