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8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D323-8CC8-47E7-9C7B-F68CDE6961D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ABB-A878-4006-B21C-3A2BFBCF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D323-8CC8-47E7-9C7B-F68CDE6961D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ABB-A878-4006-B21C-3A2BFBCF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6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D323-8CC8-47E7-9C7B-F68CDE6961D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ABB-A878-4006-B21C-3A2BFBCF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4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D323-8CC8-47E7-9C7B-F68CDE6961D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ABB-A878-4006-B21C-3A2BFBCF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9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D323-8CC8-47E7-9C7B-F68CDE6961D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ABB-A878-4006-B21C-3A2BFBCF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D323-8CC8-47E7-9C7B-F68CDE6961D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ABB-A878-4006-B21C-3A2BFBCF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1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D323-8CC8-47E7-9C7B-F68CDE6961D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ABB-A878-4006-B21C-3A2BFBCF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3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D323-8CC8-47E7-9C7B-F68CDE6961D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ABB-A878-4006-B21C-3A2BFBCF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D323-8CC8-47E7-9C7B-F68CDE6961D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ABB-A878-4006-B21C-3A2BFBCF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9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D323-8CC8-47E7-9C7B-F68CDE6961D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ABB-A878-4006-B21C-3A2BFBCF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D323-8CC8-47E7-9C7B-F68CDE6961D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2ABB-A878-4006-B21C-3A2BFBCF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1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D323-8CC8-47E7-9C7B-F68CDE6961D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2ABB-A878-4006-B21C-3A2BFBCF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C:\Users\sfeldm\Desktop\CompositeHT2_slice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399"/>
            <a:ext cx="6553200" cy="581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40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Ostap</dc:creator>
  <cp:lastModifiedBy>Michael Ostap</cp:lastModifiedBy>
  <cp:revision>1</cp:revision>
  <dcterms:created xsi:type="dcterms:W3CDTF">2014-09-11T14:42:05Z</dcterms:created>
  <dcterms:modified xsi:type="dcterms:W3CDTF">2014-09-11T14:42:28Z</dcterms:modified>
</cp:coreProperties>
</file>