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DAD2-AA7C-4E46-AA1B-B89A2D3026DB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B5EA-8741-4DFB-87A1-AE2843285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54" y="40937"/>
            <a:ext cx="8516292" cy="6776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0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Ostap</dc:creator>
  <cp:lastModifiedBy>Michael Ostap</cp:lastModifiedBy>
  <cp:revision>2</cp:revision>
  <dcterms:created xsi:type="dcterms:W3CDTF">2014-09-11T14:02:47Z</dcterms:created>
  <dcterms:modified xsi:type="dcterms:W3CDTF">2014-09-11T15:07:03Z</dcterms:modified>
</cp:coreProperties>
</file>