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Q7nVP6IsFjLBJdVO5xkNUeuUS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7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uipath.com/developers/community-edition-downloa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uipath.com/studio/docs/introduction" TargetMode="External"/><Relationship Id="rId4" Type="http://schemas.openxmlformats.org/officeDocument/2006/relationships/hyperlink" Target="https://community.uipath.com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mmunity.uipath.com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uipath.com/robot/docs/introduction" TargetMode="External"/><Relationship Id="rId4" Type="http://schemas.openxmlformats.org/officeDocument/2006/relationships/hyperlink" Target="https://docs.uipath.com/orchestrator/docs/introduction" TargetMode="External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828800" y="143435"/>
            <a:ext cx="9523412" cy="1294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74193"/>
              <a:buFont typeface="Century Gothic"/>
              <a:buNone/>
            </a:pPr>
            <a:r>
              <a:rPr lang="en-US" sz="3100"/>
              <a:t>A </a:t>
            </a:r>
            <a:r>
              <a:rPr lang="en-US" sz="3100"/>
              <a:t>PRACTICAL</a:t>
            </a:r>
            <a:r>
              <a:rPr lang="en-US" sz="3100"/>
              <a:t> GUIDE FOR </a:t>
            </a:r>
            <a:br>
              <a:rPr lang="en-US" sz="3100"/>
            </a:br>
            <a:r>
              <a:rPr lang="en-US"/>
              <a:t>RPA AND WEB DEVELOPMENT</a:t>
            </a:r>
            <a:endParaRPr/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10462" l="0" r="0" t="0"/>
          <a:stretch/>
        </p:blipFill>
        <p:spPr>
          <a:xfrm>
            <a:off x="1739153" y="2164169"/>
            <a:ext cx="4365812" cy="32721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7014" y="2988921"/>
            <a:ext cx="4774728" cy="33670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7014" y="3620126"/>
            <a:ext cx="1520540" cy="181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2592925" y="624110"/>
            <a:ext cx="8911687" cy="621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2592925" y="1407458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Basics 🡪 Variable, arrays, functions, loops, etc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DOM &amp; Styling 🡪 Selecting and manipulating elements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Array Method 🡪 Foreach, map, filter, reduce, etc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JSON 🡪 JavaScript Object Notation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HTTPS Request 🡪 Fetch API –Get, Post, Put, Delete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OTHER TOOLS</a:t>
            </a:r>
            <a:endParaRPr/>
          </a:p>
        </p:txBody>
      </p:sp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2589212" y="160468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Version Control 🡪 Git, Subversion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Repo Manager  🡪 Github, Bitbucker, Gitlab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Package Manager 🡪 NPM, Yarn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Browser Developer Tools (Console, Network, Storage, etc)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2763254" y="276667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</a:pPr>
            <a:r>
              <a:rPr lang="en-US" sz="8000"/>
              <a:t>What Next?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type="title"/>
          </p:nvPr>
        </p:nvSpPr>
        <p:spPr>
          <a:xfrm>
            <a:off x="2592925" y="624110"/>
            <a:ext cx="8911687" cy="774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SERVER SIDE</a:t>
            </a:r>
            <a:endParaRPr/>
          </a:p>
        </p:txBody>
      </p:sp>
      <p:sp>
        <p:nvSpPr>
          <p:cNvPr id="237" name="Google Shape;237;p13"/>
          <p:cNvSpPr txBox="1"/>
          <p:nvPr>
            <p:ph idx="1" type="body"/>
          </p:nvPr>
        </p:nvSpPr>
        <p:spPr>
          <a:xfrm>
            <a:off x="2660930" y="1550894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Node.js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Deno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Python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C#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GoLang (is created language from google)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Ruby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PHP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Java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Kotlin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The backend/server side  focuses on data, modeling and HTTP request/Response. A Server side  language  is needed for back-end or fullstack developer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SERVER SIDE FRAMEWORKS</a:t>
            </a:r>
            <a:endParaRPr/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2592925" y="176604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Node.js   🡪 Express, Koa, Nest, Loopback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Python 🡪 Django, Flask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C# 🡪 ASP.NET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Ruby 🡪 Ruby on Rails, Sinatra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PHP 🡪 Laravel, Symfony, Slim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Java 🡪 Spring MVC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Kotlin 🡪 Javalin, Ktor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 framework  is usually used in back-end  web development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2592925" y="624110"/>
            <a:ext cx="8911687" cy="5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DATABASES</a:t>
            </a:r>
            <a:endParaRPr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2669894" y="145228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PostgresSQL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MongoDB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MySQL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MS SQL Server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Firebase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ElasticSearch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FULL STACK DEVELOPER</a:t>
            </a:r>
            <a:endParaRPr/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2741612" y="15240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Comfortable with both building Front-end Uls and servers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Know a server side language/technology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Can work with &amp; structure databases, working with ORMs/ODMs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Understand HTTP &amp; Create RESTful APIs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Can successfully deploy full stack projects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Very Comfortable with the terminal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2592925" y="624110"/>
            <a:ext cx="8911687" cy="639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2592925" y="136263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Unit Testing 🡪 Individual units like functions or classess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Integrations Tests 🡪 Modules tested as a group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End-to-end Tests 🡪 Test workflow from start to finish</a:t>
            </a:r>
            <a:br>
              <a:rPr lang="en-US"/>
            </a:br>
            <a:br>
              <a:rPr lang="en-US"/>
            </a:br>
            <a:r>
              <a:rPr lang="en-US"/>
              <a:t>Testing is  a great thing to have in your toolkit. It helps prevent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Problems before they happen.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2365094" y="624110"/>
            <a:ext cx="8911687" cy="86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ROBOTIC PROCESS AUTOMATION</a:t>
            </a:r>
            <a:br>
              <a:rPr lang="en-US"/>
            </a:br>
            <a:endParaRPr/>
          </a:p>
        </p:txBody>
      </p:sp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2365094" y="1488141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Robotic 🡪 When a machine mimics human action, it Is called Robotic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Process 🡪 A sequence of steps to perform a task, is called a process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Automation 🡪 Any task when done without  human intervention, is termed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As  Automatic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B6C88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/>
          </p:nvPr>
        </p:nvSpPr>
        <p:spPr>
          <a:xfrm>
            <a:off x="2592925" y="197224"/>
            <a:ext cx="8911687" cy="38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br>
              <a:rPr lang="en-US"/>
            </a:br>
            <a:r>
              <a:rPr lang="en-US"/>
              <a:t>WHY DO WE NEED RPA?</a:t>
            </a:r>
            <a:endParaRPr/>
          </a:p>
        </p:txBody>
      </p:sp>
      <p:sp>
        <p:nvSpPr>
          <p:cNvPr id="273" name="Google Shape;273;p19"/>
          <p:cNvSpPr txBox="1"/>
          <p:nvPr>
            <p:ph idx="1" type="body"/>
          </p:nvPr>
        </p:nvSpPr>
        <p:spPr>
          <a:xfrm>
            <a:off x="2592925" y="1506071"/>
            <a:ext cx="8187671" cy="4779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McKinsey&amp;Company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- For them 22 percent of IT jobs can be replaced by Robotic Process  Automation in the coming years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Forrester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 - For them Market will grow more by 2.1 Billion Dollars by the year 2022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chemeClr val="dk1"/>
                </a:solidFill>
              </a:rPr>
              <a:t>Benefits of RPA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- Save money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- Helps reduce human interface in repetitive tasks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- No coding required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2106706" y="627529"/>
            <a:ext cx="9397906" cy="5283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Front-end</a:t>
            </a:r>
            <a:r>
              <a:rPr lang="en-US"/>
              <a:t> 🡪 Front facing website or app UI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HTML, CSS, SASS, JQuery, JavaScript, Typescript, JS framework, DOM, HTTP at iba pa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Back-end </a:t>
            </a:r>
            <a:r>
              <a:rPr lang="en-US"/>
              <a:t>🡪 Server API’s, data, tasks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Full stack </a:t>
            </a:r>
            <a:r>
              <a:rPr lang="en-US"/>
              <a:t>🡪 Combined of front-end and back-end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RPA</a:t>
            </a:r>
            <a:r>
              <a:rPr lang="en-US"/>
              <a:t> 🡪 Blue prism, UIPath and automation everywhere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RPA TOOLS</a:t>
            </a:r>
            <a:endParaRPr/>
          </a:p>
        </p:txBody>
      </p:sp>
      <p:pic>
        <p:nvPicPr>
          <p:cNvPr id="279" name="Google Shape;27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6070" y="2011269"/>
            <a:ext cx="4309130" cy="172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1170" y="2083173"/>
            <a:ext cx="3524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5506" y="3734921"/>
            <a:ext cx="4673725" cy="271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2512242" y="677899"/>
            <a:ext cx="8911687" cy="81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INTRODUCTION TO UI PATH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2508529" y="149710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UI path is  a leading Robot Process Automation vendor  providing a complete software platform to help organizations efficiently automate business process. UI Path also offers a community edition to people who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want to learn and implement RPA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title"/>
          </p:nvPr>
        </p:nvSpPr>
        <p:spPr>
          <a:xfrm>
            <a:off x="2592925" y="624110"/>
            <a:ext cx="8911687" cy="6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INSTALLING UIPATH</a:t>
            </a:r>
            <a:endParaRPr/>
          </a:p>
        </p:txBody>
      </p:sp>
      <p:sp>
        <p:nvSpPr>
          <p:cNvPr id="293" name="Google Shape;293;p22"/>
          <p:cNvSpPr txBox="1"/>
          <p:nvPr>
            <p:ph idx="1" type="body"/>
          </p:nvPr>
        </p:nvSpPr>
        <p:spPr>
          <a:xfrm>
            <a:off x="2592925" y="1568824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Go to  the following link bellow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https://www.uipath.com/developers/community-edition-download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Fill out the information in the form on this website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You will receive an email from Uipath, once you entered all the information they need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Once downloaded, fill in the steps on  the screen to successfully completed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installation</a:t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2447365" y="672353"/>
            <a:ext cx="9057247" cy="5238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Register your new UiPath account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92D05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Download your 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Studio</a:t>
            </a:r>
            <a:r>
              <a:rPr b="1" lang="en-US"/>
              <a:t> 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Community</a:t>
            </a:r>
            <a:r>
              <a:rPr b="1" lang="en-US"/>
              <a:t> edition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9405" y="672353"/>
            <a:ext cx="3429000" cy="363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7375" y="2431500"/>
            <a:ext cx="5405724" cy="199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3"/>
          <p:cNvCxnSpPr/>
          <p:nvPr/>
        </p:nvCxnSpPr>
        <p:spPr>
          <a:xfrm>
            <a:off x="6947647" y="914400"/>
            <a:ext cx="1521758" cy="1004047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23"/>
          <p:cNvCxnSpPr/>
          <p:nvPr/>
        </p:nvCxnSpPr>
        <p:spPr>
          <a:xfrm>
            <a:off x="4796118" y="1874264"/>
            <a:ext cx="107576" cy="64894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2239588" y="86957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Dashboard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Click on the Download button for 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Community</a:t>
            </a:r>
            <a:r>
              <a:rPr lang="en-US"/>
              <a:t> Edition .exe installer: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0783" y="1443318"/>
            <a:ext cx="7813099" cy="238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0783" y="4727881"/>
            <a:ext cx="7787213" cy="183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2472671" y="85164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Connect your UiPath 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Robot</a:t>
            </a:r>
            <a:r>
              <a:rPr b="1" lang="en-US"/>
              <a:t> to 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Orchestrator</a:t>
            </a:r>
            <a:r>
              <a:rPr b="1" lang="en-US"/>
              <a:t> via your UiPath Assistant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If you have never worked with UiPath before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92D050"/>
              </a:solidFill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5" name="Google Shape;31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1083" y="1792940"/>
            <a:ext cx="6741138" cy="320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4462836" y="2770094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9600"/>
              <a:t>END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106706" y="1452282"/>
            <a:ext cx="9406871" cy="435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Web development is the work involved in developing a website for the Internet (</a:t>
            </a:r>
            <a:r>
              <a:rPr b="1" lang="en-US"/>
              <a:t>World Wide Web</a:t>
            </a:r>
            <a:r>
              <a:rPr lang="en-US"/>
              <a:t>) or an intranet (a private network).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B6C882"/>
              </a:solidFill>
            </a:endParaRPr>
          </a:p>
        </p:txBody>
      </p:sp>
      <p:sp>
        <p:nvSpPr>
          <p:cNvPr id="178" name="Google Shape;178;p3"/>
          <p:cNvSpPr txBox="1"/>
          <p:nvPr>
            <p:ph type="title"/>
          </p:nvPr>
        </p:nvSpPr>
        <p:spPr>
          <a:xfrm>
            <a:off x="2106706" y="606180"/>
            <a:ext cx="8911687" cy="60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WEB DEVELOPMENT 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418882" y="1174376"/>
            <a:ext cx="8915400" cy="350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To be come professional  dev at a company (Large &amp; Small)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Freelancer/ Consultant or create your own business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Build your own apps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Just a hobby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 txBox="1"/>
          <p:nvPr>
            <p:ph type="title"/>
          </p:nvPr>
        </p:nvSpPr>
        <p:spPr>
          <a:xfrm>
            <a:off x="2499565" y="633075"/>
            <a:ext cx="8911687" cy="60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SET A GOALS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580247" y="133574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Computer &amp; OS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- MacOS, Windows, Linux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Text Editor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- VS Code, Vim, Atom, Sublime Text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Web Browser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- Chrome, Firefox, Safari, Edge, Brave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Terminal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- Default, Hyper, PowerShell, Git Bash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Design Software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       - Adobe XD, Photoshop, Sketch, Figma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0" name="Google Shape;190;p5"/>
          <p:cNvSpPr txBox="1"/>
          <p:nvPr>
            <p:ph type="title"/>
          </p:nvPr>
        </p:nvSpPr>
        <p:spPr>
          <a:xfrm>
            <a:off x="2499565" y="633075"/>
            <a:ext cx="8911687" cy="60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BASIC TOOLS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2592925" y="624110"/>
            <a:ext cx="8911687" cy="60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HTML,CSS</a:t>
            </a:r>
            <a:endParaRPr/>
          </a:p>
        </p:txBody>
      </p:sp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2592925" y="122816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HTML 5 Page Structure &amp; Semantic Tags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Basic CSS Styling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Positioning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Alignment (Flexbox &amp; CSS Grid)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Transitions &amp; Animation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Responsive Design/ Media Queries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2592925" y="624110"/>
            <a:ext cx="8911687" cy="621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SASS</a:t>
            </a:r>
            <a:endParaRPr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2589212" y="147021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CSS preprocessor that gives you more functionality in your  styling.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Sass  offers thing like  variables, mixins, functions, nesting , etc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SASS is optional , it Is something I suggest learning. It is easy to  pickup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And you will most likely run  into it at some point.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2592925" y="624110"/>
            <a:ext cx="8911687" cy="76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CSS, UI FRAMEWORKS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2589212" y="1506071"/>
            <a:ext cx="8915400" cy="4405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Tailwind CSS   🡪 Utility-firsts framework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Bootstrap  🡪 Popular framework (Bootstrap5 released)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Material  🡪 Based on Material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Bulma 🡪 Modular &amp; lightweight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UI DESIGN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2687823" y="134470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Color &amp; Contrast  🡪 Make sure text is readable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White Space 🡪 Spacing between elements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Scale 🡪 Sizing relative to other  elements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Visual Hierarchy 🡪 Arrange in order of importance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Typography 🡪 Text typefaces, sizing, etc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2022-01-07T09:01:19Z</dcterms:created>
  <dc:creator>ph2190029</dc:creator>
</cp:coreProperties>
</file>