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2"/>
  </p:notesMasterIdLst>
  <p:sldIdLst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0000"/>
    <a:srgbClr val="009900"/>
    <a:srgbClr val="9933FF"/>
    <a:srgbClr val="FF6600"/>
    <a:srgbClr val="FFFFCC"/>
    <a:srgbClr val="FFCCCC"/>
    <a:srgbClr val="FF9999"/>
    <a:srgbClr val="FF9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 autoAdjust="0"/>
    <p:restoredTop sz="99774" autoAdjust="0"/>
  </p:normalViewPr>
  <p:slideViewPr>
    <p:cSldViewPr>
      <p:cViewPr>
        <p:scale>
          <a:sx n="100" d="100"/>
          <a:sy n="100" d="100"/>
        </p:scale>
        <p:origin x="-300" y="-402"/>
      </p:cViewPr>
      <p:guideLst>
        <p:guide orient="horz" pos="2160"/>
        <p:guide orient="horz" pos="391"/>
        <p:guide orient="horz" pos="4020"/>
        <p:guide orient="horz" pos="482"/>
        <p:guide orient="horz"/>
        <p:guide pos="113"/>
        <p:guide pos="5647"/>
        <p:guide pos="2880"/>
      </p:guideLst>
    </p:cSldViewPr>
  </p:slideViewPr>
  <p:outlineViewPr>
    <p:cViewPr>
      <p:scale>
        <a:sx n="33" d="100"/>
        <a:sy n="33" d="100"/>
      </p:scale>
      <p:origin x="0" y="47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722AD-CA24-4533-A870-89C6F246215C}" type="datetimeFigureOut">
              <a:rPr kumimoji="1" lang="ja-JP" altLang="en-US" smtClean="0"/>
              <a:t>2016/9/6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541C6-AF90-463B-91F0-90E6F2256E3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55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ctrTitle"/>
          </p:nvPr>
        </p:nvSpPr>
        <p:spPr>
          <a:xfrm>
            <a:off x="2105465" y="2675012"/>
            <a:ext cx="4914807" cy="442302"/>
          </a:xfrm>
        </p:spPr>
        <p:txBody>
          <a:bodyPr/>
          <a:lstStyle>
            <a:lvl1pPr algn="ctr"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3252945"/>
            <a:ext cx="9144000" cy="166255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-7620" y="3250406"/>
            <a:ext cx="2286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4896441" y="3645024"/>
            <a:ext cx="4033813" cy="57626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kumimoji="1" lang="ja-JP" altLang="en-US" dirty="0" smtClean="0"/>
              <a:t>日付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トランスコスモス株式会社</a:t>
            </a:r>
            <a:endParaRPr kumimoji="1" lang="en-US" altLang="ja-JP" dirty="0" smtClean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32582"/>
            <a:ext cx="3744912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会社名御中</a:t>
            </a:r>
            <a:endParaRPr kumimoji="1" lang="ja-JP" altLang="en-US" dirty="0"/>
          </a:p>
        </p:txBody>
      </p:sp>
      <p:pic>
        <p:nvPicPr>
          <p:cNvPr id="1026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517232"/>
            <a:ext cx="2494285" cy="8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2002517\Desktop\会社ロゴ一式（汎用データ）20140612\社名ロゴ・スローガンロゴ\スローガンロゴ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470123"/>
            <a:ext cx="2494285" cy="12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 txBox="1">
            <a:spLocks/>
          </p:cNvSpPr>
          <p:nvPr userDrawn="1"/>
        </p:nvSpPr>
        <p:spPr bwMode="auto">
          <a:xfrm>
            <a:off x="2121146" y="2767074"/>
            <a:ext cx="4914807" cy="44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>
            <a:lvl1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4572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9144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13716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18288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-15807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>
            <a:off x="-4397" y="6601313"/>
            <a:ext cx="914839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3356221"/>
            <a:ext cx="9144000" cy="72000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-4397" y="3356221"/>
            <a:ext cx="183785" cy="72779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wrap="square"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4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1161748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>
            <a:off x="1259632" y="6601313"/>
            <a:ext cx="788436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6" y="6430464"/>
            <a:ext cx="921080" cy="360000"/>
          </a:xfrm>
          <a:prstGeom prst="rect">
            <a:avLst/>
          </a:prstGeom>
        </p:spPr>
      </p:pic>
      <p:sp>
        <p:nvSpPr>
          <p:cNvPr id="7" name="Rectangle 1050"/>
          <p:cNvSpPr>
            <a:spLocks noChangeArrowheads="1"/>
          </p:cNvSpPr>
          <p:nvPr userDrawn="1"/>
        </p:nvSpPr>
        <p:spPr bwMode="auto">
          <a:xfrm>
            <a:off x="1540273" y="2132856"/>
            <a:ext cx="81647" cy="36728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ja-JP" altLang="ja-JP" sz="1200" b="1" dirty="0">
              <a:latin typeface="Arial" pitchFamily="34" charset="0"/>
            </a:endParaRP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323528" y="21646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INDEX</a:t>
            </a:r>
            <a:endParaRPr kumimoji="1" lang="ja-JP" altLang="en-US" b="1" dirty="0" smtClean="0"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35284" y="2145308"/>
            <a:ext cx="6867281" cy="6477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998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4231928" cy="386902"/>
          </a:xfrm>
        </p:spPr>
        <p:txBody>
          <a:bodyPr/>
          <a:lstStyle>
            <a:lvl1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78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547813" y="3378200"/>
            <a:ext cx="7596187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1547813" y="3429000"/>
            <a:ext cx="7596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0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4" name="直線コネクタ 13"/>
          <p:cNvCxnSpPr/>
          <p:nvPr userDrawn="1"/>
        </p:nvCxnSpPr>
        <p:spPr bwMode="auto">
          <a:xfrm>
            <a:off x="0" y="6601313"/>
            <a:ext cx="91440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タイトル 1"/>
          <p:cNvSpPr>
            <a:spLocks noGrp="1"/>
          </p:cNvSpPr>
          <p:nvPr>
            <p:ph type="ctrTitle"/>
          </p:nvPr>
        </p:nvSpPr>
        <p:spPr>
          <a:xfrm>
            <a:off x="1547664" y="2770674"/>
            <a:ext cx="4914807" cy="442302"/>
          </a:xfrm>
        </p:spPr>
        <p:txBody>
          <a:bodyPr/>
          <a:lstStyle>
            <a:lvl1pPr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31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ctrTitle"/>
          </p:nvPr>
        </p:nvSpPr>
        <p:spPr>
          <a:xfrm>
            <a:off x="2915816" y="2770674"/>
            <a:ext cx="4914807" cy="442302"/>
          </a:xfrm>
        </p:spPr>
        <p:txBody>
          <a:bodyPr/>
          <a:lstStyle>
            <a:lvl1pPr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8" name="Line 8"/>
          <p:cNvSpPr>
            <a:spLocks noChangeShapeType="1"/>
          </p:cNvSpPr>
          <p:nvPr userDrawn="1"/>
        </p:nvSpPr>
        <p:spPr bwMode="auto">
          <a:xfrm>
            <a:off x="2916238" y="3321791"/>
            <a:ext cx="6227762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9" name="Line 8"/>
          <p:cNvSpPr>
            <a:spLocks noChangeShapeType="1"/>
          </p:cNvSpPr>
          <p:nvPr userDrawn="1"/>
        </p:nvSpPr>
        <p:spPr bwMode="auto">
          <a:xfrm>
            <a:off x="2916238" y="3374570"/>
            <a:ext cx="6227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20" name="Rectangle 1050"/>
          <p:cNvSpPr>
            <a:spLocks noChangeArrowheads="1"/>
          </p:cNvSpPr>
          <p:nvPr userDrawn="1"/>
        </p:nvSpPr>
        <p:spPr bwMode="auto">
          <a:xfrm>
            <a:off x="0" y="0"/>
            <a:ext cx="477183" cy="6858000"/>
          </a:xfrm>
          <a:prstGeom prst="rect">
            <a:avLst/>
          </a:prstGeom>
          <a:solidFill>
            <a:srgbClr val="B7003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ja-JP" altLang="ja-JP" sz="1200" b="1" dirty="0">
              <a:latin typeface="Arial" pitchFamily="34" charset="0"/>
            </a:endParaRP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1" y="5157192"/>
            <a:ext cx="1873854" cy="1440160"/>
          </a:xfrm>
          <a:prstGeom prst="rect">
            <a:avLst/>
          </a:prstGeom>
        </p:spPr>
      </p:pic>
      <p:sp>
        <p:nvSpPr>
          <p:cNvPr id="24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4896441" y="3645024"/>
            <a:ext cx="4033813" cy="57626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kumimoji="1" lang="ja-JP" altLang="en-US" dirty="0" smtClean="0"/>
              <a:t>日付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トランスコスモス株式会社</a:t>
            </a:r>
            <a:endParaRPr kumimoji="1" lang="en-US" altLang="ja-JP" dirty="0" smtClean="0"/>
          </a:p>
        </p:txBody>
      </p:sp>
      <p:sp>
        <p:nvSpPr>
          <p:cNvPr id="2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827088" y="404019"/>
            <a:ext cx="3744912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会社名御中</a:t>
            </a:r>
            <a:endParaRPr kumimoji="1" lang="ja-JP" altLang="en-US" dirty="0"/>
          </a:p>
        </p:txBody>
      </p:sp>
      <p:pic>
        <p:nvPicPr>
          <p:cNvPr id="12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517232"/>
            <a:ext cx="2494285" cy="8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a2002517\Desktop\会社ロゴ一式（汎用データ）20140612\社名ロゴ・スローガンロゴ\スローガンロゴ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470123"/>
            <a:ext cx="2494285" cy="12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8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20"/>
          <p:cNvSpPr>
            <a:spLocks noChangeArrowheads="1"/>
          </p:cNvSpPr>
          <p:nvPr userDrawn="1"/>
        </p:nvSpPr>
        <p:spPr bwMode="auto">
          <a:xfrm>
            <a:off x="1161748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0" name="直線コネクタ 9"/>
          <p:cNvCxnSpPr/>
          <p:nvPr userDrawn="1"/>
        </p:nvCxnSpPr>
        <p:spPr bwMode="auto">
          <a:xfrm>
            <a:off x="1259632" y="6601313"/>
            <a:ext cx="788436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6" y="6430464"/>
            <a:ext cx="921080" cy="360000"/>
          </a:xfrm>
          <a:prstGeom prst="rect">
            <a:avLst/>
          </a:prstGeom>
        </p:spPr>
      </p:pic>
      <p:sp>
        <p:nvSpPr>
          <p:cNvPr id="12" name="Rectangle 1050"/>
          <p:cNvSpPr>
            <a:spLocks noChangeArrowheads="1"/>
          </p:cNvSpPr>
          <p:nvPr userDrawn="1"/>
        </p:nvSpPr>
        <p:spPr bwMode="auto">
          <a:xfrm>
            <a:off x="1540273" y="2132856"/>
            <a:ext cx="81647" cy="36728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ja-JP" altLang="ja-JP" sz="1200" b="1" dirty="0">
              <a:latin typeface="Arial" pitchFamily="34" charset="0"/>
            </a:endParaRPr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323528" y="21646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INDEX</a:t>
            </a:r>
            <a:endParaRPr kumimoji="1" lang="ja-JP" altLang="en-US" b="1" dirty="0" smtClean="0"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35284" y="2145308"/>
            <a:ext cx="6867281" cy="6477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115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547813" y="3378200"/>
            <a:ext cx="7596187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1547813" y="3429000"/>
            <a:ext cx="7596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1161748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4" name="直線コネクタ 13"/>
          <p:cNvCxnSpPr/>
          <p:nvPr userDrawn="1"/>
        </p:nvCxnSpPr>
        <p:spPr bwMode="auto">
          <a:xfrm>
            <a:off x="1259632" y="6601313"/>
            <a:ext cx="788436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6" y="6430464"/>
            <a:ext cx="921080" cy="360000"/>
          </a:xfrm>
          <a:prstGeom prst="rect">
            <a:avLst/>
          </a:prstGeom>
        </p:spPr>
      </p:pic>
      <p:sp>
        <p:nvSpPr>
          <p:cNvPr id="16" name="タイトル 1"/>
          <p:cNvSpPr>
            <a:spLocks noGrp="1"/>
          </p:cNvSpPr>
          <p:nvPr>
            <p:ph type="ctrTitle"/>
          </p:nvPr>
        </p:nvSpPr>
        <p:spPr>
          <a:xfrm>
            <a:off x="1547664" y="2770674"/>
            <a:ext cx="4914807" cy="442302"/>
          </a:xfrm>
        </p:spPr>
        <p:txBody>
          <a:bodyPr/>
          <a:lstStyle>
            <a:lvl1pPr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069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4231928" cy="38690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388" y="764704"/>
            <a:ext cx="8785225" cy="1643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15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29510"/>
            <a:ext cx="3924151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4704"/>
            <a:ext cx="8785225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547909"/>
            <a:ext cx="9144000" cy="72000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6" name="Rectangle 4"/>
          <p:cNvSpPr>
            <a:spLocks noChangeArrowheads="1"/>
          </p:cNvSpPr>
          <p:nvPr userDrawn="1"/>
        </p:nvSpPr>
        <p:spPr bwMode="auto">
          <a:xfrm>
            <a:off x="-4397" y="547909"/>
            <a:ext cx="183785" cy="72779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wrap="square"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0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9" name="直線コネクタ 18"/>
          <p:cNvCxnSpPr/>
          <p:nvPr userDrawn="1"/>
        </p:nvCxnSpPr>
        <p:spPr bwMode="auto">
          <a:xfrm>
            <a:off x="-4397" y="6601313"/>
            <a:ext cx="914839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18" y="87231"/>
            <a:ext cx="1139428" cy="38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9" r:id="rId3"/>
    <p:sldLayoutId id="2147483662" r:id="rId4"/>
    <p:sldLayoutId id="2147483670" r:id="rId5"/>
  </p:sldLayoutIdLst>
  <p:timing>
    <p:tnLst>
      <p:par>
        <p:cTn id="1" dur="indefinite" restart="never" nodeType="tmRoot"/>
      </p:par>
    </p:tnLst>
  </p:timing>
  <p:txStyles>
    <p:titleStyle>
      <a:lvl1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sz="24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2pPr>
      <a:lvl3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3pPr>
      <a:lvl4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4pPr>
      <a:lvl5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5pPr>
      <a:lvl6pPr marL="4572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6pPr>
      <a:lvl7pPr marL="9144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7pPr>
      <a:lvl8pPr marL="13716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8pPr>
      <a:lvl9pPr marL="18288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6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566738" indent="-166688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850900" indent="-169863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181100" indent="-2159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4859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19431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4003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28575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3147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89770"/>
            <a:ext cx="3924151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1161748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21" name="直線コネクタ 20"/>
          <p:cNvCxnSpPr/>
          <p:nvPr userDrawn="1"/>
        </p:nvCxnSpPr>
        <p:spPr bwMode="auto">
          <a:xfrm>
            <a:off x="1259632" y="6601313"/>
            <a:ext cx="788436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図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6" y="6430464"/>
            <a:ext cx="921080" cy="360000"/>
          </a:xfrm>
          <a:prstGeom prst="rect">
            <a:avLst/>
          </a:prstGeom>
        </p:spPr>
      </p:pic>
      <p:sp>
        <p:nvSpPr>
          <p:cNvPr id="24" name="Line 8"/>
          <p:cNvSpPr>
            <a:spLocks noChangeShapeType="1"/>
          </p:cNvSpPr>
          <p:nvPr userDrawn="1"/>
        </p:nvSpPr>
        <p:spPr bwMode="auto">
          <a:xfrm>
            <a:off x="0" y="517836"/>
            <a:ext cx="9144000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25" name="Line 8"/>
          <p:cNvSpPr>
            <a:spLocks noChangeShapeType="1"/>
          </p:cNvSpPr>
          <p:nvPr userDrawn="1"/>
        </p:nvSpPr>
        <p:spPr bwMode="auto">
          <a:xfrm>
            <a:off x="0" y="568636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pic>
        <p:nvPicPr>
          <p:cNvPr id="10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18" y="68181"/>
            <a:ext cx="1139428" cy="38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6" r:id="rId3"/>
    <p:sldLayoutId id="2147483667" r:id="rId4"/>
  </p:sldLayoutIdLst>
  <p:timing>
    <p:tnLst>
      <p:par>
        <p:cTn id="1" dur="indefinite" restart="never" nodeType="tmRoot"/>
      </p:par>
    </p:tnLst>
  </p:timing>
  <p:txStyles>
    <p:titleStyle>
      <a:lvl1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sz="24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2pPr>
      <a:lvl3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3pPr>
      <a:lvl4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4pPr>
      <a:lvl5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5pPr>
      <a:lvl6pPr marL="4572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6pPr>
      <a:lvl7pPr marL="9144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7pPr>
      <a:lvl8pPr marL="13716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8pPr>
      <a:lvl9pPr marL="18288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6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566738" indent="-166688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850900" indent="-169863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181100" indent="-2159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4859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19431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4003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28575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3147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547664" y="2759902"/>
            <a:ext cx="3486532" cy="453074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Introduction to jQuery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2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468351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Read a file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20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3204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Read necessary library (jQuery) before script you write.</a:t>
            </a:r>
            <a:endParaRPr kumimoji="1" lang="en-US" altLang="ja-JP" sz="1200" dirty="0" smtClean="0">
              <a:latin typeface="Calibri" panose="020F0502020204030204" pitchFamily="34" charset="0"/>
            </a:endParaRP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 bwMode="auto">
          <a:xfrm>
            <a:off x="251521" y="764704"/>
            <a:ext cx="4680519" cy="100811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400" dirty="0" smtClean="0">
                <a:latin typeface="Calibri" panose="020F0502020204030204" pitchFamily="34" charset="0"/>
              </a:rPr>
              <a:t>&lt;</a:t>
            </a:r>
            <a:r>
              <a:rPr lang="en-US" altLang="ja-JP" sz="1400" dirty="0">
                <a:latin typeface="Calibri" panose="020F0502020204030204" pitchFamily="34" charset="0"/>
              </a:rPr>
              <a:t>script src="</a:t>
            </a:r>
            <a:r>
              <a:rPr lang="en-US" altLang="ja-JP" sz="1400" b="1" dirty="0">
                <a:solidFill>
                  <a:srgbClr val="CC0000"/>
                </a:solidFill>
                <a:latin typeface="Calibri" panose="020F0502020204030204" pitchFamily="34" charset="0"/>
              </a:rPr>
              <a:t>jquery-1.12.3.min.js</a:t>
            </a:r>
            <a:r>
              <a:rPr lang="en-US" altLang="ja-JP" sz="1400" dirty="0">
                <a:latin typeface="Calibri" panose="020F0502020204030204" pitchFamily="34" charset="0"/>
              </a:rPr>
              <a:t>"&gt;&lt;/script</a:t>
            </a:r>
            <a:r>
              <a:rPr lang="en-US" altLang="ja-JP" sz="1400" dirty="0" smtClean="0">
                <a:latin typeface="Calibri" panose="020F0502020204030204" pitchFamily="34" charset="0"/>
              </a:rPr>
              <a:t>&gt;</a:t>
            </a:r>
            <a:endParaRPr lang="en-US" altLang="ja-JP" sz="1400" dirty="0"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&lt;script src="sample.js"&gt;&lt;/script&gt;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400" dirty="0">
                <a:latin typeface="Calibri" panose="020F0502020204030204" pitchFamily="34" charset="0"/>
              </a:rPr>
              <a:t>&lt;/body</a:t>
            </a:r>
            <a:r>
              <a:rPr lang="en-US" altLang="ja-JP" sz="1400" dirty="0" smtClean="0">
                <a:latin typeface="Calibri" panose="020F0502020204030204" pitchFamily="34" charset="0"/>
              </a:rPr>
              <a:t>&gt;</a:t>
            </a:r>
            <a:endParaRPr lang="en-US" altLang="ja-JP" sz="1400" dirty="0">
              <a:latin typeface="Calibri" panose="020F0502020204030204" pitchFamily="34" charset="0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251521" y="3933056"/>
            <a:ext cx="417033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About jQuery version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251521" y="2494409"/>
            <a:ext cx="417033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About file reference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251521" y="2815605"/>
            <a:ext cx="4680519" cy="39089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&lt;script src</a:t>
            </a:r>
            <a:r>
              <a:rPr lang="en-US" altLang="ja-JP" sz="1200" dirty="0" smtClean="0">
                <a:latin typeface="Calibri" panose="020F0502020204030204" pitchFamily="34" charset="0"/>
              </a:rPr>
              <a:t>="//</a:t>
            </a:r>
            <a:r>
              <a:rPr lang="en-US" altLang="ja-JP" sz="1200" dirty="0">
                <a:latin typeface="Calibri" panose="020F0502020204030204" pitchFamily="34" charset="0"/>
              </a:rPr>
              <a:t>code.jquery.com/jquery-1.12.0.min.js"&gt;&lt;/script&gt;</a:t>
            </a:r>
            <a:endParaRPr lang="en-US" altLang="ja-JP" sz="1200" b="1" dirty="0" smtClean="0">
              <a:latin typeface="Calibri" panose="020F0502020204030204" pitchFamily="34" charset="0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251520" y="3284984"/>
            <a:ext cx="864095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You can refer to the site like an official site and google.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However, </a:t>
            </a:r>
            <a:r>
              <a:rPr lang="en-US" altLang="ja-JP" sz="12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you have to store it in hosting place and refer to it in real work</a:t>
            </a:r>
            <a:r>
              <a:rPr lang="en-US" altLang="ja-JP" sz="1200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51521" y="4307955"/>
            <a:ext cx="4176000" cy="18573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kumimoji="1" lang="en-US" altLang="ja-JP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1.x</a:t>
            </a:r>
          </a:p>
          <a:p>
            <a:pPr lvl="0">
              <a:lnSpc>
                <a:spcPct val="130000"/>
              </a:lnSpc>
            </a:pP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It supports IE6, 7, 8.</a:t>
            </a:r>
            <a:endParaRPr lang="en-US" altLang="ja-JP" sz="1200" b="1" dirty="0" smtClean="0">
              <a:solidFill>
                <a:srgbClr val="CC0000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>
              <a:lnSpc>
                <a:spcPct val="130000"/>
              </a:lnSpc>
            </a:pP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If it is PC page, use this version for the time being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</a:p>
          <a:p>
            <a:pPr lvl="0">
              <a:lnSpc>
                <a:spcPct val="13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It changes function by version up in 1.x. </a:t>
            </a:r>
            <a:r>
              <a:rPr lang="ja-JP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1200" dirty="0">
                <a:solidFill>
                  <a:srgbClr val="00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1.6→</a:t>
            </a:r>
            <a:r>
              <a:rPr lang="en-US" altLang="ja-JP" sz="1200" dirty="0" smtClean="0">
                <a:solidFill>
                  <a:srgbClr val="00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1.7, 1.8</a:t>
            </a:r>
            <a:r>
              <a:rPr lang="en-US" altLang="ja-JP" sz="1200" dirty="0">
                <a:solidFill>
                  <a:srgbClr val="00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→1.9</a:t>
            </a:r>
            <a:r>
              <a:rPr lang="ja-JP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en-US" altLang="ja-JP" sz="1200" dirty="0">
                <a:solidFill>
                  <a:srgbClr val="00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You can not use some function, </a:t>
            </a:r>
          </a:p>
          <a:p>
            <a:pPr lvl="0">
              <a:lnSpc>
                <a:spcPct val="13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so do not version up jQuery that is used on the existing site.</a:t>
            </a:r>
            <a:endParaRPr lang="ja-JP" altLang="en-US" sz="1200" dirty="0">
              <a:solidFill>
                <a:srgbClr val="000000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716479" y="4307955"/>
            <a:ext cx="4176000" cy="18573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ja-JP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2.x</a:t>
            </a:r>
          </a:p>
          <a:p>
            <a:pPr lvl="0">
              <a:lnSpc>
                <a:spcPct val="130000"/>
              </a:lnSpc>
            </a:pP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It does not support IE6, 7, 8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</a:p>
          <a:p>
            <a:pPr lvl="0">
              <a:lnSpc>
                <a:spcPct val="13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So, the file size is small.</a:t>
            </a:r>
            <a:endParaRPr lang="ja-JP" altLang="en-US" sz="1200" dirty="0">
              <a:solidFill>
                <a:srgbClr val="000000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4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2803653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Basic how to write①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 bwMode="auto">
          <a:xfrm>
            <a:off x="251521" y="764704"/>
            <a:ext cx="4170335" cy="50405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4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$(</a:t>
            </a:r>
            <a:r>
              <a:rPr lang="en-US" altLang="ja-JP" sz="1400" b="1" dirty="0">
                <a:solidFill>
                  <a:srgbClr val="0066FF"/>
                </a:solidFill>
                <a:latin typeface="Calibri" panose="020F0502020204030204" pitchFamily="34" charset="0"/>
              </a:rPr>
              <a:t>selector</a:t>
            </a:r>
            <a:r>
              <a:rPr lang="en-US" altLang="ja-JP" sz="14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).</a:t>
            </a:r>
            <a:r>
              <a:rPr lang="en-US" altLang="ja-JP" sz="1400" b="1" dirty="0">
                <a:solidFill>
                  <a:srgbClr val="0066FF"/>
                </a:solidFill>
                <a:latin typeface="Calibri" panose="020F0502020204030204" pitchFamily="34" charset="0"/>
              </a:rPr>
              <a:t> </a:t>
            </a:r>
            <a:r>
              <a:rPr lang="en-US" altLang="ja-JP" sz="14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method(</a:t>
            </a:r>
            <a:r>
              <a:rPr lang="en-US" altLang="ja-JP" sz="1400" dirty="0">
                <a:latin typeface="Calibri" panose="020F0502020204030204" pitchFamily="34" charset="0"/>
              </a:rPr>
              <a:t>argument</a:t>
            </a:r>
            <a:r>
              <a:rPr lang="en-US" altLang="ja-JP" sz="14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)</a:t>
            </a:r>
            <a:endParaRPr lang="en-US" altLang="ja-JP" sz="14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355798" y="1185572"/>
            <a:ext cx="974885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四角形吹き出し 22"/>
          <p:cNvSpPr/>
          <p:nvPr/>
        </p:nvSpPr>
        <p:spPr>
          <a:xfrm>
            <a:off x="521800" y="1365405"/>
            <a:ext cx="2809387" cy="238614"/>
          </a:xfrm>
          <a:prstGeom prst="wedgeRectCallout">
            <a:avLst>
              <a:gd name="adj1" fmla="val -31660"/>
              <a:gd name="adj2" fmla="val -11301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jQuery object that is target for operation</a:t>
            </a:r>
            <a:endParaRPr lang="ja-JP" altLang="en-US" sz="1000" dirty="0">
              <a:solidFill>
                <a:schemeClr val="tx1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2463586" y="645397"/>
            <a:ext cx="1305039" cy="238614"/>
          </a:xfrm>
          <a:prstGeom prst="wedgeRectCallout">
            <a:avLst>
              <a:gd name="adj1" fmla="val -39604"/>
              <a:gd name="adj2" fmla="val 7858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Content to operate</a:t>
            </a:r>
            <a:endParaRPr lang="ja-JP" altLang="en-US" sz="1000" dirty="0">
              <a:solidFill>
                <a:schemeClr val="tx1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コンテンツ プレースホルダー 2"/>
          <p:cNvSpPr txBox="1">
            <a:spLocks/>
          </p:cNvSpPr>
          <p:nvPr/>
        </p:nvSpPr>
        <p:spPr bwMode="auto">
          <a:xfrm>
            <a:off x="4722142" y="764704"/>
            <a:ext cx="4170335" cy="50405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 smtClean="0">
                <a:latin typeface="Calibri" panose="020F0502020204030204" pitchFamily="34" charset="0"/>
              </a:rPr>
              <a:t>Example  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$(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"p"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).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text("</a:t>
            </a:r>
            <a:r>
              <a:rPr lang="en-US" altLang="ja-JP" sz="1200" dirty="0">
                <a:latin typeface="Calibri" panose="020F0502020204030204" pitchFamily="34" charset="0"/>
              </a:rPr>
              <a:t>let's start jQuery!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")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79388" y="1988840"/>
            <a:ext cx="4248133" cy="576064"/>
            <a:chOff x="179388" y="1988840"/>
            <a:chExt cx="4248133" cy="576064"/>
          </a:xfrm>
        </p:grpSpPr>
        <p:sp>
          <p:nvSpPr>
            <p:cNvPr id="29" name="コンテンツ プレースホルダー 11"/>
            <p:cNvSpPr txBox="1">
              <a:spLocks/>
            </p:cNvSpPr>
            <p:nvPr/>
          </p:nvSpPr>
          <p:spPr bwMode="auto">
            <a:xfrm>
              <a:off x="179388" y="1988840"/>
              <a:ext cx="4248133" cy="576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altLang="ja-JP" sz="1200" b="1" kern="0" dirty="0">
                  <a:latin typeface="Calibri" panose="020F0502020204030204" pitchFamily="34" charset="0"/>
                </a:rPr>
                <a:t>Selector</a:t>
              </a:r>
              <a:endParaRPr lang="en-US" altLang="ja-JP" sz="1200" b="1" kern="0" dirty="0" smtClean="0">
                <a:latin typeface="Calibri" panose="020F0502020204030204" pitchFamily="34" charset="0"/>
              </a:endParaRPr>
            </a:p>
            <a:p>
              <a:pPr marL="0" indent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altLang="ja-JP" sz="1200" dirty="0">
                  <a:latin typeface="Calibri" panose="020F0502020204030204" pitchFamily="34" charset="0"/>
                </a:rPr>
                <a:t>Write as same as CSS selector.</a:t>
              </a:r>
              <a:endParaRPr lang="en-US" altLang="ja-JP" sz="1200" b="1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51521" y="2297888"/>
              <a:ext cx="4176000" cy="0"/>
            </a:xfrm>
            <a:prstGeom prst="line">
              <a:avLst/>
            </a:prstGeom>
            <a:no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4644355" y="1988840"/>
            <a:ext cx="4320133" cy="576064"/>
            <a:chOff x="4644355" y="1988840"/>
            <a:chExt cx="4320133" cy="576064"/>
          </a:xfrm>
        </p:grpSpPr>
        <p:sp>
          <p:nvSpPr>
            <p:cNvPr id="31" name="コンテンツ プレースホルダー 11"/>
            <p:cNvSpPr txBox="1">
              <a:spLocks/>
            </p:cNvSpPr>
            <p:nvPr/>
          </p:nvSpPr>
          <p:spPr bwMode="auto">
            <a:xfrm>
              <a:off x="4644355" y="1988840"/>
              <a:ext cx="4320133" cy="576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altLang="ja-JP" sz="1200" b="1" kern="0" dirty="0">
                  <a:latin typeface="Calibri" panose="020F0502020204030204" pitchFamily="34" charset="0"/>
                </a:rPr>
                <a:t>Method</a:t>
              </a:r>
              <a:endParaRPr lang="en-US" altLang="ja-JP" sz="1200" b="1" kern="0" dirty="0" smtClean="0">
                <a:latin typeface="Calibri" panose="020F0502020204030204" pitchFamily="34" charset="0"/>
              </a:endParaRPr>
            </a:p>
            <a:p>
              <a:pPr marL="0" indent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Connect to jQuery object by .(dot) and specify it.</a:t>
              </a:r>
              <a:endParaRPr lang="en-US" altLang="ja-JP" sz="1200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4716488" y="2297888"/>
              <a:ext cx="4176000" cy="0"/>
            </a:xfrm>
            <a:prstGeom prst="line">
              <a:avLst/>
            </a:prstGeom>
            <a:no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37" name="コンテンツ プレースホルダー 2"/>
          <p:cNvSpPr txBox="1">
            <a:spLocks/>
          </p:cNvSpPr>
          <p:nvPr/>
        </p:nvSpPr>
        <p:spPr bwMode="auto">
          <a:xfrm>
            <a:off x="251520" y="2924944"/>
            <a:ext cx="1440159" cy="40458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$(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"</a:t>
            </a:r>
            <a:r>
              <a:rPr lang="en-US" altLang="ja-JP" sz="1200" b="1" i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p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"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endParaRPr lang="en-US" altLang="ja-JP" sz="12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コンテンツ プレースホルダー 2"/>
          <p:cNvSpPr txBox="1">
            <a:spLocks/>
          </p:cNvSpPr>
          <p:nvPr/>
        </p:nvSpPr>
        <p:spPr bwMode="auto">
          <a:xfrm>
            <a:off x="251520" y="3420244"/>
            <a:ext cx="1440159" cy="40458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$(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"#</a:t>
            </a:r>
            <a:r>
              <a:rPr lang="en-US" altLang="ja-JP" sz="1200" b="1" i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idName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"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endParaRPr lang="en-US" altLang="ja-JP" sz="12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コンテンツ プレースホルダー 2"/>
          <p:cNvSpPr txBox="1">
            <a:spLocks/>
          </p:cNvSpPr>
          <p:nvPr/>
        </p:nvSpPr>
        <p:spPr bwMode="auto">
          <a:xfrm>
            <a:off x="251520" y="3915544"/>
            <a:ext cx="1440159" cy="40458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$(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".</a:t>
            </a:r>
            <a:r>
              <a:rPr lang="en-US" altLang="ja-JP" sz="1200" b="1" i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className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"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endParaRPr lang="en-US" altLang="ja-JP" sz="12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コンテンツ プレースホルダー 2"/>
          <p:cNvSpPr txBox="1">
            <a:spLocks/>
          </p:cNvSpPr>
          <p:nvPr/>
        </p:nvSpPr>
        <p:spPr bwMode="auto">
          <a:xfrm>
            <a:off x="251521" y="2636912"/>
            <a:ext cx="4106895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Surround it by double quotation mark (single quotation mark).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41" name="コンテンツ プレースホルダー 2"/>
          <p:cNvSpPr txBox="1">
            <a:spLocks/>
          </p:cNvSpPr>
          <p:nvPr/>
        </p:nvSpPr>
        <p:spPr bwMode="auto">
          <a:xfrm>
            <a:off x="1860249" y="2993868"/>
            <a:ext cx="1481176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Specify element name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43" name="コンテンツ プレースホルダー 2"/>
          <p:cNvSpPr txBox="1">
            <a:spLocks/>
          </p:cNvSpPr>
          <p:nvPr/>
        </p:nvSpPr>
        <p:spPr bwMode="auto">
          <a:xfrm>
            <a:off x="1860249" y="3489168"/>
            <a:ext cx="1075615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Specify id name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44" name="コンテンツ プレースホルダー 2"/>
          <p:cNvSpPr txBox="1">
            <a:spLocks/>
          </p:cNvSpPr>
          <p:nvPr/>
        </p:nvSpPr>
        <p:spPr bwMode="auto">
          <a:xfrm>
            <a:off x="1860249" y="3984468"/>
            <a:ext cx="1256755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Specify class name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45" name="コンテンツ プレースホルダー 2"/>
          <p:cNvSpPr txBox="1">
            <a:spLocks/>
          </p:cNvSpPr>
          <p:nvPr/>
        </p:nvSpPr>
        <p:spPr bwMode="auto">
          <a:xfrm>
            <a:off x="251520" y="4885531"/>
            <a:ext cx="1440159" cy="40458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$(</a:t>
            </a:r>
            <a:r>
              <a:rPr lang="en-US" altLang="ja-JP" sz="1200" b="1" i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variableName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endParaRPr lang="en-US" altLang="ja-JP" sz="12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コンテンツ プレースホルダー 2"/>
          <p:cNvSpPr txBox="1">
            <a:spLocks/>
          </p:cNvSpPr>
          <p:nvPr/>
        </p:nvSpPr>
        <p:spPr bwMode="auto">
          <a:xfrm>
            <a:off x="251521" y="4581128"/>
            <a:ext cx="3116239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In case not surround by double quotation mark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47" name="コンテンツ プレースホルダー 2"/>
          <p:cNvSpPr txBox="1">
            <a:spLocks/>
          </p:cNvSpPr>
          <p:nvPr/>
        </p:nvSpPr>
        <p:spPr bwMode="auto">
          <a:xfrm>
            <a:off x="1860249" y="4954455"/>
            <a:ext cx="1574150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In case you use variable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48" name="コンテンツ プレースホルダー 2"/>
          <p:cNvSpPr txBox="1">
            <a:spLocks/>
          </p:cNvSpPr>
          <p:nvPr/>
        </p:nvSpPr>
        <p:spPr bwMode="auto">
          <a:xfrm>
            <a:off x="251520" y="5390356"/>
            <a:ext cx="1440159" cy="40458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$(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document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endParaRPr lang="en-US" altLang="ja-JP" sz="12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コンテンツ プレースホルダー 2"/>
          <p:cNvSpPr txBox="1">
            <a:spLocks/>
          </p:cNvSpPr>
          <p:nvPr/>
        </p:nvSpPr>
        <p:spPr bwMode="auto">
          <a:xfrm>
            <a:off x="1860249" y="5459280"/>
            <a:ext cx="2154437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In case you specify unique object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50" name="コンテンツ プレースホルダー 2"/>
          <p:cNvSpPr txBox="1">
            <a:spLocks/>
          </p:cNvSpPr>
          <p:nvPr/>
        </p:nvSpPr>
        <p:spPr bwMode="auto">
          <a:xfrm>
            <a:off x="251520" y="5885656"/>
            <a:ext cx="1440159" cy="40458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$(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this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endParaRPr lang="en-US" altLang="ja-JP" sz="12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コンテンツ プレースホルダー 2"/>
          <p:cNvSpPr txBox="1">
            <a:spLocks/>
          </p:cNvSpPr>
          <p:nvPr/>
        </p:nvSpPr>
        <p:spPr bwMode="auto">
          <a:xfrm>
            <a:off x="1860249" y="5954580"/>
            <a:ext cx="1304845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In case you use this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33" name="コンテンツ プレースホルダー 2"/>
          <p:cNvSpPr txBox="1">
            <a:spLocks/>
          </p:cNvSpPr>
          <p:nvPr/>
        </p:nvSpPr>
        <p:spPr bwMode="auto">
          <a:xfrm>
            <a:off x="4722141" y="2717071"/>
            <a:ext cx="4170336" cy="126739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$("p").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text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()</a:t>
            </a:r>
            <a:r>
              <a:rPr lang="en-US" altLang="ja-JP" sz="1200" dirty="0" smtClean="0">
                <a:latin typeface="Calibri" panose="020F0502020204030204" pitchFamily="34" charset="0"/>
              </a:rPr>
              <a:t>; </a:t>
            </a:r>
            <a:r>
              <a:rPr lang="en-US" altLang="ja-JP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// Get 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text</a:t>
            </a:r>
            <a:endParaRPr lang="en-US" altLang="ja-JP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$("p").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text(</a:t>
            </a:r>
            <a:r>
              <a:rPr lang="en-US" altLang="ja-JP" sz="1200" dirty="0">
                <a:latin typeface="Calibri" panose="020F0502020204030204" pitchFamily="34" charset="0"/>
              </a:rPr>
              <a:t>"Insert the text!"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>
                <a:latin typeface="Calibri" panose="020F0502020204030204" pitchFamily="34" charset="0"/>
              </a:rPr>
              <a:t>; 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// Rewrite text</a:t>
            </a:r>
            <a:endParaRPr lang="en-US" altLang="ja-JP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 smtClean="0">
                <a:latin typeface="Calibri" panose="020F0502020204030204" pitchFamily="34" charset="0"/>
              </a:rPr>
              <a:t>$("div").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find(</a:t>
            </a:r>
            <a:r>
              <a:rPr lang="en-US" altLang="ja-JP" sz="1200" dirty="0" smtClean="0">
                <a:latin typeface="Calibri" panose="020F0502020204030204" pitchFamily="34" charset="0"/>
              </a:rPr>
              <a:t>"a"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).length</a:t>
            </a:r>
            <a:r>
              <a:rPr lang="en-US" altLang="ja-JP" sz="1200" dirty="0" smtClean="0">
                <a:latin typeface="Calibri" panose="020F0502020204030204" pitchFamily="34" charset="0"/>
              </a:rPr>
              <a:t>; </a:t>
            </a:r>
            <a:r>
              <a:rPr lang="en-US" altLang="ja-JP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// 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Get number of a under div</a:t>
            </a:r>
            <a:endParaRPr lang="en-US" altLang="ja-JP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 smtClean="0">
                <a:latin typeface="Calibri" panose="020F0502020204030204" pitchFamily="34" charset="0"/>
              </a:rPr>
              <a:t>$("div").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find(</a:t>
            </a:r>
            <a:r>
              <a:rPr lang="en-US" altLang="ja-JP" sz="1200" dirty="0">
                <a:latin typeface="Calibri" panose="020F0502020204030204" pitchFamily="34" charset="0"/>
              </a:rPr>
              <a:t>"a"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).eq(</a:t>
            </a:r>
            <a:r>
              <a:rPr lang="en-US" altLang="ja-JP" sz="1200" dirty="0">
                <a:latin typeface="Calibri" panose="020F0502020204030204" pitchFamily="34" charset="0"/>
              </a:rPr>
              <a:t>0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>
                <a:latin typeface="Calibri" panose="020F0502020204030204" pitchFamily="34" charset="0"/>
              </a:rPr>
              <a:t>; 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// Get the first a under div</a:t>
            </a:r>
          </a:p>
        </p:txBody>
      </p:sp>
    </p:spTree>
    <p:extLst>
      <p:ext uri="{BB962C8B-B14F-4D97-AF65-F5344CB8AC3E}">
        <p14:creationId xmlns:p14="http://schemas.microsoft.com/office/powerpoint/2010/main" val="41390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2803653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Basic how to write②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42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764704"/>
            <a:ext cx="8785225" cy="648072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You implement script after DOM tree is constructed </a:t>
            </a:r>
            <a:r>
              <a:rPr lang="ja-JP" altLang="en-US" sz="1200" dirty="0">
                <a:latin typeface="Calibri" panose="020F0502020204030204" pitchFamily="34" charset="0"/>
              </a:rPr>
              <a:t>（</a:t>
            </a:r>
            <a:r>
              <a:rPr lang="en-US" altLang="ja-JP" sz="1200" dirty="0">
                <a:latin typeface="Calibri" panose="020F0502020204030204" pitchFamily="34" charset="0"/>
              </a:rPr>
              <a:t>※</a:t>
            </a:r>
            <a:r>
              <a:rPr lang="ja-JP" altLang="en-US" sz="1200" dirty="0">
                <a:latin typeface="Calibri" panose="020F0502020204030204" pitchFamily="34" charset="0"/>
              </a:rPr>
              <a:t>）</a:t>
            </a:r>
            <a:r>
              <a:rPr lang="en-US" altLang="ja-JP" sz="1200" dirty="0">
                <a:latin typeface="Calibri" panose="020F0502020204030204" pitchFamily="34" charset="0"/>
              </a:rPr>
              <a:t>to operate HTML element.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The following how to write is usual.</a:t>
            </a:r>
            <a:endParaRPr kumimoji="1" lang="en-US" altLang="ja-JP" sz="1200" dirty="0" smtClean="0">
              <a:latin typeface="Calibri" panose="020F0502020204030204" pitchFamily="34" charset="0"/>
            </a:endParaRPr>
          </a:p>
        </p:txBody>
      </p:sp>
      <p:sp>
        <p:nvSpPr>
          <p:cNvPr id="53" name="コンテンツ プレースホルダー 2"/>
          <p:cNvSpPr txBox="1">
            <a:spLocks/>
          </p:cNvSpPr>
          <p:nvPr/>
        </p:nvSpPr>
        <p:spPr bwMode="auto">
          <a:xfrm>
            <a:off x="251521" y="1574700"/>
            <a:ext cx="4170335" cy="99020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$(document).ready(function () {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// It will implement after constructing DOM tree.</a:t>
            </a:r>
            <a:endParaRPr lang="en-US" altLang="ja-JP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</a:t>
            </a:r>
            <a:r>
              <a:rPr lang="en-US" altLang="ja-JP" sz="1200" dirty="0" smtClean="0">
                <a:latin typeface="Calibri" panose="020F0502020204030204" pitchFamily="34" charset="0"/>
              </a:rPr>
              <a:t>$("p").text("Insert the text!");</a:t>
            </a:r>
            <a:endParaRPr lang="ja-JP" altLang="en-US" sz="1200" dirty="0" smtClean="0">
              <a:latin typeface="Calibri" panose="020F0502020204030204" pitchFamily="34" charset="0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});</a:t>
            </a:r>
            <a:endParaRPr lang="en-US" altLang="ja-JP" sz="12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コンテンツ プレースホルダー 2"/>
          <p:cNvSpPr txBox="1">
            <a:spLocks/>
          </p:cNvSpPr>
          <p:nvPr/>
        </p:nvSpPr>
        <p:spPr bwMode="auto">
          <a:xfrm>
            <a:off x="4722144" y="1574700"/>
            <a:ext cx="4170335" cy="99020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$(function () {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</a:t>
            </a:r>
            <a:r>
              <a:rPr lang="en-US" altLang="ja-JP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// 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It will implement after constructing DOM tree.</a:t>
            </a:r>
            <a:endParaRPr lang="en-US" altLang="ja-JP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</a:t>
            </a:r>
            <a:r>
              <a:rPr lang="en-US" altLang="ja-JP" sz="1200" dirty="0" smtClean="0">
                <a:latin typeface="Calibri" panose="020F0502020204030204" pitchFamily="34" charset="0"/>
              </a:rPr>
              <a:t>$("</a:t>
            </a:r>
            <a:r>
              <a:rPr lang="en-US" altLang="ja-JP" sz="1200" dirty="0">
                <a:latin typeface="Calibri" panose="020F0502020204030204" pitchFamily="34" charset="0"/>
              </a:rPr>
              <a:t>p").text("Insert the text!");</a:t>
            </a:r>
            <a:endParaRPr lang="ja-JP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});</a:t>
            </a:r>
            <a:endParaRPr lang="en-US" altLang="ja-JP" sz="12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コンテンツ プレースホルダー 2"/>
          <p:cNvSpPr txBox="1">
            <a:spLocks/>
          </p:cNvSpPr>
          <p:nvPr/>
        </p:nvSpPr>
        <p:spPr bwMode="auto">
          <a:xfrm>
            <a:off x="4722142" y="1248422"/>
            <a:ext cx="3258905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Omitted </a:t>
            </a:r>
            <a:r>
              <a:rPr lang="en-US" altLang="ja-JP" sz="1200" b="1" kern="0" dirty="0" smtClean="0">
                <a:latin typeface="Calibri" panose="020F0502020204030204" pitchFamily="34" charset="0"/>
              </a:rPr>
              <a:t>writing method  </a:t>
            </a:r>
            <a:r>
              <a:rPr lang="en-US" altLang="ja-JP" sz="1200" kern="0" dirty="0" smtClean="0">
                <a:latin typeface="Calibri" panose="020F0502020204030204" pitchFamily="34" charset="0"/>
              </a:rPr>
              <a:t>Use </a:t>
            </a:r>
            <a:r>
              <a:rPr lang="en-US" altLang="ja-JP" sz="1200" kern="0" dirty="0">
                <a:latin typeface="Calibri" panose="020F0502020204030204" pitchFamily="34" charset="0"/>
              </a:rPr>
              <a:t>whichever you like.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57" name="コンテンツ プレースホルダー 2"/>
          <p:cNvSpPr txBox="1">
            <a:spLocks/>
          </p:cNvSpPr>
          <p:nvPr/>
        </p:nvSpPr>
        <p:spPr bwMode="auto">
          <a:xfrm>
            <a:off x="251521" y="3035338"/>
            <a:ext cx="4170336" cy="204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※DOM is a hierarchical structure that is called node of HTML.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If you operate element before constructing DOM tree, the element will be ignored</a:t>
            </a:r>
            <a:r>
              <a:rPr lang="en-US" altLang="ja-JP" sz="1200" kern="0" dirty="0" smtClean="0">
                <a:latin typeface="Calibri" panose="020F0502020204030204" pitchFamily="34" charset="0"/>
              </a:rPr>
              <a:t>.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endParaRPr lang="en-US" altLang="ja-JP" sz="1200" kern="0" dirty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If you write it before &lt;/body&gt;, you can operate without surrounding by $(document).ready(). 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However, surrounding is better to avoid global scope when you use variable.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58" name="コンテンツ プレースホルダー 2"/>
          <p:cNvSpPr txBox="1">
            <a:spLocks/>
          </p:cNvSpPr>
          <p:nvPr/>
        </p:nvSpPr>
        <p:spPr bwMode="auto">
          <a:xfrm>
            <a:off x="4722144" y="3052333"/>
            <a:ext cx="4170335" cy="129523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&lt;script src="jquery-1.12.3.min.js"&gt;&lt;/script&gt;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&lt;script&gt;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    console.log(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$("p").length</a:t>
            </a:r>
            <a:r>
              <a:rPr lang="en-US" altLang="ja-JP" sz="1200" dirty="0">
                <a:latin typeface="Calibri" panose="020F0502020204030204" pitchFamily="34" charset="0"/>
              </a:rPr>
              <a:t>);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&lt;/script&gt;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&lt;p&gt;&lt;/p&gt;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42" y="4434552"/>
            <a:ext cx="12477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四角形吹き出し 58"/>
          <p:cNvSpPr/>
          <p:nvPr/>
        </p:nvSpPr>
        <p:spPr>
          <a:xfrm>
            <a:off x="6955226" y="3513051"/>
            <a:ext cx="1289182" cy="238614"/>
          </a:xfrm>
          <a:prstGeom prst="wedgeRectCallout">
            <a:avLst>
              <a:gd name="adj1" fmla="val -64933"/>
              <a:gd name="adj2" fmla="val 306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Search number of p</a:t>
            </a:r>
            <a:endParaRPr lang="ja-JP" altLang="en-US" sz="1000" dirty="0">
              <a:solidFill>
                <a:schemeClr val="tx1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51521" y="2809274"/>
            <a:ext cx="8640958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61" name="コンテンツ プレースホルダー 2"/>
          <p:cNvSpPr txBox="1">
            <a:spLocks/>
          </p:cNvSpPr>
          <p:nvPr/>
        </p:nvSpPr>
        <p:spPr bwMode="auto">
          <a:xfrm>
            <a:off x="251521" y="5348833"/>
            <a:ext cx="4170336" cy="103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There is also $(window).load() besides $(document).ready().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$(window).load() is implemented if read all data like image after HTML.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Use it when you adjust implement timing.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63" name="コンテンツ プレースホルダー 2"/>
          <p:cNvSpPr txBox="1">
            <a:spLocks/>
          </p:cNvSpPr>
          <p:nvPr/>
        </p:nvSpPr>
        <p:spPr bwMode="auto">
          <a:xfrm>
            <a:off x="4722144" y="5363811"/>
            <a:ext cx="4170335" cy="85852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$(window).load(function () {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</a:t>
            </a:r>
            <a:r>
              <a:rPr lang="en-US" altLang="ja-JP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// 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Implement after complete reading all data</a:t>
            </a:r>
            <a:endParaRPr lang="en-US" altLang="ja-JP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 smtClean="0">
                <a:latin typeface="Calibri" panose="020F0502020204030204" pitchFamily="34" charset="0"/>
              </a:rPr>
              <a:t>});</a:t>
            </a:r>
            <a:endParaRPr lang="en-US" altLang="ja-JP" sz="12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5559214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Get parent and children</a:t>
            </a:r>
            <a:r>
              <a:rPr lang="ja-JP" altLang="en-US" dirty="0">
                <a:latin typeface="Calibri" panose="020F0502020204030204" pitchFamily="34" charset="0"/>
              </a:rPr>
              <a:t>・</a:t>
            </a:r>
            <a:r>
              <a:rPr lang="en-US" altLang="ja-JP" dirty="0">
                <a:latin typeface="Calibri" panose="020F0502020204030204" pitchFamily="34" charset="0"/>
              </a:rPr>
              <a:t>siblings element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auto">
          <a:xfrm>
            <a:off x="5292080" y="764703"/>
            <a:ext cx="3600398" cy="44855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540000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&lt;div&gt;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parents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&lt;div&gt;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parents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closest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&lt;</a:t>
            </a:r>
            <a:r>
              <a:rPr lang="en-US" altLang="ja-JP" sz="1000" dirty="0" smtClean="0">
                <a:latin typeface="Calibri" panose="020F0502020204030204" pitchFamily="34" charset="0"/>
              </a:rPr>
              <a:t>ul&gt;</a:t>
            </a:r>
            <a:endParaRPr lang="en-US" altLang="ja-JP" sz="1000" dirty="0"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    &lt;li&gt;The previous element&lt;/li&gt;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            &lt;li id="current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"&gt;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b="1" dirty="0" smtClean="0">
                <a:latin typeface="Calibri" panose="020F0502020204030204" pitchFamily="34" charset="0"/>
              </a:rPr>
              <a:t>                </a:t>
            </a:r>
            <a:r>
              <a:rPr lang="en-US" altLang="ja-JP" sz="1000" b="1" dirty="0">
                <a:latin typeface="Calibri" panose="020F0502020204030204" pitchFamily="34" charset="0"/>
              </a:rPr>
              <a:t>Current location</a:t>
            </a:r>
            <a:endParaRPr lang="ja-JP" altLang="en-US" sz="1000" b="1" dirty="0" smtClean="0"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1000" dirty="0" smtClean="0">
                <a:latin typeface="Calibri" panose="020F0502020204030204" pitchFamily="34" charset="0"/>
              </a:rPr>
              <a:t>                </a:t>
            </a:r>
            <a:r>
              <a:rPr lang="en-US" altLang="ja-JP" sz="1000" dirty="0">
                <a:latin typeface="Calibri" panose="020F0502020204030204" pitchFamily="34" charset="0"/>
              </a:rPr>
              <a:t>&lt;</a:t>
            </a:r>
            <a:r>
              <a:rPr lang="en-US" altLang="ja-JP" sz="1000" dirty="0" smtClean="0">
                <a:latin typeface="Calibri" panose="020F0502020204030204" pitchFamily="34" charset="0"/>
              </a:rPr>
              <a:t>ul&gt;</a:t>
            </a:r>
            <a:endParaRPr lang="en-US" altLang="ja-JP" sz="1000" dirty="0"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            &lt;li&gt;grandchildren element 1&lt;/li&gt;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            &lt;li&gt;grandchildren </a:t>
            </a:r>
            <a:r>
              <a:rPr lang="en-US" altLang="ja-JP" sz="1000" dirty="0" smtClean="0">
                <a:latin typeface="Calibri" panose="020F0502020204030204" pitchFamily="34" charset="0"/>
              </a:rPr>
              <a:t>element</a:t>
            </a:r>
            <a:r>
              <a:rPr lang="ja-JP" altLang="en-US" sz="1000" dirty="0">
                <a:latin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</a:rPr>
              <a:t>2</a:t>
            </a:r>
            <a:r>
              <a:rPr lang="en-US" altLang="ja-JP" sz="1000" dirty="0">
                <a:latin typeface="Calibri" panose="020F0502020204030204" pitchFamily="34" charset="0"/>
              </a:rPr>
              <a:t>&lt;/li&gt;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            &lt;li&gt;grandchildren </a:t>
            </a:r>
            <a:r>
              <a:rPr lang="en-US" altLang="ja-JP" sz="1000" dirty="0" smtClean="0">
                <a:latin typeface="Calibri" panose="020F0502020204030204" pitchFamily="34" charset="0"/>
              </a:rPr>
              <a:t>element</a:t>
            </a:r>
            <a:r>
              <a:rPr lang="ja-JP" altLang="en-US" sz="1000" dirty="0">
                <a:latin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</a:rPr>
              <a:t>3</a:t>
            </a:r>
            <a:r>
              <a:rPr lang="en-US" altLang="ja-JP" sz="1000" dirty="0">
                <a:latin typeface="Calibri" panose="020F0502020204030204" pitchFamily="34" charset="0"/>
              </a:rPr>
              <a:t>&lt;/li&gt;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        &lt;/ul&gt;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    &lt;/li&gt;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    &lt;li&gt;The next element&lt;/li&gt;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&lt;/ul&gt;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&lt;/div&gt;</a:t>
            </a:r>
          </a:p>
          <a:p>
            <a:pPr marL="0" lvl="0" indent="0" fontAlgn="auto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&lt;/div&gt;</a:t>
            </a:r>
            <a:endParaRPr lang="en-US" altLang="ja-JP" sz="1000" dirty="0" smtClean="0">
              <a:latin typeface="Calibri" panose="020F0502020204030204" pitchFamily="34" charset="0"/>
            </a:endParaRP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 bwMode="auto">
          <a:xfrm>
            <a:off x="251521" y="764704"/>
            <a:ext cx="1720023" cy="49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Get parent element</a:t>
            </a:r>
            <a:endParaRPr lang="en-US" altLang="ja-JP" sz="1200" b="1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Only the above parent element</a:t>
            </a:r>
            <a:endParaRPr lang="en-US" altLang="ja-JP" sz="1000" kern="0" dirty="0" smtClean="0">
              <a:latin typeface="Calibri" panose="020F0502020204030204" pitchFamily="34" charset="0"/>
            </a:endParaRP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auto">
          <a:xfrm>
            <a:off x="251521" y="1483423"/>
            <a:ext cx="2160239" cy="68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Get ancestor element</a:t>
            </a:r>
            <a:endParaRPr lang="en-US" altLang="ja-JP" sz="1200" b="1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All ancestor element that match conditions</a:t>
            </a:r>
            <a:endParaRPr lang="en-US" altLang="ja-JP" sz="1000" kern="0" dirty="0" smtClean="0">
              <a:latin typeface="Calibri" panose="020F0502020204030204" pitchFamily="34" charset="0"/>
            </a:endParaRP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 bwMode="auto">
          <a:xfrm>
            <a:off x="251521" y="2202142"/>
            <a:ext cx="252027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100" b="1" dirty="0">
                <a:latin typeface="Calibri" panose="020F0502020204030204" pitchFamily="34" charset="0"/>
              </a:rPr>
              <a:t>Get the most closest ancestor element</a:t>
            </a:r>
            <a:endParaRPr lang="en-US" altLang="ja-JP" sz="1100" b="1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900" kern="0" dirty="0">
                <a:latin typeface="Calibri" panose="020F0502020204030204" pitchFamily="34" charset="0"/>
              </a:rPr>
              <a:t>One of the most closet without in the middle</a:t>
            </a: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auto">
          <a:xfrm>
            <a:off x="251521" y="2928555"/>
            <a:ext cx="209512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Get children element</a:t>
            </a:r>
            <a:endParaRPr lang="en-US" altLang="ja-JP" sz="1200" b="1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900" dirty="0">
                <a:latin typeface="Calibri" panose="020F0502020204030204" pitchFamily="34" charset="0"/>
              </a:rPr>
              <a:t>All children element that match conditions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900" dirty="0">
                <a:latin typeface="Calibri" panose="020F0502020204030204" pitchFamily="34" charset="0"/>
              </a:rPr>
              <a:t>It does not include grandchildren element</a:t>
            </a:r>
            <a:endParaRPr lang="en-US" altLang="ja-JP" sz="900" kern="0" dirty="0" smtClean="0">
              <a:latin typeface="Calibri" panose="020F0502020204030204" pitchFamily="34" charset="0"/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 bwMode="auto">
          <a:xfrm>
            <a:off x="251521" y="3647274"/>
            <a:ext cx="2448271" cy="68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Get descendant element</a:t>
            </a:r>
            <a:endParaRPr lang="en-US" altLang="ja-JP" sz="1200" b="1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Find descendant element that match conditions</a:t>
            </a:r>
            <a:endParaRPr lang="en-US" altLang="ja-JP" sz="1000" kern="0" dirty="0" smtClean="0">
              <a:latin typeface="Calibri" panose="020F0502020204030204" pitchFamily="34" charset="0"/>
            </a:endParaRPr>
          </a:p>
        </p:txBody>
      </p:sp>
      <p:sp>
        <p:nvSpPr>
          <p:cNvPr id="27" name="コンテンツ プレースホルダー 2"/>
          <p:cNvSpPr txBox="1">
            <a:spLocks/>
          </p:cNvSpPr>
          <p:nvPr/>
        </p:nvSpPr>
        <p:spPr bwMode="auto">
          <a:xfrm>
            <a:off x="251521" y="4365993"/>
            <a:ext cx="932884" cy="49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Specify index</a:t>
            </a:r>
            <a:endParaRPr lang="en-US" altLang="ja-JP" sz="1200" b="1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Choose one</a:t>
            </a:r>
            <a:endParaRPr lang="en-US" altLang="ja-JP" sz="1000" kern="0" dirty="0" smtClean="0">
              <a:latin typeface="Calibri" panose="020F0502020204030204" pitchFamily="34" charset="0"/>
            </a:endParaRPr>
          </a:p>
        </p:txBody>
      </p:sp>
      <p:sp>
        <p:nvSpPr>
          <p:cNvPr id="29" name="コンテンツ プレースホルダー 2"/>
          <p:cNvSpPr txBox="1">
            <a:spLocks/>
          </p:cNvSpPr>
          <p:nvPr/>
        </p:nvSpPr>
        <p:spPr bwMode="auto">
          <a:xfrm>
            <a:off x="251521" y="5084712"/>
            <a:ext cx="1447449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Get the next element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auto">
          <a:xfrm>
            <a:off x="2699792" y="765617"/>
            <a:ext cx="2232248" cy="32915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$("#current").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parent()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  <a:endParaRPr lang="en-US" altLang="ja-JP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auto">
          <a:xfrm>
            <a:off x="2699792" y="1484336"/>
            <a:ext cx="2232248" cy="32915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$("#current").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parents(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"div"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  <a:endParaRPr lang="en-US" altLang="ja-JP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 bwMode="auto">
          <a:xfrm>
            <a:off x="2699792" y="2203055"/>
            <a:ext cx="2232248" cy="32915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$("#current").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closest(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"div"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  <a:endParaRPr lang="en-US" altLang="ja-JP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auto">
          <a:xfrm>
            <a:off x="2699792" y="2929468"/>
            <a:ext cx="2232248" cy="32915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$("#current").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children()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  <a:endParaRPr lang="en-US" altLang="ja-JP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auto">
          <a:xfrm>
            <a:off x="2699792" y="3648187"/>
            <a:ext cx="2232248" cy="32915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$("#current</a:t>
            </a:r>
            <a:r>
              <a:rPr lang="en-US" altLang="ja-JP" sz="1200" dirty="0" smtClean="0">
                <a:latin typeface="Calibri" panose="020F0502020204030204" pitchFamily="34" charset="0"/>
              </a:rPr>
              <a:t>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 find(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"li"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 smtClean="0">
                <a:latin typeface="Calibri" panose="020F0502020204030204" pitchFamily="34" charset="0"/>
              </a:rPr>
              <a:t>;</a:t>
            </a:r>
            <a:endParaRPr lang="en-US" altLang="ja-JP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2699792" y="4366906"/>
            <a:ext cx="2232248" cy="32915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$("#current").find("li").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eq(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2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  <a:endParaRPr lang="en-US" altLang="ja-JP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コンテンツ プレースホルダー 2"/>
          <p:cNvSpPr txBox="1">
            <a:spLocks/>
          </p:cNvSpPr>
          <p:nvPr/>
        </p:nvSpPr>
        <p:spPr bwMode="auto">
          <a:xfrm>
            <a:off x="2699792" y="5085625"/>
            <a:ext cx="2232248" cy="32915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$("#current").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next()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  <a:endParaRPr lang="en-US" altLang="ja-JP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コンテンツ プレースホルダー 2"/>
          <p:cNvSpPr txBox="1">
            <a:spLocks/>
          </p:cNvSpPr>
          <p:nvPr/>
        </p:nvSpPr>
        <p:spPr bwMode="auto">
          <a:xfrm>
            <a:off x="2699792" y="5804342"/>
            <a:ext cx="2232248" cy="32915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$("#current</a:t>
            </a:r>
            <a:r>
              <a:rPr lang="en-US" altLang="ja-JP" sz="1200" dirty="0" smtClean="0">
                <a:latin typeface="Calibri" panose="020F0502020204030204" pitchFamily="34" charset="0"/>
              </a:rPr>
              <a:t>").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prev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()</a:t>
            </a:r>
            <a:r>
              <a:rPr lang="en-US" altLang="ja-JP" sz="1200" dirty="0" smtClean="0">
                <a:latin typeface="Calibri" panose="020F0502020204030204" pitchFamily="34" charset="0"/>
              </a:rPr>
              <a:t>;</a:t>
            </a:r>
            <a:endParaRPr lang="en-US" altLang="ja-JP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auto">
          <a:xfrm>
            <a:off x="251521" y="5803429"/>
            <a:ext cx="1716688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Get the previous element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41" name="フリーフォーム 40"/>
          <p:cNvSpPr/>
          <p:nvPr/>
        </p:nvSpPr>
        <p:spPr bwMode="auto">
          <a:xfrm>
            <a:off x="6613984" y="2128132"/>
            <a:ext cx="1223642" cy="407064"/>
          </a:xfrm>
          <a:custGeom>
            <a:avLst/>
            <a:gdLst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2291"/>
              <a:gd name="connsiteY0" fmla="*/ 434761 h 434761"/>
              <a:gd name="connsiteX1" fmla="*/ 201953 w 202291"/>
              <a:gd name="connsiteY1" fmla="*/ 204758 h 434761"/>
              <a:gd name="connsiteX2" fmla="*/ 0 w 202291"/>
              <a:gd name="connsiteY2" fmla="*/ 0 h 434761"/>
              <a:gd name="connsiteX0" fmla="*/ 8414 w 202420"/>
              <a:gd name="connsiteY0" fmla="*/ 434761 h 434761"/>
              <a:gd name="connsiteX1" fmla="*/ 201953 w 202420"/>
              <a:gd name="connsiteY1" fmla="*/ 204758 h 434761"/>
              <a:gd name="connsiteX2" fmla="*/ 0 w 202420"/>
              <a:gd name="connsiteY2" fmla="*/ 0 h 434761"/>
              <a:gd name="connsiteX0" fmla="*/ 8414 w 221962"/>
              <a:gd name="connsiteY0" fmla="*/ 434761 h 434761"/>
              <a:gd name="connsiteX1" fmla="*/ 221587 w 221962"/>
              <a:gd name="connsiteY1" fmla="*/ 190734 h 434761"/>
              <a:gd name="connsiteX2" fmla="*/ 0 w 221962"/>
              <a:gd name="connsiteY2" fmla="*/ 0 h 434761"/>
              <a:gd name="connsiteX0" fmla="*/ 8414 w 221729"/>
              <a:gd name="connsiteY0" fmla="*/ 434761 h 434761"/>
              <a:gd name="connsiteX1" fmla="*/ 221587 w 221729"/>
              <a:gd name="connsiteY1" fmla="*/ 190734 h 434761"/>
              <a:gd name="connsiteX2" fmla="*/ 0 w 22172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7042"/>
              <a:gd name="connsiteY0" fmla="*/ 434761 h 434761"/>
              <a:gd name="connsiteX1" fmla="*/ 316954 w 317042"/>
              <a:gd name="connsiteY1" fmla="*/ 190734 h 434761"/>
              <a:gd name="connsiteX2" fmla="*/ 0 w 317042"/>
              <a:gd name="connsiteY2" fmla="*/ 0 h 434761"/>
              <a:gd name="connsiteX0" fmla="*/ 103781 w 316955"/>
              <a:gd name="connsiteY0" fmla="*/ 434761 h 434761"/>
              <a:gd name="connsiteX1" fmla="*/ 316954 w 316955"/>
              <a:gd name="connsiteY1" fmla="*/ 190734 h 434761"/>
              <a:gd name="connsiteX2" fmla="*/ 0 w 316955"/>
              <a:gd name="connsiteY2" fmla="*/ 0 h 434761"/>
              <a:gd name="connsiteX0" fmla="*/ 103781 w 317241"/>
              <a:gd name="connsiteY0" fmla="*/ 434761 h 434761"/>
              <a:gd name="connsiteX1" fmla="*/ 316954 w 317241"/>
              <a:gd name="connsiteY1" fmla="*/ 190734 h 434761"/>
              <a:gd name="connsiteX2" fmla="*/ 0 w 317241"/>
              <a:gd name="connsiteY2" fmla="*/ 0 h 434761"/>
              <a:gd name="connsiteX0" fmla="*/ 91480 w 318344"/>
              <a:gd name="connsiteY0" fmla="*/ 397857 h 397857"/>
              <a:gd name="connsiteX1" fmla="*/ 316954 w 318344"/>
              <a:gd name="connsiteY1" fmla="*/ 190734 h 397857"/>
              <a:gd name="connsiteX2" fmla="*/ 0 w 318344"/>
              <a:gd name="connsiteY2" fmla="*/ 0 h 397857"/>
              <a:gd name="connsiteX0" fmla="*/ 91480 w 250195"/>
              <a:gd name="connsiteY0" fmla="*/ 397857 h 397857"/>
              <a:gd name="connsiteX1" fmla="*/ 247246 w 250195"/>
              <a:gd name="connsiteY1" fmla="*/ 186634 h 397857"/>
              <a:gd name="connsiteX2" fmla="*/ 0 w 250195"/>
              <a:gd name="connsiteY2" fmla="*/ 0 h 397857"/>
              <a:gd name="connsiteX0" fmla="*/ 91480 w 250195"/>
              <a:gd name="connsiteY0" fmla="*/ 397857 h 397857"/>
              <a:gd name="connsiteX1" fmla="*/ 247246 w 250195"/>
              <a:gd name="connsiteY1" fmla="*/ 186634 h 397857"/>
              <a:gd name="connsiteX2" fmla="*/ 0 w 250195"/>
              <a:gd name="connsiteY2" fmla="*/ 0 h 397857"/>
              <a:gd name="connsiteX0" fmla="*/ 91480 w 242406"/>
              <a:gd name="connsiteY0" fmla="*/ 397857 h 397857"/>
              <a:gd name="connsiteX1" fmla="*/ 239045 w 242406"/>
              <a:gd name="connsiteY1" fmla="*/ 170232 h 397857"/>
              <a:gd name="connsiteX2" fmla="*/ 0 w 242406"/>
              <a:gd name="connsiteY2" fmla="*/ 0 h 397857"/>
              <a:gd name="connsiteX0" fmla="*/ 91480 w 240091"/>
              <a:gd name="connsiteY0" fmla="*/ 397857 h 397857"/>
              <a:gd name="connsiteX1" fmla="*/ 239045 w 240091"/>
              <a:gd name="connsiteY1" fmla="*/ 170232 h 397857"/>
              <a:gd name="connsiteX2" fmla="*/ 0 w 240091"/>
              <a:gd name="connsiteY2" fmla="*/ 0 h 397857"/>
              <a:gd name="connsiteX0" fmla="*/ 1148859 w 1373356"/>
              <a:gd name="connsiteY0" fmla="*/ 401182 h 401182"/>
              <a:gd name="connsiteX1" fmla="*/ 1296424 w 1373356"/>
              <a:gd name="connsiteY1" fmla="*/ 173557 h 401182"/>
              <a:gd name="connsiteX2" fmla="*/ 0 w 1373356"/>
              <a:gd name="connsiteY2" fmla="*/ 0 h 401182"/>
              <a:gd name="connsiteX0" fmla="*/ 1148859 w 1373356"/>
              <a:gd name="connsiteY0" fmla="*/ 402495 h 402495"/>
              <a:gd name="connsiteX1" fmla="*/ 1296424 w 1373356"/>
              <a:gd name="connsiteY1" fmla="*/ 174870 h 402495"/>
              <a:gd name="connsiteX2" fmla="*/ 0 w 1373356"/>
              <a:gd name="connsiteY2" fmla="*/ 1313 h 402495"/>
              <a:gd name="connsiteX0" fmla="*/ 1148859 w 1223642"/>
              <a:gd name="connsiteY0" fmla="*/ 407064 h 407064"/>
              <a:gd name="connsiteX1" fmla="*/ 1047043 w 1223642"/>
              <a:gd name="connsiteY1" fmla="*/ 69711 h 407064"/>
              <a:gd name="connsiteX2" fmla="*/ 0 w 1223642"/>
              <a:gd name="connsiteY2" fmla="*/ 5882 h 40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642" h="407064">
                <a:moveTo>
                  <a:pt x="1148859" y="407064"/>
                </a:moveTo>
                <a:cubicBezTo>
                  <a:pt x="1277183" y="359146"/>
                  <a:pt x="1238519" y="136575"/>
                  <a:pt x="1047043" y="69711"/>
                </a:cubicBezTo>
                <a:cubicBezTo>
                  <a:pt x="855567" y="2847"/>
                  <a:pt x="454037" y="-9412"/>
                  <a:pt x="0" y="5882"/>
                </a:cubicBezTo>
              </a:path>
            </a:pathLst>
          </a:custGeom>
          <a:noFill/>
          <a:ln w="158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554287" y="1896585"/>
            <a:ext cx="532518" cy="2154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8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parent()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54" name="フリーフォーム 53"/>
          <p:cNvSpPr/>
          <p:nvPr/>
        </p:nvSpPr>
        <p:spPr bwMode="auto">
          <a:xfrm flipH="1">
            <a:off x="6082279" y="2350694"/>
            <a:ext cx="134838" cy="223037"/>
          </a:xfrm>
          <a:custGeom>
            <a:avLst/>
            <a:gdLst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2291"/>
              <a:gd name="connsiteY0" fmla="*/ 434761 h 434761"/>
              <a:gd name="connsiteX1" fmla="*/ 201953 w 202291"/>
              <a:gd name="connsiteY1" fmla="*/ 204758 h 434761"/>
              <a:gd name="connsiteX2" fmla="*/ 0 w 202291"/>
              <a:gd name="connsiteY2" fmla="*/ 0 h 434761"/>
              <a:gd name="connsiteX0" fmla="*/ 8414 w 202420"/>
              <a:gd name="connsiteY0" fmla="*/ 434761 h 434761"/>
              <a:gd name="connsiteX1" fmla="*/ 201953 w 202420"/>
              <a:gd name="connsiteY1" fmla="*/ 204758 h 434761"/>
              <a:gd name="connsiteX2" fmla="*/ 0 w 202420"/>
              <a:gd name="connsiteY2" fmla="*/ 0 h 434761"/>
              <a:gd name="connsiteX0" fmla="*/ 8414 w 221962"/>
              <a:gd name="connsiteY0" fmla="*/ 434761 h 434761"/>
              <a:gd name="connsiteX1" fmla="*/ 221587 w 221962"/>
              <a:gd name="connsiteY1" fmla="*/ 190734 h 434761"/>
              <a:gd name="connsiteX2" fmla="*/ 0 w 221962"/>
              <a:gd name="connsiteY2" fmla="*/ 0 h 434761"/>
              <a:gd name="connsiteX0" fmla="*/ 8414 w 221729"/>
              <a:gd name="connsiteY0" fmla="*/ 434761 h 434761"/>
              <a:gd name="connsiteX1" fmla="*/ 221587 w 221729"/>
              <a:gd name="connsiteY1" fmla="*/ 190734 h 434761"/>
              <a:gd name="connsiteX2" fmla="*/ 0 w 22172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7042"/>
              <a:gd name="connsiteY0" fmla="*/ 434761 h 434761"/>
              <a:gd name="connsiteX1" fmla="*/ 316954 w 317042"/>
              <a:gd name="connsiteY1" fmla="*/ 190734 h 434761"/>
              <a:gd name="connsiteX2" fmla="*/ 0 w 317042"/>
              <a:gd name="connsiteY2" fmla="*/ 0 h 434761"/>
              <a:gd name="connsiteX0" fmla="*/ 103781 w 316955"/>
              <a:gd name="connsiteY0" fmla="*/ 434761 h 434761"/>
              <a:gd name="connsiteX1" fmla="*/ 316954 w 316955"/>
              <a:gd name="connsiteY1" fmla="*/ 190734 h 434761"/>
              <a:gd name="connsiteX2" fmla="*/ 0 w 316955"/>
              <a:gd name="connsiteY2" fmla="*/ 0 h 434761"/>
              <a:gd name="connsiteX0" fmla="*/ 103781 w 317241"/>
              <a:gd name="connsiteY0" fmla="*/ 434761 h 434761"/>
              <a:gd name="connsiteX1" fmla="*/ 316954 w 317241"/>
              <a:gd name="connsiteY1" fmla="*/ 190734 h 434761"/>
              <a:gd name="connsiteX2" fmla="*/ 0 w 317241"/>
              <a:gd name="connsiteY2" fmla="*/ 0 h 434761"/>
              <a:gd name="connsiteX0" fmla="*/ 137577 w 353845"/>
              <a:gd name="connsiteY0" fmla="*/ 254371 h 254371"/>
              <a:gd name="connsiteX1" fmla="*/ 350750 w 353845"/>
              <a:gd name="connsiteY1" fmla="*/ 10344 h 254371"/>
              <a:gd name="connsiteX2" fmla="*/ 0 w 353845"/>
              <a:gd name="connsiteY2" fmla="*/ 34402 h 254371"/>
              <a:gd name="connsiteX0" fmla="*/ 137577 w 353845"/>
              <a:gd name="connsiteY0" fmla="*/ 219969 h 219969"/>
              <a:gd name="connsiteX1" fmla="*/ 350750 w 353845"/>
              <a:gd name="connsiteY1" fmla="*/ 80270 h 219969"/>
              <a:gd name="connsiteX2" fmla="*/ 0 w 353845"/>
              <a:gd name="connsiteY2" fmla="*/ 0 h 219969"/>
              <a:gd name="connsiteX0" fmla="*/ 137577 w 350807"/>
              <a:gd name="connsiteY0" fmla="*/ 219969 h 219969"/>
              <a:gd name="connsiteX1" fmla="*/ 350750 w 350807"/>
              <a:gd name="connsiteY1" fmla="*/ 80270 h 219969"/>
              <a:gd name="connsiteX2" fmla="*/ 0 w 350807"/>
              <a:gd name="connsiteY2" fmla="*/ 0 h 219969"/>
              <a:gd name="connsiteX0" fmla="*/ 137577 w 350906"/>
              <a:gd name="connsiteY0" fmla="*/ 219969 h 219969"/>
              <a:gd name="connsiteX1" fmla="*/ 350750 w 350906"/>
              <a:gd name="connsiteY1" fmla="*/ 80270 h 219969"/>
              <a:gd name="connsiteX2" fmla="*/ 0 w 350906"/>
              <a:gd name="connsiteY2" fmla="*/ 0 h 219969"/>
              <a:gd name="connsiteX0" fmla="*/ 137577 w 264300"/>
              <a:gd name="connsiteY0" fmla="*/ 219969 h 219969"/>
              <a:gd name="connsiteX1" fmla="*/ 262882 w 264300"/>
              <a:gd name="connsiteY1" fmla="*/ 107886 h 219969"/>
              <a:gd name="connsiteX2" fmla="*/ 0 w 264300"/>
              <a:gd name="connsiteY2" fmla="*/ 0 h 219969"/>
              <a:gd name="connsiteX0" fmla="*/ 83502 w 264734"/>
              <a:gd name="connsiteY0" fmla="*/ 223037 h 223037"/>
              <a:gd name="connsiteX1" fmla="*/ 262882 w 264734"/>
              <a:gd name="connsiteY1" fmla="*/ 107886 h 223037"/>
              <a:gd name="connsiteX2" fmla="*/ 0 w 264734"/>
              <a:gd name="connsiteY2" fmla="*/ 0 h 223037"/>
              <a:gd name="connsiteX0" fmla="*/ 83502 w 297985"/>
              <a:gd name="connsiteY0" fmla="*/ 223037 h 223037"/>
              <a:gd name="connsiteX1" fmla="*/ 296677 w 297985"/>
              <a:gd name="connsiteY1" fmla="*/ 107886 h 223037"/>
              <a:gd name="connsiteX2" fmla="*/ 0 w 297985"/>
              <a:gd name="connsiteY2" fmla="*/ 0 h 223037"/>
              <a:gd name="connsiteX0" fmla="*/ 83502 w 297518"/>
              <a:gd name="connsiteY0" fmla="*/ 223037 h 223037"/>
              <a:gd name="connsiteX1" fmla="*/ 296677 w 297518"/>
              <a:gd name="connsiteY1" fmla="*/ 107886 h 223037"/>
              <a:gd name="connsiteX2" fmla="*/ 0 w 297518"/>
              <a:gd name="connsiteY2" fmla="*/ 0 h 223037"/>
              <a:gd name="connsiteX0" fmla="*/ 83502 w 297066"/>
              <a:gd name="connsiteY0" fmla="*/ 223037 h 223037"/>
              <a:gd name="connsiteX1" fmla="*/ 296677 w 297066"/>
              <a:gd name="connsiteY1" fmla="*/ 107886 h 223037"/>
              <a:gd name="connsiteX2" fmla="*/ 0 w 297066"/>
              <a:gd name="connsiteY2" fmla="*/ 0 h 223037"/>
              <a:gd name="connsiteX0" fmla="*/ 83502 w 297022"/>
              <a:gd name="connsiteY0" fmla="*/ 223037 h 223037"/>
              <a:gd name="connsiteX1" fmla="*/ 296677 w 297022"/>
              <a:gd name="connsiteY1" fmla="*/ 107886 h 223037"/>
              <a:gd name="connsiteX2" fmla="*/ 0 w 297022"/>
              <a:gd name="connsiteY2" fmla="*/ 0 h 22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022" h="223037">
                <a:moveTo>
                  <a:pt x="83502" y="223037"/>
                </a:moveTo>
                <a:cubicBezTo>
                  <a:pt x="198532" y="199262"/>
                  <a:pt x="303837" y="166539"/>
                  <a:pt x="296677" y="107886"/>
                </a:cubicBezTo>
                <a:cubicBezTo>
                  <a:pt x="289517" y="49233"/>
                  <a:pt x="279790" y="12857"/>
                  <a:pt x="0" y="0"/>
                </a:cubicBezTo>
              </a:path>
            </a:pathLst>
          </a:custGeom>
          <a:noFill/>
          <a:ln w="158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580112" y="2267804"/>
            <a:ext cx="439544" cy="2154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8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prev()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64" name="フリーフォーム 63"/>
          <p:cNvSpPr/>
          <p:nvPr/>
        </p:nvSpPr>
        <p:spPr bwMode="auto">
          <a:xfrm flipH="1" flipV="1">
            <a:off x="6030955" y="2601057"/>
            <a:ext cx="135022" cy="1716714"/>
          </a:xfrm>
          <a:custGeom>
            <a:avLst/>
            <a:gdLst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2291"/>
              <a:gd name="connsiteY0" fmla="*/ 434761 h 434761"/>
              <a:gd name="connsiteX1" fmla="*/ 201953 w 202291"/>
              <a:gd name="connsiteY1" fmla="*/ 204758 h 434761"/>
              <a:gd name="connsiteX2" fmla="*/ 0 w 202291"/>
              <a:gd name="connsiteY2" fmla="*/ 0 h 434761"/>
              <a:gd name="connsiteX0" fmla="*/ 8414 w 202420"/>
              <a:gd name="connsiteY0" fmla="*/ 434761 h 434761"/>
              <a:gd name="connsiteX1" fmla="*/ 201953 w 202420"/>
              <a:gd name="connsiteY1" fmla="*/ 204758 h 434761"/>
              <a:gd name="connsiteX2" fmla="*/ 0 w 202420"/>
              <a:gd name="connsiteY2" fmla="*/ 0 h 434761"/>
              <a:gd name="connsiteX0" fmla="*/ 8414 w 221962"/>
              <a:gd name="connsiteY0" fmla="*/ 434761 h 434761"/>
              <a:gd name="connsiteX1" fmla="*/ 221587 w 221962"/>
              <a:gd name="connsiteY1" fmla="*/ 190734 h 434761"/>
              <a:gd name="connsiteX2" fmla="*/ 0 w 221962"/>
              <a:gd name="connsiteY2" fmla="*/ 0 h 434761"/>
              <a:gd name="connsiteX0" fmla="*/ 8414 w 221729"/>
              <a:gd name="connsiteY0" fmla="*/ 434761 h 434761"/>
              <a:gd name="connsiteX1" fmla="*/ 221587 w 221729"/>
              <a:gd name="connsiteY1" fmla="*/ 190734 h 434761"/>
              <a:gd name="connsiteX2" fmla="*/ 0 w 22172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7042"/>
              <a:gd name="connsiteY0" fmla="*/ 434761 h 434761"/>
              <a:gd name="connsiteX1" fmla="*/ 316954 w 317042"/>
              <a:gd name="connsiteY1" fmla="*/ 190734 h 434761"/>
              <a:gd name="connsiteX2" fmla="*/ 0 w 317042"/>
              <a:gd name="connsiteY2" fmla="*/ 0 h 434761"/>
              <a:gd name="connsiteX0" fmla="*/ 103781 w 316955"/>
              <a:gd name="connsiteY0" fmla="*/ 434761 h 434761"/>
              <a:gd name="connsiteX1" fmla="*/ 316954 w 316955"/>
              <a:gd name="connsiteY1" fmla="*/ 190734 h 434761"/>
              <a:gd name="connsiteX2" fmla="*/ 0 w 316955"/>
              <a:gd name="connsiteY2" fmla="*/ 0 h 434761"/>
              <a:gd name="connsiteX0" fmla="*/ 103781 w 317241"/>
              <a:gd name="connsiteY0" fmla="*/ 434761 h 434761"/>
              <a:gd name="connsiteX1" fmla="*/ 316954 w 317241"/>
              <a:gd name="connsiteY1" fmla="*/ 190734 h 434761"/>
              <a:gd name="connsiteX2" fmla="*/ 0 w 317241"/>
              <a:gd name="connsiteY2" fmla="*/ 0 h 434761"/>
              <a:gd name="connsiteX0" fmla="*/ 137577 w 353845"/>
              <a:gd name="connsiteY0" fmla="*/ 254371 h 254371"/>
              <a:gd name="connsiteX1" fmla="*/ 350750 w 353845"/>
              <a:gd name="connsiteY1" fmla="*/ 10344 h 254371"/>
              <a:gd name="connsiteX2" fmla="*/ 0 w 353845"/>
              <a:gd name="connsiteY2" fmla="*/ 34402 h 254371"/>
              <a:gd name="connsiteX0" fmla="*/ 137577 w 353845"/>
              <a:gd name="connsiteY0" fmla="*/ 219969 h 219969"/>
              <a:gd name="connsiteX1" fmla="*/ 350750 w 353845"/>
              <a:gd name="connsiteY1" fmla="*/ 80270 h 219969"/>
              <a:gd name="connsiteX2" fmla="*/ 0 w 353845"/>
              <a:gd name="connsiteY2" fmla="*/ 0 h 219969"/>
              <a:gd name="connsiteX0" fmla="*/ 137577 w 350807"/>
              <a:gd name="connsiteY0" fmla="*/ 219969 h 219969"/>
              <a:gd name="connsiteX1" fmla="*/ 350750 w 350807"/>
              <a:gd name="connsiteY1" fmla="*/ 80270 h 219969"/>
              <a:gd name="connsiteX2" fmla="*/ 0 w 350807"/>
              <a:gd name="connsiteY2" fmla="*/ 0 h 219969"/>
              <a:gd name="connsiteX0" fmla="*/ 137577 w 350906"/>
              <a:gd name="connsiteY0" fmla="*/ 219969 h 219969"/>
              <a:gd name="connsiteX1" fmla="*/ 350750 w 350906"/>
              <a:gd name="connsiteY1" fmla="*/ 80270 h 219969"/>
              <a:gd name="connsiteX2" fmla="*/ 0 w 350906"/>
              <a:gd name="connsiteY2" fmla="*/ 0 h 219969"/>
              <a:gd name="connsiteX0" fmla="*/ 137577 w 264300"/>
              <a:gd name="connsiteY0" fmla="*/ 219969 h 219969"/>
              <a:gd name="connsiteX1" fmla="*/ 262882 w 264300"/>
              <a:gd name="connsiteY1" fmla="*/ 107886 h 219969"/>
              <a:gd name="connsiteX2" fmla="*/ 0 w 264300"/>
              <a:gd name="connsiteY2" fmla="*/ 0 h 219969"/>
              <a:gd name="connsiteX0" fmla="*/ 83502 w 264734"/>
              <a:gd name="connsiteY0" fmla="*/ 223037 h 223037"/>
              <a:gd name="connsiteX1" fmla="*/ 262882 w 264734"/>
              <a:gd name="connsiteY1" fmla="*/ 107886 h 223037"/>
              <a:gd name="connsiteX2" fmla="*/ 0 w 264734"/>
              <a:gd name="connsiteY2" fmla="*/ 0 h 223037"/>
              <a:gd name="connsiteX0" fmla="*/ 83502 w 297985"/>
              <a:gd name="connsiteY0" fmla="*/ 223037 h 223037"/>
              <a:gd name="connsiteX1" fmla="*/ 296677 w 297985"/>
              <a:gd name="connsiteY1" fmla="*/ 107886 h 223037"/>
              <a:gd name="connsiteX2" fmla="*/ 0 w 297985"/>
              <a:gd name="connsiteY2" fmla="*/ 0 h 223037"/>
              <a:gd name="connsiteX0" fmla="*/ 83502 w 297518"/>
              <a:gd name="connsiteY0" fmla="*/ 223037 h 223037"/>
              <a:gd name="connsiteX1" fmla="*/ 296677 w 297518"/>
              <a:gd name="connsiteY1" fmla="*/ 107886 h 223037"/>
              <a:gd name="connsiteX2" fmla="*/ 0 w 297518"/>
              <a:gd name="connsiteY2" fmla="*/ 0 h 223037"/>
              <a:gd name="connsiteX0" fmla="*/ 83502 w 297066"/>
              <a:gd name="connsiteY0" fmla="*/ 223037 h 223037"/>
              <a:gd name="connsiteX1" fmla="*/ 296677 w 297066"/>
              <a:gd name="connsiteY1" fmla="*/ 107886 h 223037"/>
              <a:gd name="connsiteX2" fmla="*/ 0 w 297066"/>
              <a:gd name="connsiteY2" fmla="*/ 0 h 223037"/>
              <a:gd name="connsiteX0" fmla="*/ 83502 w 297022"/>
              <a:gd name="connsiteY0" fmla="*/ 223037 h 223037"/>
              <a:gd name="connsiteX1" fmla="*/ 296677 w 297022"/>
              <a:gd name="connsiteY1" fmla="*/ 107886 h 223037"/>
              <a:gd name="connsiteX2" fmla="*/ 0 w 297022"/>
              <a:gd name="connsiteY2" fmla="*/ 0 h 223037"/>
              <a:gd name="connsiteX0" fmla="*/ 83502 w 297427"/>
              <a:gd name="connsiteY0" fmla="*/ 223037 h 223037"/>
              <a:gd name="connsiteX1" fmla="*/ 296677 w 297427"/>
              <a:gd name="connsiteY1" fmla="*/ 107886 h 223037"/>
              <a:gd name="connsiteX2" fmla="*/ 0 w 297427"/>
              <a:gd name="connsiteY2" fmla="*/ 0 h 22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427" h="223037">
                <a:moveTo>
                  <a:pt x="83502" y="223037"/>
                </a:moveTo>
                <a:cubicBezTo>
                  <a:pt x="261759" y="199262"/>
                  <a:pt x="303837" y="166539"/>
                  <a:pt x="296677" y="107886"/>
                </a:cubicBezTo>
                <a:cubicBezTo>
                  <a:pt x="289517" y="49233"/>
                  <a:pt x="279790" y="12857"/>
                  <a:pt x="0" y="0"/>
                </a:cubicBezTo>
              </a:path>
            </a:pathLst>
          </a:custGeom>
          <a:noFill/>
          <a:ln w="158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5513950" y="3396689"/>
            <a:ext cx="436337" cy="2154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8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next()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44" name="フリーフォーム 43"/>
          <p:cNvSpPr/>
          <p:nvPr/>
        </p:nvSpPr>
        <p:spPr bwMode="auto">
          <a:xfrm>
            <a:off x="7777500" y="2603800"/>
            <a:ext cx="799399" cy="1050201"/>
          </a:xfrm>
          <a:custGeom>
            <a:avLst/>
            <a:gdLst>
              <a:gd name="connsiteX0" fmla="*/ 0 w 509062"/>
              <a:gd name="connsiteY0" fmla="*/ 0 h 826020"/>
              <a:gd name="connsiteX1" fmla="*/ 414709 w 509062"/>
              <a:gd name="connsiteY1" fmla="*/ 173363 h 826020"/>
              <a:gd name="connsiteX2" fmla="*/ 496291 w 509062"/>
              <a:gd name="connsiteY2" fmla="*/ 598270 h 826020"/>
              <a:gd name="connsiteX3" fmla="*/ 217552 w 509062"/>
              <a:gd name="connsiteY3" fmla="*/ 826020 h 826020"/>
              <a:gd name="connsiteX0" fmla="*/ 0 w 503310"/>
              <a:gd name="connsiteY0" fmla="*/ 0 h 826020"/>
              <a:gd name="connsiteX1" fmla="*/ 414709 w 503310"/>
              <a:gd name="connsiteY1" fmla="*/ 173363 h 826020"/>
              <a:gd name="connsiteX2" fmla="*/ 489492 w 503310"/>
              <a:gd name="connsiteY2" fmla="*/ 540483 h 826020"/>
              <a:gd name="connsiteX3" fmla="*/ 217552 w 503310"/>
              <a:gd name="connsiteY3" fmla="*/ 826020 h 826020"/>
              <a:gd name="connsiteX0" fmla="*/ 0 w 503310"/>
              <a:gd name="connsiteY0" fmla="*/ 0 h 826020"/>
              <a:gd name="connsiteX1" fmla="*/ 414709 w 503310"/>
              <a:gd name="connsiteY1" fmla="*/ 173363 h 826020"/>
              <a:gd name="connsiteX2" fmla="*/ 489492 w 503310"/>
              <a:gd name="connsiteY2" fmla="*/ 540483 h 826020"/>
              <a:gd name="connsiteX3" fmla="*/ 217552 w 503310"/>
              <a:gd name="connsiteY3" fmla="*/ 826020 h 826020"/>
              <a:gd name="connsiteX0" fmla="*/ 0 w 503310"/>
              <a:gd name="connsiteY0" fmla="*/ 0 h 826020"/>
              <a:gd name="connsiteX1" fmla="*/ 414709 w 503310"/>
              <a:gd name="connsiteY1" fmla="*/ 173363 h 826020"/>
              <a:gd name="connsiteX2" fmla="*/ 489492 w 503310"/>
              <a:gd name="connsiteY2" fmla="*/ 540483 h 826020"/>
              <a:gd name="connsiteX3" fmla="*/ 217552 w 503310"/>
              <a:gd name="connsiteY3" fmla="*/ 826020 h 826020"/>
              <a:gd name="connsiteX0" fmla="*/ 0 w 506160"/>
              <a:gd name="connsiteY0" fmla="*/ 0 h 1050172"/>
              <a:gd name="connsiteX1" fmla="*/ 414709 w 506160"/>
              <a:gd name="connsiteY1" fmla="*/ 173363 h 1050172"/>
              <a:gd name="connsiteX2" fmla="*/ 489492 w 506160"/>
              <a:gd name="connsiteY2" fmla="*/ 540483 h 1050172"/>
              <a:gd name="connsiteX3" fmla="*/ 178414 w 506160"/>
              <a:gd name="connsiteY3" fmla="*/ 1050172 h 1050172"/>
              <a:gd name="connsiteX0" fmla="*/ 0 w 506160"/>
              <a:gd name="connsiteY0" fmla="*/ 0 h 1050172"/>
              <a:gd name="connsiteX1" fmla="*/ 414709 w 506160"/>
              <a:gd name="connsiteY1" fmla="*/ 173363 h 1050172"/>
              <a:gd name="connsiteX2" fmla="*/ 489492 w 506160"/>
              <a:gd name="connsiteY2" fmla="*/ 540483 h 1050172"/>
              <a:gd name="connsiteX3" fmla="*/ 178414 w 506160"/>
              <a:gd name="connsiteY3" fmla="*/ 1050172 h 1050172"/>
              <a:gd name="connsiteX0" fmla="*/ 0 w 537146"/>
              <a:gd name="connsiteY0" fmla="*/ 0 h 1050172"/>
              <a:gd name="connsiteX1" fmla="*/ 414709 w 537146"/>
              <a:gd name="connsiteY1" fmla="*/ 173363 h 1050172"/>
              <a:gd name="connsiteX2" fmla="*/ 525072 w 537146"/>
              <a:gd name="connsiteY2" fmla="*/ 665013 h 1050172"/>
              <a:gd name="connsiteX3" fmla="*/ 178414 w 537146"/>
              <a:gd name="connsiteY3" fmla="*/ 1050172 h 1050172"/>
              <a:gd name="connsiteX0" fmla="*/ 0 w 670060"/>
              <a:gd name="connsiteY0" fmla="*/ 0 h 1050172"/>
              <a:gd name="connsiteX1" fmla="*/ 414709 w 670060"/>
              <a:gd name="connsiteY1" fmla="*/ 173363 h 1050172"/>
              <a:gd name="connsiteX2" fmla="*/ 664487 w 670060"/>
              <a:gd name="connsiteY2" fmla="*/ 751122 h 1050172"/>
              <a:gd name="connsiteX3" fmla="*/ 178414 w 670060"/>
              <a:gd name="connsiteY3" fmla="*/ 1050172 h 1050172"/>
              <a:gd name="connsiteX0" fmla="*/ 0 w 716541"/>
              <a:gd name="connsiteY0" fmla="*/ 0 h 1050172"/>
              <a:gd name="connsiteX1" fmla="*/ 627933 w 716541"/>
              <a:gd name="connsiteY1" fmla="*/ 156961 h 1050172"/>
              <a:gd name="connsiteX2" fmla="*/ 664487 w 716541"/>
              <a:gd name="connsiteY2" fmla="*/ 751122 h 1050172"/>
              <a:gd name="connsiteX3" fmla="*/ 178414 w 716541"/>
              <a:gd name="connsiteY3" fmla="*/ 1050172 h 1050172"/>
              <a:gd name="connsiteX0" fmla="*/ 0 w 767415"/>
              <a:gd name="connsiteY0" fmla="*/ 0 h 1050172"/>
              <a:gd name="connsiteX1" fmla="*/ 627933 w 767415"/>
              <a:gd name="connsiteY1" fmla="*/ 156961 h 1050172"/>
              <a:gd name="connsiteX2" fmla="*/ 734195 w 767415"/>
              <a:gd name="connsiteY2" fmla="*/ 783925 h 1050172"/>
              <a:gd name="connsiteX3" fmla="*/ 178414 w 767415"/>
              <a:gd name="connsiteY3" fmla="*/ 1050172 h 1050172"/>
              <a:gd name="connsiteX0" fmla="*/ 0 w 767415"/>
              <a:gd name="connsiteY0" fmla="*/ 0 h 1050172"/>
              <a:gd name="connsiteX1" fmla="*/ 627933 w 767415"/>
              <a:gd name="connsiteY1" fmla="*/ 156961 h 1050172"/>
              <a:gd name="connsiteX2" fmla="*/ 734195 w 767415"/>
              <a:gd name="connsiteY2" fmla="*/ 783925 h 1050172"/>
              <a:gd name="connsiteX3" fmla="*/ 178414 w 767415"/>
              <a:gd name="connsiteY3" fmla="*/ 1050172 h 1050172"/>
              <a:gd name="connsiteX0" fmla="*/ 0 w 767415"/>
              <a:gd name="connsiteY0" fmla="*/ 47 h 1050219"/>
              <a:gd name="connsiteX1" fmla="*/ 627933 w 767415"/>
              <a:gd name="connsiteY1" fmla="*/ 157008 h 1050219"/>
              <a:gd name="connsiteX2" fmla="*/ 734195 w 767415"/>
              <a:gd name="connsiteY2" fmla="*/ 783972 h 1050219"/>
              <a:gd name="connsiteX3" fmla="*/ 178414 w 767415"/>
              <a:gd name="connsiteY3" fmla="*/ 1050219 h 1050219"/>
              <a:gd name="connsiteX0" fmla="*/ 0 w 787098"/>
              <a:gd name="connsiteY0" fmla="*/ 29 h 1050201"/>
              <a:gd name="connsiteX1" fmla="*/ 681239 w 787098"/>
              <a:gd name="connsiteY1" fmla="*/ 177492 h 1050201"/>
              <a:gd name="connsiteX2" fmla="*/ 734195 w 787098"/>
              <a:gd name="connsiteY2" fmla="*/ 783954 h 1050201"/>
              <a:gd name="connsiteX3" fmla="*/ 178414 w 787098"/>
              <a:gd name="connsiteY3" fmla="*/ 1050201 h 1050201"/>
              <a:gd name="connsiteX0" fmla="*/ 0 w 799399"/>
              <a:gd name="connsiteY0" fmla="*/ 29 h 1050201"/>
              <a:gd name="connsiteX1" fmla="*/ 681239 w 799399"/>
              <a:gd name="connsiteY1" fmla="*/ 177492 h 1050201"/>
              <a:gd name="connsiteX2" fmla="*/ 734195 w 799399"/>
              <a:gd name="connsiteY2" fmla="*/ 783954 h 1050201"/>
              <a:gd name="connsiteX3" fmla="*/ 178414 w 799399"/>
              <a:gd name="connsiteY3" fmla="*/ 1050201 h 105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399" h="1050201">
                <a:moveTo>
                  <a:pt x="0" y="29"/>
                </a:moveTo>
                <a:cubicBezTo>
                  <a:pt x="180996" y="-1345"/>
                  <a:pt x="558873" y="46838"/>
                  <a:pt x="681239" y="177492"/>
                </a:cubicBezTo>
                <a:cubicBezTo>
                  <a:pt x="803605" y="308146"/>
                  <a:pt x="846702" y="597499"/>
                  <a:pt x="734195" y="783954"/>
                </a:cubicBezTo>
                <a:cubicBezTo>
                  <a:pt x="621688" y="970409"/>
                  <a:pt x="465856" y="985690"/>
                  <a:pt x="178414" y="1050201"/>
                </a:cubicBezTo>
              </a:path>
            </a:pathLst>
          </a:custGeom>
          <a:noFill/>
          <a:ln w="158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7998922" y="3703345"/>
            <a:ext cx="805029" cy="2154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800" b="1" dirty="0">
                <a:solidFill>
                  <a:srgbClr val="CC0000"/>
                </a:solidFill>
                <a:latin typeface="Calibri" panose="020F0502020204030204" pitchFamily="34" charset="0"/>
              </a:rPr>
              <a:t>find("</a:t>
            </a:r>
            <a:r>
              <a:rPr lang="en-US" altLang="ja-JP" sz="800" b="1" dirty="0">
                <a:solidFill>
                  <a:srgbClr val="0066FF"/>
                </a:solidFill>
                <a:latin typeface="Calibri" panose="020F0502020204030204" pitchFamily="34" charset="0"/>
              </a:rPr>
              <a:t>li</a:t>
            </a:r>
            <a:r>
              <a:rPr lang="en-US" altLang="ja-JP" sz="800" b="1" dirty="0">
                <a:solidFill>
                  <a:srgbClr val="CC0000"/>
                </a:solidFill>
                <a:latin typeface="Calibri" panose="020F0502020204030204" pitchFamily="34" charset="0"/>
              </a:rPr>
              <a:t>").eq(</a:t>
            </a:r>
            <a:r>
              <a:rPr lang="en-US" altLang="ja-JP" sz="800" b="1" dirty="0">
                <a:solidFill>
                  <a:srgbClr val="0066FF"/>
                </a:solidFill>
                <a:latin typeface="Calibri" panose="020F0502020204030204" pitchFamily="34" charset="0"/>
              </a:rPr>
              <a:t>2</a:t>
            </a:r>
            <a:r>
              <a:rPr lang="en-US" altLang="ja-JP" sz="800" b="1" dirty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45" name="フリーフォーム 44"/>
          <p:cNvSpPr/>
          <p:nvPr/>
        </p:nvSpPr>
        <p:spPr bwMode="auto">
          <a:xfrm>
            <a:off x="5347577" y="1494970"/>
            <a:ext cx="736591" cy="1099257"/>
          </a:xfrm>
          <a:custGeom>
            <a:avLst/>
            <a:gdLst>
              <a:gd name="connsiteX0" fmla="*/ 617555 w 617555"/>
              <a:gd name="connsiteY0" fmla="*/ 1084943 h 1146529"/>
              <a:gd name="connsiteX1" fmla="*/ 55126 w 617555"/>
              <a:gd name="connsiteY1" fmla="*/ 1059543 h 1146529"/>
              <a:gd name="connsiteX2" fmla="*/ 51498 w 617555"/>
              <a:gd name="connsiteY2" fmla="*/ 246743 h 1146529"/>
              <a:gd name="connsiteX3" fmla="*/ 323640 w 617555"/>
              <a:gd name="connsiteY3" fmla="*/ 0 h 1146529"/>
              <a:gd name="connsiteX0" fmla="*/ 663581 w 663581"/>
              <a:gd name="connsiteY0" fmla="*/ 1084943 h 1107838"/>
              <a:gd name="connsiteX1" fmla="*/ 39466 w 663581"/>
              <a:gd name="connsiteY1" fmla="*/ 950686 h 1107838"/>
              <a:gd name="connsiteX2" fmla="*/ 97524 w 663581"/>
              <a:gd name="connsiteY2" fmla="*/ 246743 h 1107838"/>
              <a:gd name="connsiteX3" fmla="*/ 369666 w 663581"/>
              <a:gd name="connsiteY3" fmla="*/ 0 h 1107838"/>
              <a:gd name="connsiteX0" fmla="*/ 719510 w 719510"/>
              <a:gd name="connsiteY0" fmla="*/ 1084943 h 1101810"/>
              <a:gd name="connsiteX1" fmla="*/ 30081 w 719510"/>
              <a:gd name="connsiteY1" fmla="*/ 907143 h 1101810"/>
              <a:gd name="connsiteX2" fmla="*/ 153453 w 719510"/>
              <a:gd name="connsiteY2" fmla="*/ 246743 h 1101810"/>
              <a:gd name="connsiteX3" fmla="*/ 425595 w 719510"/>
              <a:gd name="connsiteY3" fmla="*/ 0 h 1101810"/>
              <a:gd name="connsiteX0" fmla="*/ 719510 w 719510"/>
              <a:gd name="connsiteY0" fmla="*/ 1084943 h 1087044"/>
              <a:gd name="connsiteX1" fmla="*/ 30081 w 719510"/>
              <a:gd name="connsiteY1" fmla="*/ 907143 h 1087044"/>
              <a:gd name="connsiteX2" fmla="*/ 153453 w 719510"/>
              <a:gd name="connsiteY2" fmla="*/ 246743 h 1087044"/>
              <a:gd name="connsiteX3" fmla="*/ 425595 w 719510"/>
              <a:gd name="connsiteY3" fmla="*/ 0 h 1087044"/>
              <a:gd name="connsiteX0" fmla="*/ 722743 w 722743"/>
              <a:gd name="connsiteY0" fmla="*/ 1084943 h 1088618"/>
              <a:gd name="connsiteX1" fmla="*/ 29685 w 722743"/>
              <a:gd name="connsiteY1" fmla="*/ 939801 h 1088618"/>
              <a:gd name="connsiteX2" fmla="*/ 156686 w 722743"/>
              <a:gd name="connsiteY2" fmla="*/ 246743 h 1088618"/>
              <a:gd name="connsiteX3" fmla="*/ 428828 w 722743"/>
              <a:gd name="connsiteY3" fmla="*/ 0 h 1088618"/>
              <a:gd name="connsiteX0" fmla="*/ 715525 w 715525"/>
              <a:gd name="connsiteY0" fmla="*/ 1084943 h 1090743"/>
              <a:gd name="connsiteX1" fmla="*/ 22467 w 715525"/>
              <a:gd name="connsiteY1" fmla="*/ 939801 h 1090743"/>
              <a:gd name="connsiteX2" fmla="*/ 149468 w 715525"/>
              <a:gd name="connsiteY2" fmla="*/ 246743 h 1090743"/>
              <a:gd name="connsiteX3" fmla="*/ 421610 w 715525"/>
              <a:gd name="connsiteY3" fmla="*/ 0 h 1090743"/>
              <a:gd name="connsiteX0" fmla="*/ 741059 w 741059"/>
              <a:gd name="connsiteY0" fmla="*/ 1084943 h 1088618"/>
              <a:gd name="connsiteX1" fmla="*/ 48001 w 741059"/>
              <a:gd name="connsiteY1" fmla="*/ 939801 h 1088618"/>
              <a:gd name="connsiteX2" fmla="*/ 102431 w 741059"/>
              <a:gd name="connsiteY2" fmla="*/ 246743 h 1088618"/>
              <a:gd name="connsiteX3" fmla="*/ 447144 w 741059"/>
              <a:gd name="connsiteY3" fmla="*/ 0 h 1088618"/>
              <a:gd name="connsiteX0" fmla="*/ 741059 w 741059"/>
              <a:gd name="connsiteY0" fmla="*/ 1084943 h 1088618"/>
              <a:gd name="connsiteX1" fmla="*/ 48001 w 741059"/>
              <a:gd name="connsiteY1" fmla="*/ 939801 h 1088618"/>
              <a:gd name="connsiteX2" fmla="*/ 102431 w 741059"/>
              <a:gd name="connsiteY2" fmla="*/ 246743 h 1088618"/>
              <a:gd name="connsiteX3" fmla="*/ 447144 w 741059"/>
              <a:gd name="connsiteY3" fmla="*/ 0 h 1088618"/>
              <a:gd name="connsiteX0" fmla="*/ 735571 w 735571"/>
              <a:gd name="connsiteY0" fmla="*/ 1084943 h 1088371"/>
              <a:gd name="connsiteX1" fmla="*/ 42513 w 735571"/>
              <a:gd name="connsiteY1" fmla="*/ 939801 h 1088371"/>
              <a:gd name="connsiteX2" fmla="*/ 115085 w 735571"/>
              <a:gd name="connsiteY2" fmla="*/ 268514 h 1088371"/>
              <a:gd name="connsiteX3" fmla="*/ 441656 w 735571"/>
              <a:gd name="connsiteY3" fmla="*/ 0 h 1088371"/>
              <a:gd name="connsiteX0" fmla="*/ 735906 w 735906"/>
              <a:gd name="connsiteY0" fmla="*/ 1095829 h 1099257"/>
              <a:gd name="connsiteX1" fmla="*/ 42848 w 735906"/>
              <a:gd name="connsiteY1" fmla="*/ 950687 h 1099257"/>
              <a:gd name="connsiteX2" fmla="*/ 115420 w 735906"/>
              <a:gd name="connsiteY2" fmla="*/ 279400 h 1099257"/>
              <a:gd name="connsiteX3" fmla="*/ 452877 w 735906"/>
              <a:gd name="connsiteY3" fmla="*/ 0 h 1099257"/>
              <a:gd name="connsiteX0" fmla="*/ 736591 w 736591"/>
              <a:gd name="connsiteY0" fmla="*/ 1095829 h 1099257"/>
              <a:gd name="connsiteX1" fmla="*/ 43533 w 736591"/>
              <a:gd name="connsiteY1" fmla="*/ 950687 h 1099257"/>
              <a:gd name="connsiteX2" fmla="*/ 116105 w 736591"/>
              <a:gd name="connsiteY2" fmla="*/ 279400 h 1099257"/>
              <a:gd name="connsiteX3" fmla="*/ 453562 w 736591"/>
              <a:gd name="connsiteY3" fmla="*/ 0 h 109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591" h="1099257">
                <a:moveTo>
                  <a:pt x="736591" y="1095829"/>
                </a:moveTo>
                <a:cubicBezTo>
                  <a:pt x="466262" y="1109436"/>
                  <a:pt x="146947" y="1086758"/>
                  <a:pt x="43533" y="950687"/>
                </a:cubicBezTo>
                <a:cubicBezTo>
                  <a:pt x="-59881" y="814616"/>
                  <a:pt x="44138" y="423334"/>
                  <a:pt x="116105" y="279400"/>
                </a:cubicBezTo>
                <a:cubicBezTo>
                  <a:pt x="188072" y="135466"/>
                  <a:pt x="339867" y="35076"/>
                  <a:pt x="453562" y="0"/>
                </a:cubicBezTo>
              </a:path>
            </a:pathLst>
          </a:custGeom>
          <a:noFill/>
          <a:ln w="158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5035993" y="1732015"/>
            <a:ext cx="760143" cy="2154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800" b="1" dirty="0">
                <a:solidFill>
                  <a:srgbClr val="CC0000"/>
                </a:solidFill>
                <a:latin typeface="Calibri" panose="020F0502020204030204" pitchFamily="34" charset="0"/>
              </a:rPr>
              <a:t>closest("</a:t>
            </a:r>
            <a:r>
              <a:rPr lang="en-US" altLang="ja-JP" sz="800" b="1" dirty="0">
                <a:solidFill>
                  <a:srgbClr val="0066FF"/>
                </a:solidFill>
                <a:latin typeface="Calibri" panose="020F0502020204030204" pitchFamily="34" charset="0"/>
              </a:rPr>
              <a:t>div</a:t>
            </a:r>
            <a:r>
              <a:rPr lang="en-US" altLang="ja-JP" sz="800" b="1" dirty="0">
                <a:solidFill>
                  <a:srgbClr val="CC0000"/>
                </a:solidFill>
                <a:latin typeface="Calibri" panose="020F0502020204030204" pitchFamily="34" charset="0"/>
              </a:rPr>
              <a:t>")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69" name="フリーフォーム 68"/>
          <p:cNvSpPr/>
          <p:nvPr/>
        </p:nvSpPr>
        <p:spPr bwMode="auto">
          <a:xfrm flipV="1">
            <a:off x="6975036" y="2633827"/>
            <a:ext cx="752072" cy="368934"/>
          </a:xfrm>
          <a:custGeom>
            <a:avLst/>
            <a:gdLst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2291"/>
              <a:gd name="connsiteY0" fmla="*/ 434761 h 434761"/>
              <a:gd name="connsiteX1" fmla="*/ 201953 w 202291"/>
              <a:gd name="connsiteY1" fmla="*/ 204758 h 434761"/>
              <a:gd name="connsiteX2" fmla="*/ 0 w 202291"/>
              <a:gd name="connsiteY2" fmla="*/ 0 h 434761"/>
              <a:gd name="connsiteX0" fmla="*/ 8414 w 202420"/>
              <a:gd name="connsiteY0" fmla="*/ 434761 h 434761"/>
              <a:gd name="connsiteX1" fmla="*/ 201953 w 202420"/>
              <a:gd name="connsiteY1" fmla="*/ 204758 h 434761"/>
              <a:gd name="connsiteX2" fmla="*/ 0 w 202420"/>
              <a:gd name="connsiteY2" fmla="*/ 0 h 434761"/>
              <a:gd name="connsiteX0" fmla="*/ 8414 w 221962"/>
              <a:gd name="connsiteY0" fmla="*/ 434761 h 434761"/>
              <a:gd name="connsiteX1" fmla="*/ 221587 w 221962"/>
              <a:gd name="connsiteY1" fmla="*/ 190734 h 434761"/>
              <a:gd name="connsiteX2" fmla="*/ 0 w 221962"/>
              <a:gd name="connsiteY2" fmla="*/ 0 h 434761"/>
              <a:gd name="connsiteX0" fmla="*/ 8414 w 221729"/>
              <a:gd name="connsiteY0" fmla="*/ 434761 h 434761"/>
              <a:gd name="connsiteX1" fmla="*/ 221587 w 221729"/>
              <a:gd name="connsiteY1" fmla="*/ 190734 h 434761"/>
              <a:gd name="connsiteX2" fmla="*/ 0 w 22172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7042"/>
              <a:gd name="connsiteY0" fmla="*/ 434761 h 434761"/>
              <a:gd name="connsiteX1" fmla="*/ 316954 w 317042"/>
              <a:gd name="connsiteY1" fmla="*/ 190734 h 434761"/>
              <a:gd name="connsiteX2" fmla="*/ 0 w 317042"/>
              <a:gd name="connsiteY2" fmla="*/ 0 h 434761"/>
              <a:gd name="connsiteX0" fmla="*/ 103781 w 316955"/>
              <a:gd name="connsiteY0" fmla="*/ 434761 h 434761"/>
              <a:gd name="connsiteX1" fmla="*/ 316954 w 316955"/>
              <a:gd name="connsiteY1" fmla="*/ 190734 h 434761"/>
              <a:gd name="connsiteX2" fmla="*/ 0 w 316955"/>
              <a:gd name="connsiteY2" fmla="*/ 0 h 434761"/>
              <a:gd name="connsiteX0" fmla="*/ 103781 w 317241"/>
              <a:gd name="connsiteY0" fmla="*/ 434761 h 434761"/>
              <a:gd name="connsiteX1" fmla="*/ 316954 w 317241"/>
              <a:gd name="connsiteY1" fmla="*/ 190734 h 434761"/>
              <a:gd name="connsiteX2" fmla="*/ 0 w 317241"/>
              <a:gd name="connsiteY2" fmla="*/ 0 h 434761"/>
              <a:gd name="connsiteX0" fmla="*/ 91480 w 318344"/>
              <a:gd name="connsiteY0" fmla="*/ 397857 h 397857"/>
              <a:gd name="connsiteX1" fmla="*/ 316954 w 318344"/>
              <a:gd name="connsiteY1" fmla="*/ 190734 h 397857"/>
              <a:gd name="connsiteX2" fmla="*/ 0 w 318344"/>
              <a:gd name="connsiteY2" fmla="*/ 0 h 397857"/>
              <a:gd name="connsiteX0" fmla="*/ 91480 w 250195"/>
              <a:gd name="connsiteY0" fmla="*/ 397857 h 397857"/>
              <a:gd name="connsiteX1" fmla="*/ 247246 w 250195"/>
              <a:gd name="connsiteY1" fmla="*/ 186634 h 397857"/>
              <a:gd name="connsiteX2" fmla="*/ 0 w 250195"/>
              <a:gd name="connsiteY2" fmla="*/ 0 h 397857"/>
              <a:gd name="connsiteX0" fmla="*/ 91480 w 250195"/>
              <a:gd name="connsiteY0" fmla="*/ 397857 h 397857"/>
              <a:gd name="connsiteX1" fmla="*/ 247246 w 250195"/>
              <a:gd name="connsiteY1" fmla="*/ 186634 h 397857"/>
              <a:gd name="connsiteX2" fmla="*/ 0 w 250195"/>
              <a:gd name="connsiteY2" fmla="*/ 0 h 397857"/>
              <a:gd name="connsiteX0" fmla="*/ 91480 w 242406"/>
              <a:gd name="connsiteY0" fmla="*/ 397857 h 397857"/>
              <a:gd name="connsiteX1" fmla="*/ 239045 w 242406"/>
              <a:gd name="connsiteY1" fmla="*/ 170232 h 397857"/>
              <a:gd name="connsiteX2" fmla="*/ 0 w 242406"/>
              <a:gd name="connsiteY2" fmla="*/ 0 h 397857"/>
              <a:gd name="connsiteX0" fmla="*/ 91480 w 240091"/>
              <a:gd name="connsiteY0" fmla="*/ 397857 h 397857"/>
              <a:gd name="connsiteX1" fmla="*/ 239045 w 240091"/>
              <a:gd name="connsiteY1" fmla="*/ 170232 h 397857"/>
              <a:gd name="connsiteX2" fmla="*/ 0 w 240091"/>
              <a:gd name="connsiteY2" fmla="*/ 0 h 397857"/>
              <a:gd name="connsiteX0" fmla="*/ 91480 w 460616"/>
              <a:gd name="connsiteY0" fmla="*/ 397857 h 397857"/>
              <a:gd name="connsiteX1" fmla="*/ 460469 w 460616"/>
              <a:gd name="connsiteY1" fmla="*/ 191179 h 397857"/>
              <a:gd name="connsiteX2" fmla="*/ 0 w 460616"/>
              <a:gd name="connsiteY2" fmla="*/ 0 h 397857"/>
              <a:gd name="connsiteX0" fmla="*/ 0 w 503780"/>
              <a:gd name="connsiteY0" fmla="*/ 471171 h 471171"/>
              <a:gd name="connsiteX1" fmla="*/ 368989 w 503780"/>
              <a:gd name="connsiteY1" fmla="*/ 264493 h 471171"/>
              <a:gd name="connsiteX2" fmla="*/ 421076 w 503780"/>
              <a:gd name="connsiteY2" fmla="*/ 0 h 471171"/>
              <a:gd name="connsiteX0" fmla="*/ 0 w 465510"/>
              <a:gd name="connsiteY0" fmla="*/ 471171 h 471171"/>
              <a:gd name="connsiteX1" fmla="*/ 368989 w 465510"/>
              <a:gd name="connsiteY1" fmla="*/ 264493 h 471171"/>
              <a:gd name="connsiteX2" fmla="*/ 421076 w 465510"/>
              <a:gd name="connsiteY2" fmla="*/ 0 h 471171"/>
              <a:gd name="connsiteX0" fmla="*/ 0 w 477213"/>
              <a:gd name="connsiteY0" fmla="*/ 471171 h 471171"/>
              <a:gd name="connsiteX1" fmla="*/ 405893 w 477213"/>
              <a:gd name="connsiteY1" fmla="*/ 316860 h 471171"/>
              <a:gd name="connsiteX2" fmla="*/ 421076 w 477213"/>
              <a:gd name="connsiteY2" fmla="*/ 0 h 471171"/>
              <a:gd name="connsiteX0" fmla="*/ 0 w 477213"/>
              <a:gd name="connsiteY0" fmla="*/ 471171 h 471171"/>
              <a:gd name="connsiteX1" fmla="*/ 405893 w 477213"/>
              <a:gd name="connsiteY1" fmla="*/ 316860 h 471171"/>
              <a:gd name="connsiteX2" fmla="*/ 421076 w 477213"/>
              <a:gd name="connsiteY2" fmla="*/ 0 h 471171"/>
              <a:gd name="connsiteX0" fmla="*/ 712780 w 1141520"/>
              <a:gd name="connsiteY0" fmla="*/ 471171 h 471171"/>
              <a:gd name="connsiteX1" fmla="*/ 1118673 w 1141520"/>
              <a:gd name="connsiteY1" fmla="*/ 316860 h 471171"/>
              <a:gd name="connsiteX2" fmla="*/ 0 w 1141520"/>
              <a:gd name="connsiteY2" fmla="*/ 0 h 471171"/>
              <a:gd name="connsiteX0" fmla="*/ 712780 w 815100"/>
              <a:gd name="connsiteY0" fmla="*/ 471171 h 471171"/>
              <a:gd name="connsiteX1" fmla="*/ 716337 w 815100"/>
              <a:gd name="connsiteY1" fmla="*/ 214943 h 471171"/>
              <a:gd name="connsiteX2" fmla="*/ 0 w 815100"/>
              <a:gd name="connsiteY2" fmla="*/ 0 h 471171"/>
              <a:gd name="connsiteX0" fmla="*/ 712780 w 815100"/>
              <a:gd name="connsiteY0" fmla="*/ 471171 h 471171"/>
              <a:gd name="connsiteX1" fmla="*/ 716337 w 815100"/>
              <a:gd name="connsiteY1" fmla="*/ 214943 h 471171"/>
              <a:gd name="connsiteX2" fmla="*/ 0 w 815100"/>
              <a:gd name="connsiteY2" fmla="*/ 0 h 471171"/>
              <a:gd name="connsiteX0" fmla="*/ 712780 w 785505"/>
              <a:gd name="connsiteY0" fmla="*/ 471171 h 471171"/>
              <a:gd name="connsiteX1" fmla="*/ 716337 w 785505"/>
              <a:gd name="connsiteY1" fmla="*/ 214943 h 471171"/>
              <a:gd name="connsiteX2" fmla="*/ 0 w 785505"/>
              <a:gd name="connsiteY2" fmla="*/ 0 h 471171"/>
              <a:gd name="connsiteX0" fmla="*/ 712780 w 752072"/>
              <a:gd name="connsiteY0" fmla="*/ 471171 h 471171"/>
              <a:gd name="connsiteX1" fmla="*/ 646510 w 752072"/>
              <a:gd name="connsiteY1" fmla="*/ 185219 h 471171"/>
              <a:gd name="connsiteX2" fmla="*/ 0 w 752072"/>
              <a:gd name="connsiteY2" fmla="*/ 0 h 47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2072" h="471171">
                <a:moveTo>
                  <a:pt x="712780" y="471171"/>
                </a:moveTo>
                <a:cubicBezTo>
                  <a:pt x="778479" y="432450"/>
                  <a:pt x="765307" y="263747"/>
                  <a:pt x="646510" y="185219"/>
                </a:cubicBezTo>
                <a:cubicBezTo>
                  <a:pt x="527713" y="106691"/>
                  <a:pt x="298102" y="50512"/>
                  <a:pt x="0" y="0"/>
                </a:cubicBezTo>
              </a:path>
            </a:pathLst>
          </a:custGeom>
          <a:noFill/>
          <a:ln w="158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7371066" y="2881511"/>
            <a:ext cx="595035" cy="2154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8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children()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46" name="フリーフォーム 45"/>
          <p:cNvSpPr/>
          <p:nvPr/>
        </p:nvSpPr>
        <p:spPr bwMode="auto">
          <a:xfrm>
            <a:off x="6508581" y="1484596"/>
            <a:ext cx="2133379" cy="1071972"/>
          </a:xfrm>
          <a:custGeom>
            <a:avLst/>
            <a:gdLst>
              <a:gd name="connsiteX0" fmla="*/ 1331617 w 2309019"/>
              <a:gd name="connsiteY0" fmla="*/ 1070856 h 1075469"/>
              <a:gd name="connsiteX1" fmla="*/ 2120852 w 2309019"/>
              <a:gd name="connsiteY1" fmla="*/ 973506 h 1075469"/>
              <a:gd name="connsiteX2" fmla="*/ 2117375 w 2309019"/>
              <a:gd name="connsiteY2" fmla="*/ 382449 h 1075469"/>
              <a:gd name="connsiteX3" fmla="*/ 0 w 2309019"/>
              <a:gd name="connsiteY3" fmla="*/ 0 h 1075469"/>
              <a:gd name="connsiteX0" fmla="*/ 1331617 w 2297545"/>
              <a:gd name="connsiteY0" fmla="*/ 1070856 h 1071812"/>
              <a:gd name="connsiteX1" fmla="*/ 2093037 w 2297545"/>
              <a:gd name="connsiteY1" fmla="*/ 914400 h 1071812"/>
              <a:gd name="connsiteX2" fmla="*/ 2117375 w 2297545"/>
              <a:gd name="connsiteY2" fmla="*/ 382449 h 1071812"/>
              <a:gd name="connsiteX3" fmla="*/ 0 w 2297545"/>
              <a:gd name="connsiteY3" fmla="*/ 0 h 1071812"/>
              <a:gd name="connsiteX0" fmla="*/ 1331617 w 2169123"/>
              <a:gd name="connsiteY0" fmla="*/ 1070856 h 1071972"/>
              <a:gd name="connsiteX1" fmla="*/ 2093037 w 2169123"/>
              <a:gd name="connsiteY1" fmla="*/ 914400 h 1071972"/>
              <a:gd name="connsiteX2" fmla="*/ 1905290 w 2169123"/>
              <a:gd name="connsiteY2" fmla="*/ 326820 h 1071972"/>
              <a:gd name="connsiteX3" fmla="*/ 0 w 2169123"/>
              <a:gd name="connsiteY3" fmla="*/ 0 h 1071972"/>
              <a:gd name="connsiteX0" fmla="*/ 1328140 w 2165465"/>
              <a:gd name="connsiteY0" fmla="*/ 1070856 h 1071972"/>
              <a:gd name="connsiteX1" fmla="*/ 2089560 w 2165465"/>
              <a:gd name="connsiteY1" fmla="*/ 914400 h 1071972"/>
              <a:gd name="connsiteX2" fmla="*/ 1901813 w 2165465"/>
              <a:gd name="connsiteY2" fmla="*/ 326820 h 1071972"/>
              <a:gd name="connsiteX3" fmla="*/ 0 w 2165465"/>
              <a:gd name="connsiteY3" fmla="*/ 0 h 1071972"/>
              <a:gd name="connsiteX0" fmla="*/ 1324663 w 2161807"/>
              <a:gd name="connsiteY0" fmla="*/ 1070856 h 1071972"/>
              <a:gd name="connsiteX1" fmla="*/ 2086083 w 2161807"/>
              <a:gd name="connsiteY1" fmla="*/ 914400 h 1071972"/>
              <a:gd name="connsiteX2" fmla="*/ 1898336 w 2161807"/>
              <a:gd name="connsiteY2" fmla="*/ 326820 h 1071972"/>
              <a:gd name="connsiteX3" fmla="*/ 0 w 2161807"/>
              <a:gd name="connsiteY3" fmla="*/ 0 h 1071972"/>
              <a:gd name="connsiteX0" fmla="*/ 1324663 w 2133379"/>
              <a:gd name="connsiteY0" fmla="*/ 1070856 h 1071972"/>
              <a:gd name="connsiteX1" fmla="*/ 2040884 w 2133379"/>
              <a:gd name="connsiteY1" fmla="*/ 914400 h 1071972"/>
              <a:gd name="connsiteX2" fmla="*/ 1898336 w 2133379"/>
              <a:gd name="connsiteY2" fmla="*/ 326820 h 1071972"/>
              <a:gd name="connsiteX3" fmla="*/ 0 w 2133379"/>
              <a:gd name="connsiteY3" fmla="*/ 0 h 107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379" h="1071972">
                <a:moveTo>
                  <a:pt x="1324663" y="1070856"/>
                </a:moveTo>
                <a:cubicBezTo>
                  <a:pt x="1653800" y="1079548"/>
                  <a:pt x="1945272" y="1038406"/>
                  <a:pt x="2040884" y="914400"/>
                </a:cubicBezTo>
                <a:cubicBezTo>
                  <a:pt x="2136496" y="790394"/>
                  <a:pt x="2238483" y="479220"/>
                  <a:pt x="1898336" y="326820"/>
                </a:cubicBezTo>
                <a:cubicBezTo>
                  <a:pt x="1558189" y="174420"/>
                  <a:pt x="0" y="0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47" name="フリーフォーム 46"/>
          <p:cNvSpPr/>
          <p:nvPr/>
        </p:nvSpPr>
        <p:spPr bwMode="auto">
          <a:xfrm>
            <a:off x="6306925" y="1049995"/>
            <a:ext cx="2426554" cy="1397676"/>
          </a:xfrm>
          <a:custGeom>
            <a:avLst/>
            <a:gdLst>
              <a:gd name="connsiteX0" fmla="*/ 2186911 w 2493248"/>
              <a:gd name="connsiteY0" fmla="*/ 1397676 h 1397676"/>
              <a:gd name="connsiteX1" fmla="*/ 2353798 w 2493248"/>
              <a:gd name="connsiteY1" fmla="*/ 1255127 h 1397676"/>
              <a:gd name="connsiteX2" fmla="*/ 2458102 w 2493248"/>
              <a:gd name="connsiteY2" fmla="*/ 924831 h 1397676"/>
              <a:gd name="connsiteX3" fmla="*/ 1714066 w 2493248"/>
              <a:gd name="connsiteY3" fmla="*/ 382449 h 1397676"/>
              <a:gd name="connsiteX4" fmla="*/ 0 w 2493248"/>
              <a:gd name="connsiteY4" fmla="*/ 0 h 1397676"/>
              <a:gd name="connsiteX0" fmla="*/ 2186911 w 2517790"/>
              <a:gd name="connsiteY0" fmla="*/ 1397676 h 1397676"/>
              <a:gd name="connsiteX1" fmla="*/ 2440718 w 2517790"/>
              <a:gd name="connsiteY1" fmla="*/ 1185591 h 1397676"/>
              <a:gd name="connsiteX2" fmla="*/ 2458102 w 2517790"/>
              <a:gd name="connsiteY2" fmla="*/ 924831 h 1397676"/>
              <a:gd name="connsiteX3" fmla="*/ 1714066 w 2517790"/>
              <a:gd name="connsiteY3" fmla="*/ 382449 h 1397676"/>
              <a:gd name="connsiteX4" fmla="*/ 0 w 2517790"/>
              <a:gd name="connsiteY4" fmla="*/ 0 h 1397676"/>
              <a:gd name="connsiteX0" fmla="*/ 2186911 w 2449609"/>
              <a:gd name="connsiteY0" fmla="*/ 1397676 h 1397676"/>
              <a:gd name="connsiteX1" fmla="*/ 2440718 w 2449609"/>
              <a:gd name="connsiteY1" fmla="*/ 1185591 h 1397676"/>
              <a:gd name="connsiteX2" fmla="*/ 2325984 w 2449609"/>
              <a:gd name="connsiteY2" fmla="*/ 681455 h 1397676"/>
              <a:gd name="connsiteX3" fmla="*/ 1714066 w 2449609"/>
              <a:gd name="connsiteY3" fmla="*/ 382449 h 1397676"/>
              <a:gd name="connsiteX4" fmla="*/ 0 w 2449609"/>
              <a:gd name="connsiteY4" fmla="*/ 0 h 1397676"/>
              <a:gd name="connsiteX0" fmla="*/ 2186911 w 2426554"/>
              <a:gd name="connsiteY0" fmla="*/ 1397676 h 1397676"/>
              <a:gd name="connsiteX1" fmla="*/ 2412904 w 2426554"/>
              <a:gd name="connsiteY1" fmla="*/ 1150823 h 1397676"/>
              <a:gd name="connsiteX2" fmla="*/ 2325984 w 2426554"/>
              <a:gd name="connsiteY2" fmla="*/ 681455 h 1397676"/>
              <a:gd name="connsiteX3" fmla="*/ 1714066 w 2426554"/>
              <a:gd name="connsiteY3" fmla="*/ 382449 h 1397676"/>
              <a:gd name="connsiteX4" fmla="*/ 0 w 2426554"/>
              <a:gd name="connsiteY4" fmla="*/ 0 h 139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6554" h="1397676">
                <a:moveTo>
                  <a:pt x="2186911" y="1397676"/>
                </a:moveTo>
                <a:cubicBezTo>
                  <a:pt x="2247755" y="1365805"/>
                  <a:pt x="2389725" y="1270193"/>
                  <a:pt x="2412904" y="1150823"/>
                </a:cubicBezTo>
                <a:cubicBezTo>
                  <a:pt x="2436083" y="1031453"/>
                  <a:pt x="2442457" y="809517"/>
                  <a:pt x="2325984" y="681455"/>
                </a:cubicBezTo>
                <a:cubicBezTo>
                  <a:pt x="2209511" y="553393"/>
                  <a:pt x="2101730" y="496025"/>
                  <a:pt x="1714066" y="382449"/>
                </a:cubicBezTo>
                <a:cubicBezTo>
                  <a:pt x="1326402" y="268873"/>
                  <a:pt x="652191" y="114155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7584570" y="1000666"/>
            <a:ext cx="792205" cy="2154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800" b="1" dirty="0">
                <a:solidFill>
                  <a:srgbClr val="CC0000"/>
                </a:solidFill>
                <a:latin typeface="Calibri" panose="020F0502020204030204" pitchFamily="34" charset="0"/>
              </a:rPr>
              <a:t>parents("</a:t>
            </a:r>
            <a:r>
              <a:rPr lang="en-US" altLang="ja-JP" sz="800" b="1" dirty="0">
                <a:solidFill>
                  <a:srgbClr val="0066FF"/>
                </a:solidFill>
                <a:latin typeface="Calibri" panose="020F0502020204030204" pitchFamily="34" charset="0"/>
              </a:rPr>
              <a:t>div</a:t>
            </a:r>
            <a:r>
              <a:rPr lang="en-US" altLang="ja-JP" sz="800" b="1" dirty="0">
                <a:solidFill>
                  <a:srgbClr val="CC0000"/>
                </a:solidFill>
                <a:latin typeface="Calibri" panose="020F0502020204030204" pitchFamily="34" charset="0"/>
              </a:rPr>
              <a:t>")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9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/>
          <p:cNvGrpSpPr/>
          <p:nvPr/>
        </p:nvGrpSpPr>
        <p:grpSpPr>
          <a:xfrm>
            <a:off x="179388" y="764704"/>
            <a:ext cx="4248133" cy="576064"/>
            <a:chOff x="179388" y="1988840"/>
            <a:chExt cx="4248133" cy="576064"/>
          </a:xfrm>
        </p:grpSpPr>
        <p:sp>
          <p:nvSpPr>
            <p:cNvPr id="48" name="コンテンツ プレースホルダー 11"/>
            <p:cNvSpPr txBox="1">
              <a:spLocks/>
            </p:cNvSpPr>
            <p:nvPr/>
          </p:nvSpPr>
          <p:spPr bwMode="auto">
            <a:xfrm>
              <a:off x="179388" y="1988840"/>
              <a:ext cx="4248133" cy="576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600"/>
                </a:spcAft>
                <a:buFont typeface="Arial" pitchFamily="34" charset="0"/>
                <a:buNone/>
              </a:pPr>
              <a:r>
                <a:rPr lang="en-US" altLang="ja-JP" sz="1200" b="1" kern="0" dirty="0" smtClean="0">
                  <a:latin typeface="Calibri" panose="020F0502020204030204" pitchFamily="34" charset="0"/>
                </a:rPr>
                <a:t>css</a:t>
              </a:r>
            </a:p>
            <a:p>
              <a:pPr marL="0" indent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altLang="ja-JP" sz="1200" dirty="0">
                  <a:latin typeface="Calibri" panose="020F0502020204030204" pitchFamily="34" charset="0"/>
                </a:rPr>
                <a:t>Set style attribute</a:t>
              </a:r>
              <a:endParaRPr lang="en-US" altLang="ja-JP" sz="1200" b="1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251521" y="2297888"/>
              <a:ext cx="4176000" cy="0"/>
            </a:xfrm>
            <a:prstGeom prst="line">
              <a:avLst/>
            </a:prstGeom>
            <a:no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4644355" y="764704"/>
            <a:ext cx="4320133" cy="576064"/>
            <a:chOff x="4644355" y="1988840"/>
            <a:chExt cx="4320133" cy="576064"/>
          </a:xfrm>
        </p:grpSpPr>
        <p:sp>
          <p:nvSpPr>
            <p:cNvPr id="51" name="コンテンツ プレースホルダー 11"/>
            <p:cNvSpPr txBox="1">
              <a:spLocks/>
            </p:cNvSpPr>
            <p:nvPr/>
          </p:nvSpPr>
          <p:spPr bwMode="auto">
            <a:xfrm>
              <a:off x="4644355" y="1988840"/>
              <a:ext cx="4320133" cy="576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altLang="ja-JP" sz="1200" b="1" kern="0" dirty="0" smtClean="0">
                  <a:latin typeface="Calibri" panose="020F0502020204030204" pitchFamily="34" charset="0"/>
                </a:rPr>
                <a:t>height, width</a:t>
              </a:r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4716488" y="2297888"/>
              <a:ext cx="4176000" cy="0"/>
            </a:xfrm>
            <a:prstGeom prst="line">
              <a:avLst/>
            </a:prstGeom>
            <a:no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705595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Operate CSS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53" name="コンテンツ プレースホルダー 2"/>
          <p:cNvSpPr txBox="1">
            <a:spLocks/>
          </p:cNvSpPr>
          <p:nvPr/>
        </p:nvSpPr>
        <p:spPr bwMode="auto">
          <a:xfrm>
            <a:off x="251521" y="1473348"/>
            <a:ext cx="4170335" cy="35584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&lt;div&gt;box&lt;/div&gt;</a:t>
            </a:r>
          </a:p>
        </p:txBody>
      </p:sp>
      <p:sp>
        <p:nvSpPr>
          <p:cNvPr id="55" name="コンテンツ プレースホルダー 2"/>
          <p:cNvSpPr txBox="1">
            <a:spLocks/>
          </p:cNvSpPr>
          <p:nvPr/>
        </p:nvSpPr>
        <p:spPr bwMode="auto">
          <a:xfrm>
            <a:off x="251521" y="1921023"/>
            <a:ext cx="4170335" cy="35584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$("div").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css(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"background"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, 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"#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f00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"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</a:p>
        </p:txBody>
      </p:sp>
      <p:sp>
        <p:nvSpPr>
          <p:cNvPr id="56" name="コンテンツ プレースホルダー 2"/>
          <p:cNvSpPr txBox="1">
            <a:spLocks/>
          </p:cNvSpPr>
          <p:nvPr/>
        </p:nvSpPr>
        <p:spPr bwMode="auto">
          <a:xfrm>
            <a:off x="251521" y="2880021"/>
            <a:ext cx="3270127" cy="29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In case that specify several properties at one time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57" name="コンテンツ プレースホルダー 2"/>
          <p:cNvSpPr txBox="1">
            <a:spLocks/>
          </p:cNvSpPr>
          <p:nvPr/>
        </p:nvSpPr>
        <p:spPr bwMode="auto">
          <a:xfrm>
            <a:off x="251521" y="3199655"/>
            <a:ext cx="4170335" cy="125199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$("div").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css({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    "padding": "10px"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,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    "color": "#fff"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,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    "background": "#f00"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})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581128"/>
            <a:ext cx="3543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コンテンツ プレースホルダー 2"/>
          <p:cNvSpPr txBox="1">
            <a:spLocks/>
          </p:cNvSpPr>
          <p:nvPr/>
        </p:nvSpPr>
        <p:spPr bwMode="auto">
          <a:xfrm>
            <a:off x="251521" y="5103465"/>
            <a:ext cx="4170336" cy="77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It will give style attribute.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If style attribute in an original element, the same property is overridden. And if there is no same property, it will be added.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59" name="四角形吹き出し 58"/>
          <p:cNvSpPr/>
          <p:nvPr/>
        </p:nvSpPr>
        <p:spPr>
          <a:xfrm>
            <a:off x="540842" y="2356179"/>
            <a:ext cx="2193731" cy="301296"/>
          </a:xfrm>
          <a:prstGeom prst="wedgeRectCallout">
            <a:avLst>
              <a:gd name="adj1" fmla="val -22577"/>
              <a:gd name="adj2" fmla="val -10248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Surround it by double quotation mark</a:t>
            </a:r>
            <a:endParaRPr lang="ja-JP" altLang="en-US" sz="1000" dirty="0">
              <a:solidFill>
                <a:schemeClr val="tx1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四角形吹き出し 59"/>
          <p:cNvSpPr/>
          <p:nvPr/>
        </p:nvSpPr>
        <p:spPr>
          <a:xfrm>
            <a:off x="1886333" y="1631067"/>
            <a:ext cx="1547946" cy="238614"/>
          </a:xfrm>
          <a:prstGeom prst="wedgeRectCallout">
            <a:avLst>
              <a:gd name="adj1" fmla="val -43112"/>
              <a:gd name="adj2" fmla="val 10970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Separate it by , (comma).</a:t>
            </a:r>
            <a:endParaRPr lang="ja-JP" altLang="en-US" sz="1000" dirty="0">
              <a:solidFill>
                <a:schemeClr val="tx1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四角形吹き出し 60"/>
          <p:cNvSpPr/>
          <p:nvPr/>
        </p:nvSpPr>
        <p:spPr>
          <a:xfrm>
            <a:off x="1446539" y="3170798"/>
            <a:ext cx="1585673" cy="238614"/>
          </a:xfrm>
          <a:prstGeom prst="wedgeRectCallout">
            <a:avLst>
              <a:gd name="adj1" fmla="val -65725"/>
              <a:gd name="adj2" fmla="val 2750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Surround by {} curly brace</a:t>
            </a:r>
            <a:endParaRPr lang="ja-JP" altLang="en-US" sz="1000" dirty="0">
              <a:solidFill>
                <a:schemeClr val="tx1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27447"/>
            <a:ext cx="1619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コンテンツ プレースホルダー 2"/>
          <p:cNvSpPr txBox="1">
            <a:spLocks/>
          </p:cNvSpPr>
          <p:nvPr/>
        </p:nvSpPr>
        <p:spPr bwMode="auto">
          <a:xfrm>
            <a:off x="6660232" y="1527447"/>
            <a:ext cx="2088232" cy="142483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.box {</a:t>
            </a:r>
          </a:p>
          <a:p>
            <a:pPr marL="0" lvl="0" indent="0" defTabSz="2714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 smtClean="0">
                <a:latin typeface="Calibri" panose="020F0502020204030204" pitchFamily="34" charset="0"/>
              </a:rPr>
              <a:t>	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width</a:t>
            </a: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: 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100px;</a:t>
            </a:r>
          </a:p>
          <a:p>
            <a:pPr marL="0" lvl="0" indent="0" defTabSz="2714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	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height</a:t>
            </a: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: 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50px;</a:t>
            </a:r>
          </a:p>
          <a:p>
            <a:pPr marL="0" lvl="0" indent="0" defTabSz="2714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	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padding</a:t>
            </a: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: 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25px;</a:t>
            </a:r>
          </a:p>
          <a:p>
            <a:pPr marL="0" lvl="0" indent="0" defTabSz="2714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	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border</a:t>
            </a: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: 10px</a:t>
            </a:r>
            <a:r>
              <a:rPr lang="en-US" altLang="ja-JP" sz="1000" dirty="0">
                <a:latin typeface="Calibri" panose="020F0502020204030204" pitchFamily="34" charset="0"/>
              </a:rPr>
              <a:t> solid #</a:t>
            </a:r>
            <a:r>
              <a:rPr lang="en-US" altLang="ja-JP" sz="1000" dirty="0" smtClean="0">
                <a:latin typeface="Calibri" panose="020F0502020204030204" pitchFamily="34" charset="0"/>
              </a:rPr>
              <a:t>000;</a:t>
            </a:r>
          </a:p>
          <a:p>
            <a:pPr marL="0" lvl="0" indent="0" defTabSz="2714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	</a:t>
            </a:r>
            <a:r>
              <a:rPr lang="en-US" altLang="ja-JP" sz="1000" dirty="0" smtClean="0">
                <a:latin typeface="Calibri" panose="020F0502020204030204" pitchFamily="34" charset="0"/>
              </a:rPr>
              <a:t>background</a:t>
            </a:r>
            <a:r>
              <a:rPr lang="en-US" altLang="ja-JP" sz="1000" dirty="0">
                <a:latin typeface="Calibri" panose="020F0502020204030204" pitchFamily="34" charset="0"/>
              </a:rPr>
              <a:t>: </a:t>
            </a:r>
            <a:r>
              <a:rPr lang="en-US" altLang="ja-JP" sz="1000" dirty="0" smtClean="0">
                <a:latin typeface="Calibri" panose="020F0502020204030204" pitchFamily="34" charset="0"/>
              </a:rPr>
              <a:t>#ffffcc;</a:t>
            </a:r>
            <a:endParaRPr lang="en-US" altLang="ja-JP" sz="1000" dirty="0"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 bwMode="auto">
          <a:xfrm>
            <a:off x="4719254" y="3139076"/>
            <a:ext cx="4170335" cy="95002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2730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 smtClean="0">
                <a:latin typeface="Calibri" panose="020F0502020204030204" pitchFamily="34" charset="0"/>
              </a:rPr>
              <a:t>$(".box").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height()</a:t>
            </a:r>
            <a:r>
              <a:rPr lang="en-US" altLang="ja-JP" sz="1000" dirty="0" smtClean="0">
                <a:latin typeface="Calibri" panose="020F0502020204030204" pitchFamily="34" charset="0"/>
              </a:rPr>
              <a:t>;		// </a:t>
            </a:r>
            <a:r>
              <a:rPr lang="en-US" altLang="ja-JP" sz="1000" dirty="0">
                <a:latin typeface="Calibri" panose="020F0502020204030204" pitchFamily="34" charset="0"/>
              </a:rPr>
              <a:t>result</a:t>
            </a:r>
            <a:r>
              <a:rPr lang="ja-JP" altLang="en-US" sz="1000" dirty="0" smtClean="0">
                <a:latin typeface="Calibri" panose="020F0502020204030204" pitchFamily="34" charset="0"/>
              </a:rPr>
              <a:t>： </a:t>
            </a:r>
            <a:r>
              <a:rPr lang="en-US" altLang="ja-JP" sz="1000" dirty="0" smtClean="0">
                <a:latin typeface="Calibri" panose="020F0502020204030204" pitchFamily="34" charset="0"/>
              </a:rPr>
              <a:t>50</a:t>
            </a:r>
            <a:r>
              <a:rPr lang="ja-JP" altLang="en-US" sz="1000" dirty="0" smtClean="0">
                <a:latin typeface="Calibri" panose="020F0502020204030204" pitchFamily="34" charset="0"/>
              </a:rPr>
              <a:t>　</a:t>
            </a:r>
            <a:r>
              <a:rPr lang="en-US" altLang="ja-JP" sz="1000" dirty="0" smtClean="0">
                <a:latin typeface="Calibri" panose="020F0502020204030204" pitchFamily="34" charset="0"/>
              </a:rPr>
              <a:t>…	</a:t>
            </a:r>
            <a:r>
              <a:rPr lang="en-US" altLang="ja-JP" sz="900" dirty="0">
                <a:latin typeface="Calibri" panose="020F0502020204030204" pitchFamily="34" charset="0"/>
              </a:rPr>
              <a:t>It does not include padding</a:t>
            </a:r>
            <a:endParaRPr lang="en-US" altLang="ja-JP" sz="900" dirty="0" smtClean="0">
              <a:latin typeface="Calibri" panose="020F0502020204030204" pitchFamily="34" charset="0"/>
            </a:endParaRPr>
          </a:p>
          <a:p>
            <a:pPr marL="0" indent="0" defTabSz="2730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$(".box</a:t>
            </a:r>
            <a:r>
              <a:rPr lang="en-US" altLang="ja-JP" sz="1000" dirty="0" smtClean="0">
                <a:latin typeface="Calibri" panose="020F0502020204030204" pitchFamily="34" charset="0"/>
              </a:rPr>
              <a:t>").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innerHeight</a:t>
            </a: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()</a:t>
            </a:r>
            <a:r>
              <a:rPr lang="en-US" altLang="ja-JP" sz="1000" dirty="0" smtClean="0">
                <a:latin typeface="Calibri" panose="020F0502020204030204" pitchFamily="34" charset="0"/>
              </a:rPr>
              <a:t>;</a:t>
            </a:r>
            <a:r>
              <a:rPr lang="en-US" altLang="ja-JP" sz="1000" dirty="0">
                <a:latin typeface="Calibri" panose="020F0502020204030204" pitchFamily="34" charset="0"/>
              </a:rPr>
              <a:t>	</a:t>
            </a:r>
            <a:r>
              <a:rPr lang="en-US" altLang="ja-JP" sz="1000" dirty="0" smtClean="0">
                <a:latin typeface="Calibri" panose="020F0502020204030204" pitchFamily="34" charset="0"/>
              </a:rPr>
              <a:t>// </a:t>
            </a:r>
            <a:r>
              <a:rPr lang="en-US" altLang="ja-JP" sz="1000" dirty="0">
                <a:latin typeface="Calibri" panose="020F0502020204030204" pitchFamily="34" charset="0"/>
              </a:rPr>
              <a:t>result</a:t>
            </a:r>
            <a:r>
              <a:rPr lang="ja-JP" altLang="en-US" sz="1000" dirty="0" smtClean="0">
                <a:latin typeface="Calibri" panose="020F0502020204030204" pitchFamily="34" charset="0"/>
              </a:rPr>
              <a:t>： </a:t>
            </a:r>
            <a:r>
              <a:rPr lang="en-US" altLang="ja-JP" sz="1000" dirty="0" smtClean="0">
                <a:latin typeface="Calibri" panose="020F0502020204030204" pitchFamily="34" charset="0"/>
              </a:rPr>
              <a:t>100</a:t>
            </a:r>
            <a:r>
              <a:rPr lang="ja-JP" altLang="en-US" sz="1000" dirty="0" smtClean="0">
                <a:latin typeface="Calibri" panose="020F0502020204030204" pitchFamily="34" charset="0"/>
              </a:rPr>
              <a:t>　</a:t>
            </a:r>
            <a:r>
              <a:rPr lang="en-US" altLang="ja-JP" sz="1000" dirty="0" smtClean="0">
                <a:latin typeface="Calibri" panose="020F0502020204030204" pitchFamily="34" charset="0"/>
              </a:rPr>
              <a:t>…</a:t>
            </a:r>
            <a:r>
              <a:rPr lang="en-US" altLang="ja-JP" sz="900" dirty="0" smtClean="0">
                <a:latin typeface="Calibri" panose="020F0502020204030204" pitchFamily="34" charset="0"/>
              </a:rPr>
              <a:t>	</a:t>
            </a:r>
            <a:r>
              <a:rPr lang="en-US" altLang="ja-JP" sz="900" dirty="0">
                <a:latin typeface="Calibri" panose="020F0502020204030204" pitchFamily="34" charset="0"/>
              </a:rPr>
              <a:t>It includes </a:t>
            </a:r>
            <a:r>
              <a:rPr lang="en-US" altLang="ja-JP" sz="900" dirty="0" smtClean="0">
                <a:latin typeface="Calibri" panose="020F0502020204030204" pitchFamily="34" charset="0"/>
              </a:rPr>
              <a:t>padding</a:t>
            </a:r>
          </a:p>
          <a:p>
            <a:pPr marL="0" indent="0" defTabSz="2730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 smtClean="0">
                <a:latin typeface="Calibri" panose="020F0502020204030204" pitchFamily="34" charset="0"/>
              </a:rPr>
              <a:t>$(".</a:t>
            </a:r>
            <a:r>
              <a:rPr lang="en-US" altLang="ja-JP" sz="1000" dirty="0">
                <a:latin typeface="Calibri" panose="020F0502020204030204" pitchFamily="34" charset="0"/>
              </a:rPr>
              <a:t>box</a:t>
            </a:r>
            <a:r>
              <a:rPr lang="en-US" altLang="ja-JP" sz="1000" dirty="0" smtClean="0">
                <a:latin typeface="Calibri" panose="020F0502020204030204" pitchFamily="34" charset="0"/>
              </a:rPr>
              <a:t>").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outerHeight()</a:t>
            </a:r>
            <a:r>
              <a:rPr lang="en-US" altLang="ja-JP" sz="1000" dirty="0" smtClean="0">
                <a:latin typeface="Calibri" panose="020F0502020204030204" pitchFamily="34" charset="0"/>
              </a:rPr>
              <a:t>;	// </a:t>
            </a:r>
            <a:r>
              <a:rPr lang="en-US" altLang="ja-JP" sz="1000" dirty="0">
                <a:latin typeface="Calibri" panose="020F0502020204030204" pitchFamily="34" charset="0"/>
              </a:rPr>
              <a:t>result</a:t>
            </a:r>
            <a:r>
              <a:rPr lang="ja-JP" altLang="en-US" sz="1000" dirty="0" smtClean="0">
                <a:latin typeface="Calibri" panose="020F0502020204030204" pitchFamily="34" charset="0"/>
              </a:rPr>
              <a:t>： </a:t>
            </a:r>
            <a:r>
              <a:rPr lang="en-US" altLang="ja-JP" sz="1000" dirty="0" smtClean="0">
                <a:latin typeface="Calibri" panose="020F0502020204030204" pitchFamily="34" charset="0"/>
              </a:rPr>
              <a:t>120</a:t>
            </a:r>
            <a:r>
              <a:rPr lang="ja-JP" altLang="en-US" sz="1000" dirty="0" smtClean="0">
                <a:latin typeface="Calibri" panose="020F0502020204030204" pitchFamily="34" charset="0"/>
              </a:rPr>
              <a:t>　</a:t>
            </a:r>
            <a:r>
              <a:rPr lang="en-US" altLang="ja-JP" sz="1000" dirty="0" smtClean="0">
                <a:latin typeface="Calibri" panose="020F0502020204030204" pitchFamily="34" charset="0"/>
              </a:rPr>
              <a:t>…	</a:t>
            </a:r>
            <a:r>
              <a:rPr lang="en-US" altLang="ja-JP" sz="900" dirty="0">
                <a:latin typeface="Calibri" panose="020F0502020204030204" pitchFamily="34" charset="0"/>
              </a:rPr>
              <a:t>It includes </a:t>
            </a:r>
            <a:r>
              <a:rPr lang="en-US" altLang="ja-JP" sz="900" dirty="0" smtClean="0">
                <a:latin typeface="Calibri" panose="020F0502020204030204" pitchFamily="34" charset="0"/>
              </a:rPr>
              <a:t>padding, border</a:t>
            </a:r>
            <a:endParaRPr lang="en-US" altLang="ja-JP" sz="900" dirty="0">
              <a:latin typeface="Calibri" panose="020F0502020204030204" pitchFamily="34" charset="0"/>
            </a:endParaRPr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auto">
          <a:xfrm>
            <a:off x="4719254" y="1194096"/>
            <a:ext cx="1211871" cy="29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Get height, width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auto">
          <a:xfrm>
            <a:off x="4719254" y="4451646"/>
            <a:ext cx="1186223" cy="29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Set height, width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auto">
          <a:xfrm>
            <a:off x="4719254" y="4777376"/>
            <a:ext cx="4170335" cy="47501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2730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 smtClean="0">
                <a:latin typeface="Calibri" panose="020F0502020204030204" pitchFamily="34" charset="0"/>
              </a:rPr>
              <a:t>$(".box").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height(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"30px"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 smtClean="0">
                <a:latin typeface="Calibri" panose="020F0502020204030204" pitchFamily="34" charset="0"/>
              </a:rPr>
              <a:t>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88" y="5445445"/>
            <a:ext cx="33051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9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/>
          <p:cNvGrpSpPr/>
          <p:nvPr/>
        </p:nvGrpSpPr>
        <p:grpSpPr>
          <a:xfrm>
            <a:off x="179388" y="764704"/>
            <a:ext cx="4248133" cy="576064"/>
            <a:chOff x="179388" y="1988840"/>
            <a:chExt cx="4248133" cy="576064"/>
          </a:xfrm>
        </p:grpSpPr>
        <p:sp>
          <p:nvSpPr>
            <p:cNvPr id="48" name="コンテンツ プレースホルダー 11"/>
            <p:cNvSpPr txBox="1">
              <a:spLocks/>
            </p:cNvSpPr>
            <p:nvPr/>
          </p:nvSpPr>
          <p:spPr bwMode="auto">
            <a:xfrm>
              <a:off x="179388" y="1988840"/>
              <a:ext cx="4248133" cy="576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altLang="ja-JP" sz="1200" b="1" kern="0" dirty="0">
                  <a:latin typeface="Calibri" panose="020F0502020204030204" pitchFamily="34" charset="0"/>
                </a:rPr>
                <a:t>attr operation</a:t>
              </a:r>
              <a:endParaRPr lang="en-US" altLang="ja-JP" sz="1200" b="1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251521" y="2297888"/>
              <a:ext cx="4176000" cy="0"/>
            </a:xfrm>
            <a:prstGeom prst="line">
              <a:avLst/>
            </a:prstGeom>
            <a:no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4644355" y="764704"/>
            <a:ext cx="4320133" cy="576064"/>
            <a:chOff x="4644355" y="1988840"/>
            <a:chExt cx="4320133" cy="576064"/>
          </a:xfrm>
        </p:grpSpPr>
        <p:sp>
          <p:nvSpPr>
            <p:cNvPr id="51" name="コンテンツ プレースホルダー 11"/>
            <p:cNvSpPr txBox="1">
              <a:spLocks/>
            </p:cNvSpPr>
            <p:nvPr/>
          </p:nvSpPr>
          <p:spPr bwMode="auto">
            <a:xfrm>
              <a:off x="4644355" y="1988840"/>
              <a:ext cx="4320133" cy="576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altLang="ja-JP" sz="1200" b="1" kern="0" dirty="0">
                  <a:latin typeface="Calibri" panose="020F0502020204030204" pitchFamily="34" charset="0"/>
                </a:rPr>
                <a:t>class operation</a:t>
              </a:r>
              <a:endParaRPr lang="en-US" altLang="ja-JP" sz="1200" b="1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4716488" y="2297888"/>
              <a:ext cx="4176000" cy="0"/>
            </a:xfrm>
            <a:prstGeom prst="line">
              <a:avLst/>
            </a:prstGeom>
            <a:noFill/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2394886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Operate attribute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auto">
          <a:xfrm>
            <a:off x="4719254" y="1194096"/>
            <a:ext cx="686086" cy="29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 smtClean="0">
                <a:latin typeface="Calibri" panose="020F0502020204030204" pitchFamily="34" charset="0"/>
              </a:rPr>
              <a:t>Add </a:t>
            </a:r>
            <a:r>
              <a:rPr lang="en-US" altLang="ja-JP" sz="1200" b="1" kern="0" dirty="0">
                <a:latin typeface="Calibri" panose="020F0502020204030204" pitchFamily="34" charset="0"/>
              </a:rPr>
              <a:t>class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auto">
          <a:xfrm>
            <a:off x="251521" y="1194096"/>
            <a:ext cx="2579232" cy="51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Get specified attribute value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Get only the first element that matched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auto">
          <a:xfrm>
            <a:off x="251521" y="1693563"/>
            <a:ext cx="4170335" cy="58405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&lt;a href="/</a:t>
            </a:r>
            <a:r>
              <a:rPr lang="en-US" altLang="ja-JP" sz="800" dirty="0" smtClean="0">
                <a:latin typeface="Calibri" panose="020F0502020204030204" pitchFamily="34" charset="0"/>
              </a:rPr>
              <a:t>corporate1/"&gt;</a:t>
            </a:r>
            <a:r>
              <a:rPr lang="ja-JP" altLang="en-US" sz="800" dirty="0">
                <a:latin typeface="Calibri" panose="020F0502020204030204" pitchFamily="34" charset="0"/>
              </a:rPr>
              <a:t>企業・</a:t>
            </a:r>
            <a:r>
              <a:rPr lang="en-US" altLang="ja-JP" sz="800" dirty="0" smtClean="0">
                <a:latin typeface="Calibri" panose="020F0502020204030204" pitchFamily="34" charset="0"/>
              </a:rPr>
              <a:t>IR1&lt;/</a:t>
            </a:r>
            <a:r>
              <a:rPr lang="en-US" altLang="ja-JP" sz="800" dirty="0">
                <a:latin typeface="Calibri" panose="020F0502020204030204" pitchFamily="34" charset="0"/>
              </a:rPr>
              <a:t>a</a:t>
            </a:r>
            <a:r>
              <a:rPr lang="en-US" altLang="ja-JP" sz="800" dirty="0" smtClean="0">
                <a:latin typeface="Calibri" panose="020F0502020204030204" pitchFamily="34" charset="0"/>
              </a:rPr>
              <a:t>&gt;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&lt;a href="/</a:t>
            </a:r>
            <a:r>
              <a:rPr lang="en-US" altLang="ja-JP" sz="800" dirty="0" smtClean="0">
                <a:latin typeface="Calibri" panose="020F0502020204030204" pitchFamily="34" charset="0"/>
              </a:rPr>
              <a:t>corporate2/"&gt;</a:t>
            </a:r>
            <a:r>
              <a:rPr lang="ja-JP" altLang="en-US" sz="800" dirty="0">
                <a:latin typeface="Calibri" panose="020F0502020204030204" pitchFamily="34" charset="0"/>
              </a:rPr>
              <a:t>企業・</a:t>
            </a:r>
            <a:r>
              <a:rPr lang="en-US" altLang="ja-JP" sz="800" dirty="0" smtClean="0">
                <a:latin typeface="Calibri" panose="020F0502020204030204" pitchFamily="34" charset="0"/>
              </a:rPr>
              <a:t>IR2&lt;/</a:t>
            </a:r>
            <a:r>
              <a:rPr lang="en-US" altLang="ja-JP" sz="800" dirty="0">
                <a:latin typeface="Calibri" panose="020F0502020204030204" pitchFamily="34" charset="0"/>
              </a:rPr>
              <a:t>a&gt;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&lt;a href="/</a:t>
            </a:r>
            <a:r>
              <a:rPr lang="en-US" altLang="ja-JP" sz="800" dirty="0" smtClean="0">
                <a:latin typeface="Calibri" panose="020F0502020204030204" pitchFamily="34" charset="0"/>
              </a:rPr>
              <a:t>corporate3/"&gt;</a:t>
            </a:r>
            <a:r>
              <a:rPr lang="ja-JP" altLang="en-US" sz="800" dirty="0">
                <a:latin typeface="Calibri" panose="020F0502020204030204" pitchFamily="34" charset="0"/>
              </a:rPr>
              <a:t>企業・</a:t>
            </a:r>
            <a:r>
              <a:rPr lang="en-US" altLang="ja-JP" sz="800" dirty="0" smtClean="0">
                <a:latin typeface="Calibri" panose="020F0502020204030204" pitchFamily="34" charset="0"/>
              </a:rPr>
              <a:t>IR3&lt;/</a:t>
            </a:r>
            <a:r>
              <a:rPr lang="en-US" altLang="ja-JP" sz="800" dirty="0">
                <a:latin typeface="Calibri" panose="020F0502020204030204" pitchFamily="34" charset="0"/>
              </a:rPr>
              <a:t>a</a:t>
            </a:r>
            <a:r>
              <a:rPr lang="en-US" altLang="ja-JP" sz="800" dirty="0" smtClean="0">
                <a:latin typeface="Calibri" panose="020F0502020204030204" pitchFamily="34" charset="0"/>
              </a:rPr>
              <a:t>&gt;</a:t>
            </a:r>
            <a:endParaRPr lang="en-US" altLang="ja-JP" sz="800" dirty="0">
              <a:latin typeface="Calibri" panose="020F0502020204030204" pitchFamily="34" charset="0"/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auto">
          <a:xfrm>
            <a:off x="251521" y="2353071"/>
            <a:ext cx="4170335" cy="35584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 smtClean="0">
                <a:latin typeface="Calibri" panose="020F0502020204030204" pitchFamily="34" charset="0"/>
              </a:rPr>
              <a:t>$("a").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attr(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"href"</a:t>
            </a:r>
            <a:r>
              <a:rPr lang="en-US" altLang="ja-JP" sz="12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 smtClean="0">
                <a:latin typeface="Calibri" panose="020F0502020204030204" pitchFamily="34" charset="0"/>
              </a:rPr>
              <a:t>; </a:t>
            </a:r>
            <a:r>
              <a:rPr lang="en-US" altLang="ja-JP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// 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result</a:t>
            </a:r>
            <a:r>
              <a:rPr lang="ja-JP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：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/</a:t>
            </a:r>
            <a:r>
              <a:rPr lang="en-US" altLang="ja-JP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corporate1/</a:t>
            </a:r>
            <a:r>
              <a:rPr lang="ja-JP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</a:t>
            </a:r>
            <a:endParaRPr lang="en-US" altLang="ja-JP" sz="1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 bwMode="auto">
          <a:xfrm>
            <a:off x="4722153" y="1504577"/>
            <a:ext cx="4170335" cy="51549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&lt;div&gt;&lt;/div&gt;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&lt;p&gt;&lt;/p&gt;</a:t>
            </a: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auto">
          <a:xfrm>
            <a:off x="4722153" y="2108075"/>
            <a:ext cx="4170335" cy="62825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$("div").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addClass(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"block1"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$("p").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addClass(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"</a:t>
            </a:r>
            <a:r>
              <a:rPr lang="en-US" altLang="ja-JP" sz="1200" b="1" dirty="0" smtClean="0">
                <a:solidFill>
                  <a:srgbClr val="0066FF"/>
                </a:solidFill>
                <a:latin typeface="Calibri" panose="020F0502020204030204" pitchFamily="34" charset="0"/>
              </a:rPr>
              <a:t>block2 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paragraph1"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  <a:endParaRPr lang="en-US" altLang="ja-JP" sz="1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51521" y="2926720"/>
            <a:ext cx="4170335" cy="2276798"/>
            <a:chOff x="251521" y="2778670"/>
            <a:chExt cx="4170335" cy="2276798"/>
          </a:xfrm>
        </p:grpSpPr>
        <p:sp>
          <p:nvSpPr>
            <p:cNvPr id="13" name="コンテンツ プレースホルダー 2"/>
            <p:cNvSpPr txBox="1">
              <a:spLocks/>
            </p:cNvSpPr>
            <p:nvPr/>
          </p:nvSpPr>
          <p:spPr bwMode="auto">
            <a:xfrm>
              <a:off x="251521" y="2778670"/>
              <a:ext cx="2611292" cy="302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44450" rIns="90488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b="1" kern="0" dirty="0">
                  <a:latin typeface="Calibri" panose="020F0502020204030204" pitchFamily="34" charset="0"/>
                </a:rPr>
                <a:t>Set specified attribute</a:t>
              </a:r>
              <a:r>
                <a:rPr lang="ja-JP" altLang="en-US" sz="1200" b="1" kern="0" dirty="0">
                  <a:latin typeface="Calibri" panose="020F0502020204030204" pitchFamily="34" charset="0"/>
                </a:rPr>
                <a:t>・</a:t>
              </a:r>
              <a:r>
                <a:rPr lang="en-US" altLang="ja-JP" sz="1200" b="1" kern="0" dirty="0">
                  <a:latin typeface="Calibri" panose="020F0502020204030204" pitchFamily="34" charset="0"/>
                </a:rPr>
                <a:t>attribute value</a:t>
              </a:r>
              <a:endParaRPr lang="en-US" altLang="ja-JP" sz="1200" b="1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14" name="コンテンツ プレースホルダー 2"/>
            <p:cNvSpPr txBox="1">
              <a:spLocks/>
            </p:cNvSpPr>
            <p:nvPr/>
          </p:nvSpPr>
          <p:spPr bwMode="auto">
            <a:xfrm>
              <a:off x="251521" y="3057922"/>
              <a:ext cx="4170335" cy="355849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>
                  <a:latin typeface="Calibri" panose="020F0502020204030204" pitchFamily="34" charset="0"/>
                </a:rPr>
                <a:t>&lt;img src="img/img.jpg"&gt;</a:t>
              </a:r>
            </a:p>
          </p:txBody>
        </p:sp>
        <p:sp>
          <p:nvSpPr>
            <p:cNvPr id="15" name="コンテンツ プレースホルダー 2"/>
            <p:cNvSpPr txBox="1">
              <a:spLocks/>
            </p:cNvSpPr>
            <p:nvPr/>
          </p:nvSpPr>
          <p:spPr bwMode="auto">
            <a:xfrm>
              <a:off x="251521" y="3486547"/>
              <a:ext cx="4170335" cy="1171178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>
                  <a:latin typeface="Calibri" panose="020F0502020204030204" pitchFamily="34" charset="0"/>
                </a:rPr>
                <a:t>$("img").</a:t>
              </a:r>
              <a:r>
                <a:rPr lang="en-US" altLang="ja-JP" sz="10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attr(</a:t>
              </a:r>
              <a:r>
                <a:rPr lang="en-US" altLang="ja-JP" sz="10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"src"</a:t>
              </a:r>
              <a:r>
                <a:rPr lang="en-US" altLang="ja-JP" sz="10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, </a:t>
              </a:r>
              <a:r>
                <a:rPr lang="en-US" altLang="ja-JP" sz="10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"img/img_ov.jpg"</a:t>
              </a:r>
              <a:r>
                <a:rPr lang="en-US" altLang="ja-JP" sz="10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)</a:t>
              </a:r>
              <a:r>
                <a:rPr lang="en-US" altLang="ja-JP" sz="1000" dirty="0">
                  <a:latin typeface="Calibri" panose="020F0502020204030204" pitchFamily="34" charset="0"/>
                </a:rPr>
                <a:t>;</a:t>
              </a:r>
            </a:p>
            <a:p>
              <a:pPr mar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>
                  <a:latin typeface="Calibri" panose="020F0502020204030204" pitchFamily="34" charset="0"/>
                </a:rPr>
                <a:t>$("img").</a:t>
              </a:r>
              <a:r>
                <a:rPr lang="en-US" altLang="ja-JP" sz="10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attr({</a:t>
              </a:r>
            </a:p>
            <a:p>
              <a:pPr mar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    </a:t>
              </a:r>
              <a:r>
                <a:rPr lang="en-US" altLang="ja-JP" sz="10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"width": "</a:t>
              </a:r>
              <a:r>
                <a:rPr lang="en-US" altLang="ja-JP" sz="1000" b="1" dirty="0" smtClean="0">
                  <a:solidFill>
                    <a:srgbClr val="0066FF"/>
                  </a:solidFill>
                  <a:latin typeface="Calibri" panose="020F0502020204030204" pitchFamily="34" charset="0"/>
                </a:rPr>
                <a:t>320"</a:t>
              </a:r>
              <a:r>
                <a:rPr lang="en-US" altLang="ja-JP" sz="1000" b="1" dirty="0" smtClean="0">
                  <a:solidFill>
                    <a:srgbClr val="CC0000"/>
                  </a:solidFill>
                  <a:latin typeface="Calibri" panose="020F0502020204030204" pitchFamily="34" charset="0"/>
                </a:rPr>
                <a:t>,</a:t>
              </a:r>
              <a:endPara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endParaRPr>
            </a:p>
            <a:p>
              <a:pPr mar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    </a:t>
              </a:r>
              <a:r>
                <a:rPr lang="en-US" altLang="ja-JP" sz="10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"height": "</a:t>
              </a:r>
              <a:r>
                <a:rPr lang="en-US" altLang="ja-JP" sz="1000" b="1" dirty="0" smtClean="0">
                  <a:solidFill>
                    <a:srgbClr val="0066FF"/>
                  </a:solidFill>
                  <a:latin typeface="Calibri" panose="020F0502020204030204" pitchFamily="34" charset="0"/>
                </a:rPr>
                <a:t>240"</a:t>
              </a:r>
              <a:endParaRPr lang="en-US" altLang="ja-JP" sz="1000" b="1" dirty="0">
                <a:solidFill>
                  <a:srgbClr val="0066FF"/>
                </a:solidFill>
                <a:latin typeface="Calibri" panose="020F0502020204030204" pitchFamily="34" charset="0"/>
              </a:endParaRPr>
            </a:p>
            <a:p>
              <a:pPr mar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})</a:t>
              </a:r>
              <a:r>
                <a:rPr lang="en-US" altLang="ja-JP" sz="1000" dirty="0">
                  <a:latin typeface="Calibri" panose="020F0502020204030204" pitchFamily="34" charset="0"/>
                </a:rPr>
                <a:t>;</a:t>
              </a:r>
              <a:endPara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1" y="4779243"/>
              <a:ext cx="35528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四角形吹き出し 19"/>
            <p:cNvSpPr/>
            <p:nvPr/>
          </p:nvSpPr>
          <p:spPr>
            <a:xfrm>
              <a:off x="1646935" y="4127829"/>
              <a:ext cx="1839028" cy="238614"/>
            </a:xfrm>
            <a:prstGeom prst="wedgeRectCallout">
              <a:avLst>
                <a:gd name="adj1" fmla="val -65102"/>
                <a:gd name="adj2" fmla="val -3318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dist="127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You can specify them together</a:t>
              </a:r>
              <a:endParaRPr lang="ja-JP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05" y="3019425"/>
            <a:ext cx="2371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四角形吹き出し 22"/>
          <p:cNvSpPr/>
          <p:nvPr/>
        </p:nvSpPr>
        <p:spPr>
          <a:xfrm>
            <a:off x="6136811" y="2723661"/>
            <a:ext cx="774460" cy="238614"/>
          </a:xfrm>
          <a:prstGeom prst="wedgeRectCallout">
            <a:avLst>
              <a:gd name="adj1" fmla="val -29075"/>
              <a:gd name="adj2" fmla="val -8108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En space</a:t>
            </a:r>
            <a:endParaRPr lang="ja-JP" altLang="en-US" sz="1000" dirty="0">
              <a:solidFill>
                <a:schemeClr val="tx1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auto">
          <a:xfrm>
            <a:off x="4719254" y="3708696"/>
            <a:ext cx="846387" cy="29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Delete class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 bwMode="auto">
          <a:xfrm>
            <a:off x="4722153" y="4058046"/>
            <a:ext cx="4170335" cy="51549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&lt;div class="block1"&gt;&lt;/div&gt;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&lt;p class="block2 paragraph1"&gt;&lt;/p&gt;</a:t>
            </a: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4722153" y="4661544"/>
            <a:ext cx="4170335" cy="62825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$("div").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removeClass(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"block1"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$("p").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removeClass(</a:t>
            </a:r>
            <a:r>
              <a:rPr lang="en-US" altLang="ja-JP" sz="1200" b="1" dirty="0">
                <a:solidFill>
                  <a:srgbClr val="0066FF"/>
                </a:solidFill>
                <a:latin typeface="Calibri" panose="020F0502020204030204" pitchFamily="34" charset="0"/>
              </a:rPr>
              <a:t>"block2"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ja-JP" sz="1200" dirty="0">
                <a:latin typeface="Calibri" panose="020F0502020204030204" pitchFamily="34" charset="0"/>
              </a:rPr>
              <a:t>;</a:t>
            </a:r>
            <a:endParaRPr lang="en-US" altLang="ja-JP" sz="1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53" y="5467697"/>
            <a:ext cx="1943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グループ化 3"/>
          <p:cNvGrpSpPr/>
          <p:nvPr/>
        </p:nvGrpSpPr>
        <p:grpSpPr>
          <a:xfrm>
            <a:off x="251521" y="5559970"/>
            <a:ext cx="4170335" cy="677342"/>
            <a:chOff x="251521" y="5559970"/>
            <a:chExt cx="4170335" cy="677342"/>
          </a:xfrm>
        </p:grpSpPr>
        <p:sp>
          <p:nvSpPr>
            <p:cNvPr id="27" name="コンテンツ プレースホルダー 2"/>
            <p:cNvSpPr txBox="1">
              <a:spLocks/>
            </p:cNvSpPr>
            <p:nvPr/>
          </p:nvSpPr>
          <p:spPr bwMode="auto">
            <a:xfrm>
              <a:off x="251521" y="5559970"/>
              <a:ext cx="2297104" cy="296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44450" rIns="90488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b="1" kern="0" dirty="0">
                  <a:latin typeface="Calibri" panose="020F0502020204030204" pitchFamily="34" charset="0"/>
                </a:rPr>
                <a:t>Delete attribute that you specified</a:t>
              </a:r>
              <a:endParaRPr lang="en-US" altLang="ja-JP" sz="1200" b="1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8" name="コンテンツ プレースホルダー 2"/>
            <p:cNvSpPr txBox="1">
              <a:spLocks/>
            </p:cNvSpPr>
            <p:nvPr/>
          </p:nvSpPr>
          <p:spPr bwMode="auto">
            <a:xfrm>
              <a:off x="251521" y="5881463"/>
              <a:ext cx="4170335" cy="355849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200" dirty="0" smtClean="0">
                  <a:latin typeface="Calibri" panose="020F0502020204030204" pitchFamily="34" charset="0"/>
                </a:rPr>
                <a:t>$("img").</a:t>
              </a:r>
              <a:r>
                <a:rPr lang="en-US" altLang="ja-JP" sz="1200" b="1" dirty="0" smtClean="0">
                  <a:solidFill>
                    <a:srgbClr val="CC0000"/>
                  </a:solidFill>
                  <a:latin typeface="Calibri" panose="020F0502020204030204" pitchFamily="34" charset="0"/>
                </a:rPr>
                <a:t>removeAttr(</a:t>
              </a:r>
              <a:r>
                <a:rPr lang="en-US" altLang="ja-JP" sz="1200" b="1" dirty="0" smtClean="0">
                  <a:solidFill>
                    <a:srgbClr val="0066FF"/>
                  </a:solidFill>
                  <a:latin typeface="Calibri" panose="020F0502020204030204" pitchFamily="34" charset="0"/>
                </a:rPr>
                <a:t>"title"</a:t>
              </a:r>
              <a:r>
                <a:rPr lang="en-US" altLang="ja-JP" sz="1200" b="1" dirty="0" smtClean="0">
                  <a:solidFill>
                    <a:srgbClr val="CC0000"/>
                  </a:solidFill>
                  <a:latin typeface="Calibri" panose="020F0502020204030204" pitchFamily="34" charset="0"/>
                </a:rPr>
                <a:t>)</a:t>
              </a:r>
              <a:r>
                <a:rPr lang="en-US" altLang="ja-JP" sz="1200" dirty="0" smtClean="0">
                  <a:latin typeface="Calibri" panose="020F0502020204030204" pitchFamily="34" charset="0"/>
                </a:rPr>
                <a:t>; </a:t>
              </a:r>
              <a:r>
                <a:rPr lang="en-US" altLang="ja-JP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// </a:t>
              </a:r>
              <a:r>
                <a:rPr lang="en-US" altLang="ja-JP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Delete title 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3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405834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Use event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30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764703"/>
            <a:ext cx="8785225" cy="648073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blur, focus, load, resize, scroll, click, dblclick, mousedown, mouseup, mousemove, mouseover, mouseout, mouseenter, mouseleave, change, select, submit, keydown, keypress, keyup, error</a:t>
            </a:r>
            <a:endParaRPr lang="en-US" altLang="ja-JP" sz="1200" dirty="0" smtClean="0">
              <a:latin typeface="Calibri" panose="020F0502020204030204" pitchFamily="34" charset="0"/>
            </a:endParaRPr>
          </a:p>
        </p:txBody>
      </p:sp>
      <p:sp>
        <p:nvSpPr>
          <p:cNvPr id="34" name="コンテンツ プレースホルダー 2"/>
          <p:cNvSpPr txBox="1">
            <a:spLocks/>
          </p:cNvSpPr>
          <p:nvPr/>
        </p:nvSpPr>
        <p:spPr bwMode="auto">
          <a:xfrm>
            <a:off x="251521" y="1826235"/>
            <a:ext cx="4170335" cy="76774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$("div")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.</a:t>
            </a:r>
            <a:r>
              <a:rPr lang="en-US" altLang="ja-JP" sz="1200" b="1" dirty="0">
                <a:solidFill>
                  <a:srgbClr val="9933FF"/>
                </a:solidFill>
                <a:latin typeface="Calibri" panose="020F0502020204030204" pitchFamily="34" charset="0"/>
              </a:rPr>
              <a:t>click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(function () {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// Write processing when to click div</a:t>
            </a:r>
            <a:endParaRPr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});</a:t>
            </a:r>
            <a:endParaRPr lang="en-US" altLang="ja-JP" sz="12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 bwMode="auto">
          <a:xfrm>
            <a:off x="4722144" y="1826235"/>
            <a:ext cx="4170335" cy="76774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$("div")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.on("</a:t>
            </a:r>
            <a:r>
              <a:rPr lang="en-US" altLang="ja-JP" sz="1200" b="1" dirty="0">
                <a:solidFill>
                  <a:srgbClr val="9933FF"/>
                </a:solidFill>
                <a:latin typeface="Calibri" panose="020F0502020204030204" pitchFamily="34" charset="0"/>
              </a:rPr>
              <a:t>click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", function () {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// Write processing when to click div</a:t>
            </a:r>
            <a:endParaRPr lang="ja-JP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});</a:t>
            </a:r>
            <a:endParaRPr lang="en-US" altLang="ja-JP" sz="12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コンテンツ プレースホルダー 2"/>
          <p:cNvSpPr txBox="1">
            <a:spLocks/>
          </p:cNvSpPr>
          <p:nvPr/>
        </p:nvSpPr>
        <p:spPr bwMode="auto">
          <a:xfrm>
            <a:off x="4722142" y="1553223"/>
            <a:ext cx="4172617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How to write by using on</a:t>
            </a:r>
            <a:r>
              <a:rPr lang="en-US" altLang="ja-JP" sz="1200" b="1" kern="0" dirty="0" smtClean="0">
                <a:latin typeface="Calibri" panose="020F0502020204030204" pitchFamily="34" charset="0"/>
              </a:rPr>
              <a:t>()  </a:t>
            </a:r>
            <a:r>
              <a:rPr lang="en-US" altLang="ja-JP" sz="1000" kern="0" dirty="0" smtClean="0">
                <a:latin typeface="Calibri" panose="020F0502020204030204" pitchFamily="34" charset="0"/>
              </a:rPr>
              <a:t>Both </a:t>
            </a:r>
            <a:r>
              <a:rPr lang="en-US" altLang="ja-JP" sz="1000" kern="0" dirty="0">
                <a:latin typeface="Calibri" panose="020F0502020204030204" pitchFamily="34" charset="0"/>
              </a:rPr>
              <a:t>of them work the same in this example</a:t>
            </a:r>
            <a:endParaRPr lang="en-US" altLang="ja-JP" sz="1000" kern="0" dirty="0" smtClean="0">
              <a:latin typeface="Calibri" panose="020F0502020204030204" pitchFamily="34" charset="0"/>
            </a:endParaRPr>
          </a:p>
        </p:txBody>
      </p:sp>
      <p:sp>
        <p:nvSpPr>
          <p:cNvPr id="37" name="コンテンツ プレースホルダー 2"/>
          <p:cNvSpPr txBox="1">
            <a:spLocks/>
          </p:cNvSpPr>
          <p:nvPr/>
        </p:nvSpPr>
        <p:spPr bwMode="auto">
          <a:xfrm>
            <a:off x="244328" y="1553223"/>
            <a:ext cx="3095399" cy="30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Simple how to write</a:t>
            </a:r>
            <a:r>
              <a:rPr lang="ja-JP" altLang="en-US" sz="1200" b="1" kern="0" dirty="0" smtClean="0">
                <a:latin typeface="Calibri" panose="020F0502020204030204" pitchFamily="34" charset="0"/>
              </a:rPr>
              <a:t>　</a:t>
            </a:r>
            <a:r>
              <a:rPr lang="en-US" altLang="ja-JP" sz="1200" kern="0" dirty="0">
                <a:latin typeface="Calibri" panose="020F0502020204030204" pitchFamily="34" charset="0"/>
              </a:rPr>
              <a:t>It becomes limited event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251521" y="3271271"/>
            <a:ext cx="8640958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39" name="コンテンツ プレースホルダー 2"/>
          <p:cNvSpPr txBox="1">
            <a:spLocks/>
          </p:cNvSpPr>
          <p:nvPr/>
        </p:nvSpPr>
        <p:spPr bwMode="auto">
          <a:xfrm>
            <a:off x="251521" y="3358367"/>
            <a:ext cx="417033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The event is set existing element when you set it.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40" name="コンテンツ プレースホルダー 2"/>
          <p:cNvSpPr txBox="1">
            <a:spLocks/>
          </p:cNvSpPr>
          <p:nvPr/>
        </p:nvSpPr>
        <p:spPr bwMode="auto">
          <a:xfrm>
            <a:off x="244328" y="3718406"/>
            <a:ext cx="4170335" cy="32129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&lt;div&gt;box&lt;/div</a:t>
            </a:r>
            <a:r>
              <a:rPr lang="en-US" altLang="ja-JP" sz="1000" dirty="0" smtClean="0">
                <a:latin typeface="Calibri" panose="020F0502020204030204" pitchFamily="34" charset="0"/>
              </a:rPr>
              <a:t>&gt;</a:t>
            </a:r>
            <a:endParaRPr lang="en-US" altLang="ja-JP" sz="1000" dirty="0">
              <a:latin typeface="Calibri" panose="020F0502020204030204" pitchFamily="34" charset="0"/>
            </a:endParaRPr>
          </a:p>
        </p:txBody>
      </p:sp>
      <p:sp>
        <p:nvSpPr>
          <p:cNvPr id="41" name="コンテンツ プレースホルダー 2"/>
          <p:cNvSpPr txBox="1">
            <a:spLocks/>
          </p:cNvSpPr>
          <p:nvPr/>
        </p:nvSpPr>
        <p:spPr bwMode="auto">
          <a:xfrm>
            <a:off x="244328" y="4150454"/>
            <a:ext cx="4170335" cy="67143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b="1" dirty="0">
                <a:solidFill>
                  <a:srgbClr val="0066FF"/>
                </a:solidFill>
                <a:latin typeface="Calibri" panose="020F0502020204030204" pitchFamily="34" charset="0"/>
              </a:rPr>
              <a:t>$("div")</a:t>
            </a:r>
            <a:r>
              <a:rPr lang="en-US" altLang="ja-JP" sz="1000" dirty="0">
                <a:latin typeface="Calibri" panose="020F0502020204030204" pitchFamily="34" charset="0"/>
              </a:rPr>
              <a:t>.</a:t>
            </a: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on("</a:t>
            </a:r>
            <a:r>
              <a:rPr lang="en-US" altLang="ja-JP" sz="1000" b="1" dirty="0">
                <a:solidFill>
                  <a:srgbClr val="9933FF"/>
                </a:solidFill>
                <a:latin typeface="Calibri" panose="020F0502020204030204" pitchFamily="34" charset="0"/>
              </a:rPr>
              <a:t>click</a:t>
            </a: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", function () {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$("body").append("&lt;div&gt;box&lt;/div&gt;");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});</a:t>
            </a:r>
          </a:p>
        </p:txBody>
      </p:sp>
      <p:sp>
        <p:nvSpPr>
          <p:cNvPr id="43" name="コンテンツ プレースホルダー 2"/>
          <p:cNvSpPr txBox="1">
            <a:spLocks/>
          </p:cNvSpPr>
          <p:nvPr/>
        </p:nvSpPr>
        <p:spPr bwMode="auto">
          <a:xfrm>
            <a:off x="4722144" y="3718406"/>
            <a:ext cx="4170335" cy="67143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b="1" dirty="0">
                <a:solidFill>
                  <a:srgbClr val="0066FF"/>
                </a:solidFill>
                <a:latin typeface="Calibri" panose="020F0502020204030204" pitchFamily="34" charset="0"/>
              </a:rPr>
              <a:t>$(document)</a:t>
            </a:r>
            <a:r>
              <a:rPr lang="en-US" altLang="ja-JP" sz="1000" dirty="0">
                <a:latin typeface="Calibri" panose="020F0502020204030204" pitchFamily="34" charset="0"/>
              </a:rPr>
              <a:t>.</a:t>
            </a: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on("</a:t>
            </a:r>
            <a:r>
              <a:rPr lang="en-US" altLang="ja-JP" sz="1000" b="1" dirty="0">
                <a:solidFill>
                  <a:srgbClr val="9933FF"/>
                </a:solidFill>
                <a:latin typeface="Calibri" panose="020F0502020204030204" pitchFamily="34" charset="0"/>
              </a:rPr>
              <a:t>click</a:t>
            </a: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", "</a:t>
            </a:r>
            <a:r>
              <a:rPr lang="en-US" altLang="ja-JP" sz="1000" b="1" dirty="0">
                <a:solidFill>
                  <a:srgbClr val="0066FF"/>
                </a:solidFill>
                <a:latin typeface="Calibri" panose="020F0502020204030204" pitchFamily="34" charset="0"/>
              </a:rPr>
              <a:t>div</a:t>
            </a: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", function(){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$("body").append("&lt;div&gt;box&lt;/div&gt;");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});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8" y="5086558"/>
            <a:ext cx="9810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角丸四角形吹き出し 43"/>
          <p:cNvSpPr/>
          <p:nvPr/>
        </p:nvSpPr>
        <p:spPr bwMode="auto">
          <a:xfrm>
            <a:off x="868450" y="5066726"/>
            <a:ext cx="521013" cy="216024"/>
          </a:xfrm>
          <a:prstGeom prst="wedgeRoundRectCallout">
            <a:avLst>
              <a:gd name="adj1" fmla="val -83103"/>
              <a:gd name="adj2" fmla="val 5069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2700000" algn="tl" rotWithShape="0">
              <a:prstClr val="black"/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Click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角丸四角形吹き出し 44"/>
          <p:cNvSpPr/>
          <p:nvPr/>
        </p:nvSpPr>
        <p:spPr bwMode="auto">
          <a:xfrm>
            <a:off x="868450" y="5781101"/>
            <a:ext cx="521013" cy="216024"/>
          </a:xfrm>
          <a:prstGeom prst="wedgeRoundRectCallout">
            <a:avLst>
              <a:gd name="adj1" fmla="val -83103"/>
              <a:gd name="adj2" fmla="val 5069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2700000" algn="tl" rotWithShape="0">
              <a:prstClr val="black"/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Click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コンテンツ プレースホルダー 2"/>
          <p:cNvSpPr txBox="1">
            <a:spLocks/>
          </p:cNvSpPr>
          <p:nvPr/>
        </p:nvSpPr>
        <p:spPr bwMode="auto">
          <a:xfrm>
            <a:off x="871154" y="6066168"/>
            <a:ext cx="1838645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b="1" kern="0" dirty="0">
                <a:solidFill>
                  <a:srgbClr val="CC0000"/>
                </a:solidFill>
                <a:latin typeface="Calibri" panose="020F0502020204030204" pitchFamily="34" charset="0"/>
              </a:rPr>
              <a:t>It does not work even if you click</a:t>
            </a:r>
            <a:endParaRPr lang="en-US" altLang="ja-JP" sz="1000" b="1" kern="0" dirty="0" smtClean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フリーフォーム 46"/>
          <p:cNvSpPr/>
          <p:nvPr/>
        </p:nvSpPr>
        <p:spPr bwMode="auto">
          <a:xfrm rot="10800000" flipH="1">
            <a:off x="680554" y="5338419"/>
            <a:ext cx="134838" cy="223037"/>
          </a:xfrm>
          <a:custGeom>
            <a:avLst/>
            <a:gdLst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2291"/>
              <a:gd name="connsiteY0" fmla="*/ 434761 h 434761"/>
              <a:gd name="connsiteX1" fmla="*/ 201953 w 202291"/>
              <a:gd name="connsiteY1" fmla="*/ 204758 h 434761"/>
              <a:gd name="connsiteX2" fmla="*/ 0 w 202291"/>
              <a:gd name="connsiteY2" fmla="*/ 0 h 434761"/>
              <a:gd name="connsiteX0" fmla="*/ 8414 w 202420"/>
              <a:gd name="connsiteY0" fmla="*/ 434761 h 434761"/>
              <a:gd name="connsiteX1" fmla="*/ 201953 w 202420"/>
              <a:gd name="connsiteY1" fmla="*/ 204758 h 434761"/>
              <a:gd name="connsiteX2" fmla="*/ 0 w 202420"/>
              <a:gd name="connsiteY2" fmla="*/ 0 h 434761"/>
              <a:gd name="connsiteX0" fmla="*/ 8414 w 221962"/>
              <a:gd name="connsiteY0" fmla="*/ 434761 h 434761"/>
              <a:gd name="connsiteX1" fmla="*/ 221587 w 221962"/>
              <a:gd name="connsiteY1" fmla="*/ 190734 h 434761"/>
              <a:gd name="connsiteX2" fmla="*/ 0 w 221962"/>
              <a:gd name="connsiteY2" fmla="*/ 0 h 434761"/>
              <a:gd name="connsiteX0" fmla="*/ 8414 w 221729"/>
              <a:gd name="connsiteY0" fmla="*/ 434761 h 434761"/>
              <a:gd name="connsiteX1" fmla="*/ 221587 w 221729"/>
              <a:gd name="connsiteY1" fmla="*/ 190734 h 434761"/>
              <a:gd name="connsiteX2" fmla="*/ 0 w 22172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7042"/>
              <a:gd name="connsiteY0" fmla="*/ 434761 h 434761"/>
              <a:gd name="connsiteX1" fmla="*/ 316954 w 317042"/>
              <a:gd name="connsiteY1" fmla="*/ 190734 h 434761"/>
              <a:gd name="connsiteX2" fmla="*/ 0 w 317042"/>
              <a:gd name="connsiteY2" fmla="*/ 0 h 434761"/>
              <a:gd name="connsiteX0" fmla="*/ 103781 w 316955"/>
              <a:gd name="connsiteY0" fmla="*/ 434761 h 434761"/>
              <a:gd name="connsiteX1" fmla="*/ 316954 w 316955"/>
              <a:gd name="connsiteY1" fmla="*/ 190734 h 434761"/>
              <a:gd name="connsiteX2" fmla="*/ 0 w 316955"/>
              <a:gd name="connsiteY2" fmla="*/ 0 h 434761"/>
              <a:gd name="connsiteX0" fmla="*/ 103781 w 317241"/>
              <a:gd name="connsiteY0" fmla="*/ 434761 h 434761"/>
              <a:gd name="connsiteX1" fmla="*/ 316954 w 317241"/>
              <a:gd name="connsiteY1" fmla="*/ 190734 h 434761"/>
              <a:gd name="connsiteX2" fmla="*/ 0 w 317241"/>
              <a:gd name="connsiteY2" fmla="*/ 0 h 434761"/>
              <a:gd name="connsiteX0" fmla="*/ 137577 w 353845"/>
              <a:gd name="connsiteY0" fmla="*/ 254371 h 254371"/>
              <a:gd name="connsiteX1" fmla="*/ 350750 w 353845"/>
              <a:gd name="connsiteY1" fmla="*/ 10344 h 254371"/>
              <a:gd name="connsiteX2" fmla="*/ 0 w 353845"/>
              <a:gd name="connsiteY2" fmla="*/ 34402 h 254371"/>
              <a:gd name="connsiteX0" fmla="*/ 137577 w 353845"/>
              <a:gd name="connsiteY0" fmla="*/ 219969 h 219969"/>
              <a:gd name="connsiteX1" fmla="*/ 350750 w 353845"/>
              <a:gd name="connsiteY1" fmla="*/ 80270 h 219969"/>
              <a:gd name="connsiteX2" fmla="*/ 0 w 353845"/>
              <a:gd name="connsiteY2" fmla="*/ 0 h 219969"/>
              <a:gd name="connsiteX0" fmla="*/ 137577 w 350807"/>
              <a:gd name="connsiteY0" fmla="*/ 219969 h 219969"/>
              <a:gd name="connsiteX1" fmla="*/ 350750 w 350807"/>
              <a:gd name="connsiteY1" fmla="*/ 80270 h 219969"/>
              <a:gd name="connsiteX2" fmla="*/ 0 w 350807"/>
              <a:gd name="connsiteY2" fmla="*/ 0 h 219969"/>
              <a:gd name="connsiteX0" fmla="*/ 137577 w 350906"/>
              <a:gd name="connsiteY0" fmla="*/ 219969 h 219969"/>
              <a:gd name="connsiteX1" fmla="*/ 350750 w 350906"/>
              <a:gd name="connsiteY1" fmla="*/ 80270 h 219969"/>
              <a:gd name="connsiteX2" fmla="*/ 0 w 350906"/>
              <a:gd name="connsiteY2" fmla="*/ 0 h 219969"/>
              <a:gd name="connsiteX0" fmla="*/ 137577 w 264300"/>
              <a:gd name="connsiteY0" fmla="*/ 219969 h 219969"/>
              <a:gd name="connsiteX1" fmla="*/ 262882 w 264300"/>
              <a:gd name="connsiteY1" fmla="*/ 107886 h 219969"/>
              <a:gd name="connsiteX2" fmla="*/ 0 w 264300"/>
              <a:gd name="connsiteY2" fmla="*/ 0 h 219969"/>
              <a:gd name="connsiteX0" fmla="*/ 83502 w 264734"/>
              <a:gd name="connsiteY0" fmla="*/ 223037 h 223037"/>
              <a:gd name="connsiteX1" fmla="*/ 262882 w 264734"/>
              <a:gd name="connsiteY1" fmla="*/ 107886 h 223037"/>
              <a:gd name="connsiteX2" fmla="*/ 0 w 264734"/>
              <a:gd name="connsiteY2" fmla="*/ 0 h 223037"/>
              <a:gd name="connsiteX0" fmla="*/ 83502 w 297985"/>
              <a:gd name="connsiteY0" fmla="*/ 223037 h 223037"/>
              <a:gd name="connsiteX1" fmla="*/ 296677 w 297985"/>
              <a:gd name="connsiteY1" fmla="*/ 107886 h 223037"/>
              <a:gd name="connsiteX2" fmla="*/ 0 w 297985"/>
              <a:gd name="connsiteY2" fmla="*/ 0 h 223037"/>
              <a:gd name="connsiteX0" fmla="*/ 83502 w 297518"/>
              <a:gd name="connsiteY0" fmla="*/ 223037 h 223037"/>
              <a:gd name="connsiteX1" fmla="*/ 296677 w 297518"/>
              <a:gd name="connsiteY1" fmla="*/ 107886 h 223037"/>
              <a:gd name="connsiteX2" fmla="*/ 0 w 297518"/>
              <a:gd name="connsiteY2" fmla="*/ 0 h 223037"/>
              <a:gd name="connsiteX0" fmla="*/ 83502 w 297066"/>
              <a:gd name="connsiteY0" fmla="*/ 223037 h 223037"/>
              <a:gd name="connsiteX1" fmla="*/ 296677 w 297066"/>
              <a:gd name="connsiteY1" fmla="*/ 107886 h 223037"/>
              <a:gd name="connsiteX2" fmla="*/ 0 w 297066"/>
              <a:gd name="connsiteY2" fmla="*/ 0 h 223037"/>
              <a:gd name="connsiteX0" fmla="*/ 83502 w 297022"/>
              <a:gd name="connsiteY0" fmla="*/ 223037 h 223037"/>
              <a:gd name="connsiteX1" fmla="*/ 296677 w 297022"/>
              <a:gd name="connsiteY1" fmla="*/ 107886 h 223037"/>
              <a:gd name="connsiteX2" fmla="*/ 0 w 297022"/>
              <a:gd name="connsiteY2" fmla="*/ 0 h 22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022" h="223037">
                <a:moveTo>
                  <a:pt x="83502" y="223037"/>
                </a:moveTo>
                <a:cubicBezTo>
                  <a:pt x="198532" y="199262"/>
                  <a:pt x="303837" y="166539"/>
                  <a:pt x="296677" y="107886"/>
                </a:cubicBezTo>
                <a:cubicBezTo>
                  <a:pt x="289517" y="49233"/>
                  <a:pt x="279790" y="12857"/>
                  <a:pt x="0" y="0"/>
                </a:cubicBezTo>
              </a:path>
            </a:pathLst>
          </a:custGeom>
          <a:noFill/>
          <a:ln w="158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53" name="コンテンツ プレースホルダー 2"/>
          <p:cNvSpPr txBox="1">
            <a:spLocks/>
          </p:cNvSpPr>
          <p:nvPr/>
        </p:nvSpPr>
        <p:spPr bwMode="auto">
          <a:xfrm>
            <a:off x="871154" y="5342268"/>
            <a:ext cx="1737656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kern="0" dirty="0">
                <a:latin typeface="Calibri" panose="020F0502020204030204" pitchFamily="34" charset="0"/>
              </a:rPr>
              <a:t>New div is made when you click</a:t>
            </a:r>
            <a:endParaRPr lang="en-US" altLang="ja-JP" sz="1000" kern="0" dirty="0" smtClean="0">
              <a:latin typeface="Calibri" panose="020F0502020204030204" pitchFamily="34" charset="0"/>
            </a:endParaRPr>
          </a:p>
        </p:txBody>
      </p:sp>
      <p:sp>
        <p:nvSpPr>
          <p:cNvPr id="54" name="コンテンツ プレースホルダー 2"/>
          <p:cNvSpPr txBox="1">
            <a:spLocks/>
          </p:cNvSpPr>
          <p:nvPr/>
        </p:nvSpPr>
        <p:spPr bwMode="auto">
          <a:xfrm>
            <a:off x="4722143" y="3358367"/>
            <a:ext cx="417033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100" kern="0" dirty="0">
                <a:latin typeface="Calibri" panose="020F0502020204030204" pitchFamily="34" charset="0"/>
              </a:rPr>
              <a:t>If you want to set an event that is added later, write like the following</a:t>
            </a:r>
            <a:endParaRPr lang="en-US" altLang="ja-JP" sz="1100" kern="0" dirty="0" smtClean="0">
              <a:latin typeface="Calibri" panose="020F050202020403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44" y="4673150"/>
            <a:ext cx="8858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角丸四角形吹き出し 55"/>
          <p:cNvSpPr/>
          <p:nvPr/>
        </p:nvSpPr>
        <p:spPr bwMode="auto">
          <a:xfrm>
            <a:off x="5354725" y="5342951"/>
            <a:ext cx="521013" cy="216024"/>
          </a:xfrm>
          <a:prstGeom prst="wedgeRoundRectCallout">
            <a:avLst>
              <a:gd name="adj1" fmla="val -83103"/>
              <a:gd name="adj2" fmla="val 5069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2700000" algn="tl" rotWithShape="0">
              <a:prstClr val="black"/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Click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フリーフォーム 56"/>
          <p:cNvSpPr/>
          <p:nvPr/>
        </p:nvSpPr>
        <p:spPr bwMode="auto">
          <a:xfrm rot="10800000" flipH="1">
            <a:off x="5166829" y="5614644"/>
            <a:ext cx="134838" cy="223037"/>
          </a:xfrm>
          <a:custGeom>
            <a:avLst/>
            <a:gdLst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1967"/>
              <a:gd name="connsiteY0" fmla="*/ 434761 h 434761"/>
              <a:gd name="connsiteX1" fmla="*/ 201953 w 201967"/>
              <a:gd name="connsiteY1" fmla="*/ 204758 h 434761"/>
              <a:gd name="connsiteX2" fmla="*/ 0 w 201967"/>
              <a:gd name="connsiteY2" fmla="*/ 0 h 434761"/>
              <a:gd name="connsiteX0" fmla="*/ 8414 w 202291"/>
              <a:gd name="connsiteY0" fmla="*/ 434761 h 434761"/>
              <a:gd name="connsiteX1" fmla="*/ 201953 w 202291"/>
              <a:gd name="connsiteY1" fmla="*/ 204758 h 434761"/>
              <a:gd name="connsiteX2" fmla="*/ 0 w 202291"/>
              <a:gd name="connsiteY2" fmla="*/ 0 h 434761"/>
              <a:gd name="connsiteX0" fmla="*/ 8414 w 202420"/>
              <a:gd name="connsiteY0" fmla="*/ 434761 h 434761"/>
              <a:gd name="connsiteX1" fmla="*/ 201953 w 202420"/>
              <a:gd name="connsiteY1" fmla="*/ 204758 h 434761"/>
              <a:gd name="connsiteX2" fmla="*/ 0 w 202420"/>
              <a:gd name="connsiteY2" fmla="*/ 0 h 434761"/>
              <a:gd name="connsiteX0" fmla="*/ 8414 w 221962"/>
              <a:gd name="connsiteY0" fmla="*/ 434761 h 434761"/>
              <a:gd name="connsiteX1" fmla="*/ 221587 w 221962"/>
              <a:gd name="connsiteY1" fmla="*/ 190734 h 434761"/>
              <a:gd name="connsiteX2" fmla="*/ 0 w 221962"/>
              <a:gd name="connsiteY2" fmla="*/ 0 h 434761"/>
              <a:gd name="connsiteX0" fmla="*/ 8414 w 221729"/>
              <a:gd name="connsiteY0" fmla="*/ 434761 h 434761"/>
              <a:gd name="connsiteX1" fmla="*/ 221587 w 221729"/>
              <a:gd name="connsiteY1" fmla="*/ 190734 h 434761"/>
              <a:gd name="connsiteX2" fmla="*/ 0 w 22172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8869"/>
              <a:gd name="connsiteY0" fmla="*/ 434761 h 434761"/>
              <a:gd name="connsiteX1" fmla="*/ 316954 w 318869"/>
              <a:gd name="connsiteY1" fmla="*/ 190734 h 434761"/>
              <a:gd name="connsiteX2" fmla="*/ 0 w 318869"/>
              <a:gd name="connsiteY2" fmla="*/ 0 h 434761"/>
              <a:gd name="connsiteX0" fmla="*/ 103781 w 317042"/>
              <a:gd name="connsiteY0" fmla="*/ 434761 h 434761"/>
              <a:gd name="connsiteX1" fmla="*/ 316954 w 317042"/>
              <a:gd name="connsiteY1" fmla="*/ 190734 h 434761"/>
              <a:gd name="connsiteX2" fmla="*/ 0 w 317042"/>
              <a:gd name="connsiteY2" fmla="*/ 0 h 434761"/>
              <a:gd name="connsiteX0" fmla="*/ 103781 w 316955"/>
              <a:gd name="connsiteY0" fmla="*/ 434761 h 434761"/>
              <a:gd name="connsiteX1" fmla="*/ 316954 w 316955"/>
              <a:gd name="connsiteY1" fmla="*/ 190734 h 434761"/>
              <a:gd name="connsiteX2" fmla="*/ 0 w 316955"/>
              <a:gd name="connsiteY2" fmla="*/ 0 h 434761"/>
              <a:gd name="connsiteX0" fmla="*/ 103781 w 317241"/>
              <a:gd name="connsiteY0" fmla="*/ 434761 h 434761"/>
              <a:gd name="connsiteX1" fmla="*/ 316954 w 317241"/>
              <a:gd name="connsiteY1" fmla="*/ 190734 h 434761"/>
              <a:gd name="connsiteX2" fmla="*/ 0 w 317241"/>
              <a:gd name="connsiteY2" fmla="*/ 0 h 434761"/>
              <a:gd name="connsiteX0" fmla="*/ 137577 w 353845"/>
              <a:gd name="connsiteY0" fmla="*/ 254371 h 254371"/>
              <a:gd name="connsiteX1" fmla="*/ 350750 w 353845"/>
              <a:gd name="connsiteY1" fmla="*/ 10344 h 254371"/>
              <a:gd name="connsiteX2" fmla="*/ 0 w 353845"/>
              <a:gd name="connsiteY2" fmla="*/ 34402 h 254371"/>
              <a:gd name="connsiteX0" fmla="*/ 137577 w 353845"/>
              <a:gd name="connsiteY0" fmla="*/ 219969 h 219969"/>
              <a:gd name="connsiteX1" fmla="*/ 350750 w 353845"/>
              <a:gd name="connsiteY1" fmla="*/ 80270 h 219969"/>
              <a:gd name="connsiteX2" fmla="*/ 0 w 353845"/>
              <a:gd name="connsiteY2" fmla="*/ 0 h 219969"/>
              <a:gd name="connsiteX0" fmla="*/ 137577 w 350807"/>
              <a:gd name="connsiteY0" fmla="*/ 219969 h 219969"/>
              <a:gd name="connsiteX1" fmla="*/ 350750 w 350807"/>
              <a:gd name="connsiteY1" fmla="*/ 80270 h 219969"/>
              <a:gd name="connsiteX2" fmla="*/ 0 w 350807"/>
              <a:gd name="connsiteY2" fmla="*/ 0 h 219969"/>
              <a:gd name="connsiteX0" fmla="*/ 137577 w 350906"/>
              <a:gd name="connsiteY0" fmla="*/ 219969 h 219969"/>
              <a:gd name="connsiteX1" fmla="*/ 350750 w 350906"/>
              <a:gd name="connsiteY1" fmla="*/ 80270 h 219969"/>
              <a:gd name="connsiteX2" fmla="*/ 0 w 350906"/>
              <a:gd name="connsiteY2" fmla="*/ 0 h 219969"/>
              <a:gd name="connsiteX0" fmla="*/ 137577 w 264300"/>
              <a:gd name="connsiteY0" fmla="*/ 219969 h 219969"/>
              <a:gd name="connsiteX1" fmla="*/ 262882 w 264300"/>
              <a:gd name="connsiteY1" fmla="*/ 107886 h 219969"/>
              <a:gd name="connsiteX2" fmla="*/ 0 w 264300"/>
              <a:gd name="connsiteY2" fmla="*/ 0 h 219969"/>
              <a:gd name="connsiteX0" fmla="*/ 83502 w 264734"/>
              <a:gd name="connsiteY0" fmla="*/ 223037 h 223037"/>
              <a:gd name="connsiteX1" fmla="*/ 262882 w 264734"/>
              <a:gd name="connsiteY1" fmla="*/ 107886 h 223037"/>
              <a:gd name="connsiteX2" fmla="*/ 0 w 264734"/>
              <a:gd name="connsiteY2" fmla="*/ 0 h 223037"/>
              <a:gd name="connsiteX0" fmla="*/ 83502 w 297985"/>
              <a:gd name="connsiteY0" fmla="*/ 223037 h 223037"/>
              <a:gd name="connsiteX1" fmla="*/ 296677 w 297985"/>
              <a:gd name="connsiteY1" fmla="*/ 107886 h 223037"/>
              <a:gd name="connsiteX2" fmla="*/ 0 w 297985"/>
              <a:gd name="connsiteY2" fmla="*/ 0 h 223037"/>
              <a:gd name="connsiteX0" fmla="*/ 83502 w 297518"/>
              <a:gd name="connsiteY0" fmla="*/ 223037 h 223037"/>
              <a:gd name="connsiteX1" fmla="*/ 296677 w 297518"/>
              <a:gd name="connsiteY1" fmla="*/ 107886 h 223037"/>
              <a:gd name="connsiteX2" fmla="*/ 0 w 297518"/>
              <a:gd name="connsiteY2" fmla="*/ 0 h 223037"/>
              <a:gd name="connsiteX0" fmla="*/ 83502 w 297066"/>
              <a:gd name="connsiteY0" fmla="*/ 223037 h 223037"/>
              <a:gd name="connsiteX1" fmla="*/ 296677 w 297066"/>
              <a:gd name="connsiteY1" fmla="*/ 107886 h 223037"/>
              <a:gd name="connsiteX2" fmla="*/ 0 w 297066"/>
              <a:gd name="connsiteY2" fmla="*/ 0 h 223037"/>
              <a:gd name="connsiteX0" fmla="*/ 83502 w 297022"/>
              <a:gd name="connsiteY0" fmla="*/ 223037 h 223037"/>
              <a:gd name="connsiteX1" fmla="*/ 296677 w 297022"/>
              <a:gd name="connsiteY1" fmla="*/ 107886 h 223037"/>
              <a:gd name="connsiteX2" fmla="*/ 0 w 297022"/>
              <a:gd name="connsiteY2" fmla="*/ 0 h 22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022" h="223037">
                <a:moveTo>
                  <a:pt x="83502" y="223037"/>
                </a:moveTo>
                <a:cubicBezTo>
                  <a:pt x="198532" y="199262"/>
                  <a:pt x="303837" y="166539"/>
                  <a:pt x="296677" y="107886"/>
                </a:cubicBezTo>
                <a:cubicBezTo>
                  <a:pt x="289517" y="49233"/>
                  <a:pt x="279790" y="12857"/>
                  <a:pt x="0" y="0"/>
                </a:cubicBezTo>
              </a:path>
            </a:pathLst>
          </a:custGeom>
          <a:noFill/>
          <a:ln w="158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58" name="コンテンツ プレースホルダー 2"/>
          <p:cNvSpPr txBox="1">
            <a:spLocks/>
          </p:cNvSpPr>
          <p:nvPr/>
        </p:nvSpPr>
        <p:spPr bwMode="auto">
          <a:xfrm>
            <a:off x="5414579" y="5628018"/>
            <a:ext cx="2534348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kern="0" dirty="0">
                <a:latin typeface="Calibri" panose="020F0502020204030204" pitchFamily="34" charset="0"/>
              </a:rPr>
              <a:t>div that is added later is also set the click event</a:t>
            </a:r>
            <a:endParaRPr lang="en-US" altLang="ja-JP" sz="1000" kern="0" dirty="0" smtClean="0">
              <a:latin typeface="Calibri" panose="020F0502020204030204" pitchFamily="34" charset="0"/>
            </a:endParaRPr>
          </a:p>
        </p:txBody>
      </p:sp>
      <p:sp>
        <p:nvSpPr>
          <p:cNvPr id="59" name="コンテンツ プレースホルダー 2"/>
          <p:cNvSpPr txBox="1">
            <a:spLocks/>
          </p:cNvSpPr>
          <p:nvPr/>
        </p:nvSpPr>
        <p:spPr bwMode="auto">
          <a:xfrm>
            <a:off x="4722142" y="2659277"/>
            <a:ext cx="1425070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kern="0" dirty="0">
                <a:latin typeface="Calibri" panose="020F0502020204030204" pitchFamily="34" charset="0"/>
              </a:rPr>
              <a:t>on() can set several event</a:t>
            </a:r>
            <a:endParaRPr lang="en-US" altLang="ja-JP" sz="1000" kern="0" dirty="0" smtClean="0">
              <a:latin typeface="Calibri" panose="020F0502020204030204" pitchFamily="34" charset="0"/>
            </a:endParaRPr>
          </a:p>
        </p:txBody>
      </p:sp>
      <p:sp>
        <p:nvSpPr>
          <p:cNvPr id="60" name="コンテンツ プレースホルダー 2"/>
          <p:cNvSpPr txBox="1">
            <a:spLocks/>
          </p:cNvSpPr>
          <p:nvPr/>
        </p:nvSpPr>
        <p:spPr bwMode="auto">
          <a:xfrm>
            <a:off x="4722144" y="2896777"/>
            <a:ext cx="4170335" cy="24611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 smtClean="0">
                <a:latin typeface="Calibri" panose="020F0502020204030204" pitchFamily="34" charset="0"/>
              </a:rPr>
              <a:t>obj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.on("</a:t>
            </a:r>
            <a:r>
              <a:rPr lang="en-US" altLang="ja-JP" sz="1000" b="1" dirty="0" smtClean="0">
                <a:solidFill>
                  <a:srgbClr val="9933FF"/>
                </a:solidFill>
                <a:latin typeface="Calibri" panose="020F0502020204030204" pitchFamily="34" charset="0"/>
              </a:rPr>
              <a:t>load </a:t>
            </a:r>
            <a:r>
              <a:rPr lang="en-US" altLang="ja-JP" sz="1000" b="1" dirty="0">
                <a:solidFill>
                  <a:srgbClr val="9933FF"/>
                </a:solidFill>
                <a:latin typeface="Calibri" panose="020F0502020204030204" pitchFamily="34" charset="0"/>
              </a:rPr>
              <a:t>resize </a:t>
            </a:r>
            <a:r>
              <a:rPr lang="en-US" altLang="ja-JP" sz="1000" b="1" dirty="0" smtClean="0">
                <a:solidFill>
                  <a:srgbClr val="9933FF"/>
                </a:solidFill>
                <a:latin typeface="Calibri" panose="020F0502020204030204" pitchFamily="34" charset="0"/>
              </a:rPr>
              <a:t>scroll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", </a:t>
            </a:r>
            <a:r>
              <a:rPr lang="en-US" altLang="ja-JP" sz="1000" b="1" dirty="0">
                <a:solidFill>
                  <a:srgbClr val="CC0000"/>
                </a:solidFill>
                <a:latin typeface="Calibri" panose="020F0502020204030204" pitchFamily="34" charset="0"/>
              </a:rPr>
              <a:t>function () </a:t>
            </a:r>
            <a:r>
              <a:rPr lang="en-US" altLang="ja-JP" sz="10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{});</a:t>
            </a:r>
            <a:endParaRPr lang="en-US" altLang="ja-JP" sz="1000" b="1" dirty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コンテンツ プレースホルダー 11"/>
          <p:cNvSpPr txBox="1">
            <a:spLocks/>
          </p:cNvSpPr>
          <p:nvPr/>
        </p:nvSpPr>
        <p:spPr bwMode="auto">
          <a:xfrm>
            <a:off x="1868513" y="1556792"/>
            <a:ext cx="348033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Event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495602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Use $(this)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27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764704"/>
            <a:ext cx="8785225" cy="648072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$(this) is changing "this" of JavaScript to jQuery object.</a:t>
            </a:r>
            <a:endParaRPr kumimoji="1" lang="en-US" altLang="ja-JP" sz="1200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Use it when you get elements that happen event and come "each" turns.</a:t>
            </a:r>
            <a:endParaRPr kumimoji="1" lang="en-US" altLang="ja-JP" sz="1200" dirty="0" smtClean="0">
              <a:latin typeface="Calibri" panose="020F0502020204030204" pitchFamily="34" charset="0"/>
            </a:endParaRPr>
          </a:p>
        </p:txBody>
      </p:sp>
      <p:sp>
        <p:nvSpPr>
          <p:cNvPr id="33" name="コンテンツ プレースホルダー 11"/>
          <p:cNvSpPr txBox="1">
            <a:spLocks/>
          </p:cNvSpPr>
          <p:nvPr/>
        </p:nvSpPr>
        <p:spPr bwMode="auto">
          <a:xfrm>
            <a:off x="5484151" y="1556792"/>
            <a:ext cx="348033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200" b="1" kern="0" dirty="0" smtClean="0">
                <a:latin typeface="Calibri" panose="020F0502020204030204" pitchFamily="34" charset="0"/>
              </a:rPr>
              <a:t>each</a:t>
            </a:r>
          </a:p>
        </p:txBody>
      </p:sp>
      <p:sp>
        <p:nvSpPr>
          <p:cNvPr id="48" name="コンテンツ プレースホルダー 2"/>
          <p:cNvSpPr txBox="1">
            <a:spLocks/>
          </p:cNvSpPr>
          <p:nvPr/>
        </p:nvSpPr>
        <p:spPr bwMode="auto">
          <a:xfrm>
            <a:off x="244328" y="1556792"/>
            <a:ext cx="1365397" cy="122413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dirty="0">
                <a:latin typeface="Calibri" panose="020F0502020204030204" pitchFamily="34" charset="0"/>
              </a:rPr>
              <a:t>&lt;div&gt;box1&lt;/div&gt;</a:t>
            </a:r>
          </a:p>
          <a:p>
            <a:pPr mar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dirty="0">
                <a:latin typeface="Calibri" panose="020F0502020204030204" pitchFamily="34" charset="0"/>
              </a:rPr>
              <a:t>&lt;div&gt;box2&lt;/div&gt;</a:t>
            </a:r>
          </a:p>
          <a:p>
            <a:pPr mar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dirty="0">
                <a:latin typeface="Calibri" panose="020F0502020204030204" pitchFamily="34" charset="0"/>
              </a:rPr>
              <a:t>&lt;div&gt;box3&lt;/div&gt;</a:t>
            </a:r>
          </a:p>
          <a:p>
            <a:pPr mar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dirty="0">
                <a:latin typeface="Calibri" panose="020F0502020204030204" pitchFamily="34" charset="0"/>
              </a:rPr>
              <a:t>&lt;div&gt;box4&lt;/div&gt;</a:t>
            </a:r>
          </a:p>
          <a:p>
            <a:pPr mar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dirty="0">
                <a:latin typeface="Calibri" panose="020F0502020204030204" pitchFamily="34" charset="0"/>
              </a:rPr>
              <a:t>&lt;div&gt;box5&lt;/div&gt;</a:t>
            </a: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1868513" y="1865840"/>
            <a:ext cx="3408337" cy="0"/>
          </a:xfrm>
          <a:prstGeom prst="line">
            <a:avLst/>
          </a:prstGeom>
          <a:noFill/>
          <a:ln w="15875" cmpd="sng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>
            <a:off x="5484151" y="1865840"/>
            <a:ext cx="3408337" cy="0"/>
          </a:xfrm>
          <a:prstGeom prst="line">
            <a:avLst/>
          </a:prstGeom>
          <a:noFill/>
          <a:ln w="15875" cmpd="sng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61" name="コンテンツ プレースホルダー 2"/>
          <p:cNvSpPr txBox="1">
            <a:spLocks/>
          </p:cNvSpPr>
          <p:nvPr/>
        </p:nvSpPr>
        <p:spPr bwMode="auto">
          <a:xfrm>
            <a:off x="1868513" y="2034673"/>
            <a:ext cx="3408337" cy="97485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$("div").</a:t>
            </a:r>
            <a:r>
              <a:rPr lang="en-US" altLang="ja-JP" sz="1200" b="1" dirty="0">
                <a:latin typeface="Calibri" panose="020F0502020204030204" pitchFamily="34" charset="0"/>
              </a:rPr>
              <a:t>on("click", function(){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    console.log(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$(this)</a:t>
            </a:r>
            <a:r>
              <a:rPr lang="en-US" altLang="ja-JP" sz="1200" dirty="0">
                <a:latin typeface="Calibri" panose="020F0502020204030204" pitchFamily="34" charset="0"/>
              </a:rPr>
              <a:t>.text());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});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13" y="3256781"/>
            <a:ext cx="8096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角丸四角形吹き出し 61"/>
          <p:cNvSpPr/>
          <p:nvPr/>
        </p:nvSpPr>
        <p:spPr bwMode="auto">
          <a:xfrm>
            <a:off x="2563900" y="3692447"/>
            <a:ext cx="521013" cy="216024"/>
          </a:xfrm>
          <a:prstGeom prst="wedgeRoundRectCallout">
            <a:avLst>
              <a:gd name="adj1" fmla="val -83103"/>
              <a:gd name="adj2" fmla="val 5069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2700000" algn="tl" rotWithShape="0">
              <a:prstClr val="black"/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Click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13" y="498497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右矢印 62"/>
          <p:cNvSpPr/>
          <p:nvPr/>
        </p:nvSpPr>
        <p:spPr bwMode="auto">
          <a:xfrm rot="5400000">
            <a:off x="2239913" y="4583547"/>
            <a:ext cx="367971" cy="298470"/>
          </a:xfrm>
          <a:prstGeom prst="rightArrow">
            <a:avLst>
              <a:gd name="adj1" fmla="val 30480"/>
              <a:gd name="adj2" fmla="val 50000"/>
            </a:avLst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64" name="コンテンツ プレースホルダー 2"/>
          <p:cNvSpPr txBox="1">
            <a:spLocks/>
          </p:cNvSpPr>
          <p:nvPr/>
        </p:nvSpPr>
        <p:spPr bwMode="auto">
          <a:xfrm>
            <a:off x="5484150" y="2034673"/>
            <a:ext cx="3408337" cy="97485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$("div").</a:t>
            </a:r>
            <a:r>
              <a:rPr lang="en-US" altLang="ja-JP" sz="1200" b="1" dirty="0">
                <a:latin typeface="Calibri" panose="020F0502020204030204" pitchFamily="34" charset="0"/>
              </a:rPr>
              <a:t>each(function () {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    console.log(</a:t>
            </a:r>
            <a:r>
              <a:rPr lang="en-US" altLang="ja-JP" sz="1200" b="1" dirty="0">
                <a:solidFill>
                  <a:srgbClr val="CC0000"/>
                </a:solidFill>
                <a:latin typeface="Calibri" panose="020F0502020204030204" pitchFamily="34" charset="0"/>
              </a:rPr>
              <a:t>$(this)</a:t>
            </a:r>
            <a:r>
              <a:rPr lang="en-US" altLang="ja-JP" sz="1200" dirty="0">
                <a:latin typeface="Calibri" panose="020F0502020204030204" pitchFamily="34" charset="0"/>
              </a:rPr>
              <a:t>.text());</a:t>
            </a: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});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56781"/>
            <a:ext cx="8191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コンテンツ プレースホルダー 2"/>
          <p:cNvSpPr txBox="1">
            <a:spLocks/>
          </p:cNvSpPr>
          <p:nvPr/>
        </p:nvSpPr>
        <p:spPr bwMode="auto">
          <a:xfrm>
            <a:off x="3275856" y="3256780"/>
            <a:ext cx="2000994" cy="190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$(this) point only an element that happens event.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66" name="コンテンツ プレースホルダー 2"/>
          <p:cNvSpPr txBox="1">
            <a:spLocks/>
          </p:cNvSpPr>
          <p:nvPr/>
        </p:nvSpPr>
        <p:spPr bwMode="auto">
          <a:xfrm>
            <a:off x="6800106" y="3256780"/>
            <a:ext cx="2000994" cy="190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$(this) move in order in "each".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ﾃﾞｽｸﾄｯﾌﾟ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ﾃﾞｽｸﾄｯﾌﾟ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ﾃﾞｽｸﾄｯﾌ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ﾃﾞｽｸﾄｯﾌﾟ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ﾃﾞｽｸﾄｯﾌﾟ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ﾃﾞｽｸﾄｯﾌﾟ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ﾃﾞｽｸﾄｯﾌ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ﾃﾞｽｸﾄｯﾌﾟ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20130515ナレッジ担当者KickOffMTG</Template>
  <TotalTime>15476</TotalTime>
  <Words>1453</Words>
  <Application>Microsoft Office PowerPoint</Application>
  <PresentationFormat>画面に合わせる (4:3)</PresentationFormat>
  <Paragraphs>232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1" baseType="lpstr">
      <vt:lpstr>ﾃﾞｽｸﾄｯﾌﾟ</vt:lpstr>
      <vt:lpstr>1_ﾃﾞｽｸﾄｯﾌﾟ</vt:lpstr>
      <vt:lpstr>Introduction to jQuery</vt:lpstr>
      <vt:lpstr>Read a file</vt:lpstr>
      <vt:lpstr>Basic how to write①</vt:lpstr>
      <vt:lpstr>Basic how to write②</vt:lpstr>
      <vt:lpstr>Get parent and children・siblings element</vt:lpstr>
      <vt:lpstr>Operate CSS</vt:lpstr>
      <vt:lpstr>Operate attribute</vt:lpstr>
      <vt:lpstr>Use event</vt:lpstr>
      <vt:lpstr>Use $(this)</vt:lpstr>
    </vt:vector>
  </TitlesOfParts>
  <Company>transcosmos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transcosmos staff</dc:creator>
  <cp:lastModifiedBy>transcosmos staff</cp:lastModifiedBy>
  <cp:revision>2057</cp:revision>
  <cp:lastPrinted>2014-10-06T01:23:48Z</cp:lastPrinted>
  <dcterms:created xsi:type="dcterms:W3CDTF">2013-05-14T00:57:38Z</dcterms:created>
  <dcterms:modified xsi:type="dcterms:W3CDTF">2016-09-06T07:11:40Z</dcterms:modified>
</cp:coreProperties>
</file>